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1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84" r:id="rId11"/>
    <p:sldId id="275" r:id="rId12"/>
    <p:sldId id="267" r:id="rId13"/>
    <p:sldId id="285" r:id="rId14"/>
    <p:sldId id="288" r:id="rId15"/>
    <p:sldId id="270" r:id="rId16"/>
    <p:sldId id="268" r:id="rId17"/>
    <p:sldId id="290" r:id="rId18"/>
    <p:sldId id="282" r:id="rId19"/>
    <p:sldId id="286" r:id="rId20"/>
    <p:sldId id="289" r:id="rId21"/>
    <p:sldId id="271" r:id="rId22"/>
    <p:sldId id="265" r:id="rId23"/>
    <p:sldId id="287" r:id="rId24"/>
    <p:sldId id="278" r:id="rId25"/>
    <p:sldId id="276" r:id="rId26"/>
    <p:sldId id="283" r:id="rId27"/>
    <p:sldId id="28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3" autoAdjust="0"/>
    <p:restoredTop sz="85222" autoAdjust="0"/>
  </p:normalViewPr>
  <p:slideViewPr>
    <p:cSldViewPr snapToGrid="0">
      <p:cViewPr varScale="1">
        <p:scale>
          <a:sx n="74" d="100"/>
          <a:sy n="74" d="100"/>
        </p:scale>
        <p:origin x="104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041ED-DBDB-4ECF-9CE3-CDE54AFEB5CC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468A3-BEDB-488C-B0A4-E26DC3DB0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468A3-BEDB-488C-B0A4-E26DC3DB0B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56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468A3-BEDB-488C-B0A4-E26DC3DB0B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17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468A3-BEDB-488C-B0A4-E26DC3DB0B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06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468A3-BEDB-488C-B0A4-E26DC3DB0B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39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468A3-BEDB-488C-B0A4-E26DC3DB0B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45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468A3-BEDB-488C-B0A4-E26DC3DB0B0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80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468A3-BEDB-488C-B0A4-E26DC3DB0B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468A3-BEDB-488C-B0A4-E26DC3DB0B0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9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460A7-8CF1-4FDE-B89B-D4BD15467EB7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FE188-C27C-47A3-AC8F-C52337D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5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460A7-8CF1-4FDE-B89B-D4BD15467EB7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FE188-C27C-47A3-AC8F-C52337D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87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460A7-8CF1-4FDE-B89B-D4BD15467EB7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FE188-C27C-47A3-AC8F-C52337D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12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460A7-8CF1-4FDE-B89B-D4BD15467EB7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FE188-C27C-47A3-AC8F-C52337D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53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460A7-8CF1-4FDE-B89B-D4BD15467EB7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FE188-C27C-47A3-AC8F-C52337D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11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460A7-8CF1-4FDE-B89B-D4BD15467EB7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FE188-C27C-47A3-AC8F-C52337D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93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460A7-8CF1-4FDE-B89B-D4BD15467EB7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FE188-C27C-47A3-AC8F-C52337D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50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460A7-8CF1-4FDE-B89B-D4BD15467EB7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FE188-C27C-47A3-AC8F-C52337D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91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460A7-8CF1-4FDE-B89B-D4BD15467EB7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FE188-C27C-47A3-AC8F-C52337D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58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460A7-8CF1-4FDE-B89B-D4BD15467EB7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FE188-C27C-47A3-AC8F-C52337D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7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460A7-8CF1-4FDE-B89B-D4BD15467EB7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FE188-C27C-47A3-AC8F-C52337D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460A7-8CF1-4FDE-B89B-D4BD15467EB7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FE188-C27C-47A3-AC8F-C52337D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31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7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0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Final tiz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1" cy="6764482"/>
          </a:xfrm>
        </p:spPr>
      </p:pic>
    </p:spTree>
    <p:extLst>
      <p:ext uri="{BB962C8B-B14F-4D97-AF65-F5344CB8AC3E}">
        <p14:creationId xmlns:p14="http://schemas.microsoft.com/office/powerpoint/2010/main" val="221268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</p:spPr>
      </p:pic>
    </p:spTree>
    <p:extLst>
      <p:ext uri="{BB962C8B-B14F-4D97-AF65-F5344CB8AC3E}">
        <p14:creationId xmlns:p14="http://schemas.microsoft.com/office/powerpoint/2010/main" val="75101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4"/>
          </a:xfrm>
        </p:spPr>
      </p:pic>
    </p:spTree>
    <p:extLst>
      <p:ext uri="{BB962C8B-B14F-4D97-AF65-F5344CB8AC3E}">
        <p14:creationId xmlns:p14="http://schemas.microsoft.com/office/powerpoint/2010/main" val="408241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446" cy="6858000"/>
          </a:xfrm>
        </p:spPr>
      </p:pic>
    </p:spTree>
    <p:extLst>
      <p:ext uri="{BB962C8B-B14F-4D97-AF65-F5344CB8AC3E}">
        <p14:creationId xmlns:p14="http://schemas.microsoft.com/office/powerpoint/2010/main" val="197736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4"/>
          </a:xfrm>
        </p:spPr>
      </p:pic>
    </p:spTree>
    <p:extLst>
      <p:ext uri="{BB962C8B-B14F-4D97-AF65-F5344CB8AC3E}">
        <p14:creationId xmlns:p14="http://schemas.microsoft.com/office/powerpoint/2010/main" val="409583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143"/>
          </a:xfrm>
        </p:spPr>
      </p:pic>
    </p:spTree>
    <p:extLst>
      <p:ext uri="{BB962C8B-B14F-4D97-AF65-F5344CB8AC3E}">
        <p14:creationId xmlns:p14="http://schemas.microsoft.com/office/powerpoint/2010/main" val="292644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4"/>
          </a:xfrm>
        </p:spPr>
      </p:pic>
    </p:spTree>
    <p:extLst>
      <p:ext uri="{BB962C8B-B14F-4D97-AF65-F5344CB8AC3E}">
        <p14:creationId xmlns:p14="http://schemas.microsoft.com/office/powerpoint/2010/main" val="344518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5"/>
          </a:xfrm>
        </p:spPr>
      </p:pic>
    </p:spTree>
    <p:extLst>
      <p:ext uri="{BB962C8B-B14F-4D97-AF65-F5344CB8AC3E}">
        <p14:creationId xmlns:p14="http://schemas.microsoft.com/office/powerpoint/2010/main" val="3519244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0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712"/>
          </a:xfrm>
        </p:spPr>
      </p:pic>
    </p:spTree>
    <p:extLst>
      <p:ext uri="{BB962C8B-B14F-4D97-AF65-F5344CB8AC3E}">
        <p14:creationId xmlns:p14="http://schemas.microsoft.com/office/powerpoint/2010/main" val="39333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2" cy="6858000"/>
          </a:xfrm>
        </p:spPr>
      </p:pic>
    </p:spTree>
    <p:extLst>
      <p:ext uri="{BB962C8B-B14F-4D97-AF65-F5344CB8AC3E}">
        <p14:creationId xmlns:p14="http://schemas.microsoft.com/office/powerpoint/2010/main" val="2782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4284"/>
          </a:xfrm>
        </p:spPr>
      </p:pic>
    </p:spTree>
    <p:extLst>
      <p:ext uri="{BB962C8B-B14F-4D97-AF65-F5344CB8AC3E}">
        <p14:creationId xmlns:p14="http://schemas.microsoft.com/office/powerpoint/2010/main" val="294431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526" cy="6858000"/>
          </a:xfrm>
        </p:spPr>
      </p:pic>
    </p:spTree>
    <p:extLst>
      <p:ext uri="{BB962C8B-B14F-4D97-AF65-F5344CB8AC3E}">
        <p14:creationId xmlns:p14="http://schemas.microsoft.com/office/powerpoint/2010/main" val="221353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143"/>
          </a:xfrm>
        </p:spPr>
      </p:pic>
    </p:spTree>
    <p:extLst>
      <p:ext uri="{BB962C8B-B14F-4D97-AF65-F5344CB8AC3E}">
        <p14:creationId xmlns:p14="http://schemas.microsoft.com/office/powerpoint/2010/main" val="294264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</p:spPr>
      </p:pic>
    </p:spTree>
    <p:extLst>
      <p:ext uri="{BB962C8B-B14F-4D97-AF65-F5344CB8AC3E}">
        <p14:creationId xmlns:p14="http://schemas.microsoft.com/office/powerpoint/2010/main" val="199771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2" cy="6858000"/>
          </a:xfrm>
        </p:spPr>
      </p:pic>
    </p:spTree>
    <p:extLst>
      <p:ext uri="{BB962C8B-B14F-4D97-AF65-F5344CB8AC3E}">
        <p14:creationId xmlns:p14="http://schemas.microsoft.com/office/powerpoint/2010/main" val="10760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		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2" cy="6858000"/>
          </a:xfrm>
        </p:spPr>
      </p:pic>
    </p:spTree>
    <p:extLst>
      <p:ext uri="{BB962C8B-B14F-4D97-AF65-F5344CB8AC3E}">
        <p14:creationId xmlns:p14="http://schemas.microsoft.com/office/powerpoint/2010/main" val="385281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07"/>
            <a:ext cx="12192000" cy="6878008"/>
          </a:xfrm>
        </p:spPr>
      </p:pic>
    </p:spTree>
    <p:extLst>
      <p:ext uri="{BB962C8B-B14F-4D97-AF65-F5344CB8AC3E}">
        <p14:creationId xmlns:p14="http://schemas.microsoft.com/office/powerpoint/2010/main" val="344147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6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3311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7471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6956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"/>
            <a:ext cx="12192000" cy="6857144"/>
          </a:xfrm>
        </p:spPr>
      </p:pic>
    </p:spTree>
    <p:extLst>
      <p:ext uri="{BB962C8B-B14F-4D97-AF65-F5344CB8AC3E}">
        <p14:creationId xmlns:p14="http://schemas.microsoft.com/office/powerpoint/2010/main" val="269242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"/>
            <a:ext cx="12192000" cy="6857144"/>
          </a:xfrm>
        </p:spPr>
      </p:pic>
    </p:spTree>
    <p:extLst>
      <p:ext uri="{BB962C8B-B14F-4D97-AF65-F5344CB8AC3E}">
        <p14:creationId xmlns:p14="http://schemas.microsoft.com/office/powerpoint/2010/main" val="186557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1764</TotalTime>
  <Words>8</Words>
  <Application>Microsoft Office PowerPoint</Application>
  <PresentationFormat>Widescreen</PresentationFormat>
  <Paragraphs>10</Paragraphs>
  <Slides>27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mahdi tabatabaee</dc:creator>
  <cp:lastModifiedBy>mahdi tabatabaee</cp:lastModifiedBy>
  <cp:revision>38</cp:revision>
  <dcterms:created xsi:type="dcterms:W3CDTF">2018-09-12T06:24:45Z</dcterms:created>
  <dcterms:modified xsi:type="dcterms:W3CDTF">2019-03-31T18:34:46Z</dcterms:modified>
</cp:coreProperties>
</file>