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32" r:id="rId1"/>
  </p:sldMasterIdLst>
  <p:sldIdLst>
    <p:sldId id="256" r:id="rId2"/>
    <p:sldId id="257" r:id="rId3"/>
    <p:sldId id="258" r:id="rId4"/>
    <p:sldId id="259" r:id="rId5"/>
    <p:sldId id="269" r:id="rId6"/>
    <p:sldId id="260" r:id="rId7"/>
    <p:sldId id="268" r:id="rId8"/>
    <p:sldId id="262" r:id="rId9"/>
    <p:sldId id="263" r:id="rId10"/>
    <p:sldId id="264" r:id="rId11"/>
    <p:sldId id="265" r:id="rId12"/>
    <p:sldId id="266" r:id="rId13"/>
    <p:sldId id="267" r:id="rId14"/>
    <p:sldId id="270" r:id="rId15"/>
    <p:sldId id="271" r:id="rId16"/>
    <p:sldId id="272" r:id="rId17"/>
    <p:sldId id="274" r:id="rId18"/>
    <p:sldId id="275" r:id="rId19"/>
    <p:sldId id="276" r:id="rId20"/>
    <p:sldId id="277" r:id="rId21"/>
    <p:sldId id="278" r:id="rId22"/>
    <p:sldId id="279" r:id="rId23"/>
    <p:sldId id="280" r:id="rId2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66" d="100"/>
          <a:sy n="66" d="100"/>
        </p:scale>
        <p:origin x="-1506" y="-14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9" name="Rectangle 8"/>
          <p:cNvSpPr/>
          <p:nvPr/>
        </p:nvSpPr>
        <p:spPr bwMode="ltGray">
          <a:xfrm>
            <a:off x="0" y="0"/>
            <a:ext cx="9143999" cy="513543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ctrTitle"/>
          </p:nvPr>
        </p:nvSpPr>
        <p:spPr>
          <a:xfrm>
            <a:off x="685800" y="3355848"/>
            <a:ext cx="8077200" cy="1673352"/>
          </a:xfrm>
        </p:spPr>
        <p:txBody>
          <a:bodyPr vert="horz" lIns="91440" tIns="0" rIns="45720" bIns="0" rtlCol="0" anchor="t">
            <a:normAutofit/>
            <a:scene3d>
              <a:camera prst="orthographicFront"/>
              <a:lightRig rig="threePt" dir="t">
                <a:rot lat="0" lon="0" rev="4800000"/>
              </a:lightRig>
            </a:scene3d>
            <a:sp3d prstMaterial="matte">
              <a:bevelT w="50800" h="10160"/>
            </a:sp3d>
          </a:bodyPr>
          <a:lstStyle>
            <a:lvl1pPr algn="l">
              <a:defRPr sz="4700" b="1"/>
            </a:lvl1pPr>
            <a:extLst/>
          </a:lstStyle>
          <a:p>
            <a:r>
              <a:rPr kumimoji="0" lang="en-US" smtClean="0"/>
              <a:t>Click to edit Master title style</a:t>
            </a:r>
            <a:endParaRPr kumimoji="0" lang="en-US"/>
          </a:p>
        </p:txBody>
      </p:sp>
      <p:sp>
        <p:nvSpPr>
          <p:cNvPr id="3" name="Subtitle 2"/>
          <p:cNvSpPr>
            <a:spLocks noGrp="1"/>
          </p:cNvSpPr>
          <p:nvPr>
            <p:ph type="subTitle" idx="1"/>
          </p:nvPr>
        </p:nvSpPr>
        <p:spPr>
          <a:xfrm>
            <a:off x="685800" y="1828800"/>
            <a:ext cx="8077200" cy="1499616"/>
          </a:xfrm>
        </p:spPr>
        <p:txBody>
          <a:bodyPr lIns="118872" tIns="0" rIns="45720" bIns="0" anchor="b"/>
          <a:lstStyle>
            <a:lvl1pPr marL="0" indent="0" algn="l">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extLst/>
          </a:lstStyle>
          <a:p>
            <a:r>
              <a:rPr kumimoji="0" lang="en-US" smtClean="0"/>
              <a:t>Click to edit Master subtitle style</a:t>
            </a:r>
            <a:endParaRPr kumimoji="0" lang="en-US"/>
          </a:p>
        </p:txBody>
      </p:sp>
      <p:sp>
        <p:nvSpPr>
          <p:cNvPr id="4" name="Date Placeholder 3"/>
          <p:cNvSpPr>
            <a:spLocks noGrp="1"/>
          </p:cNvSpPr>
          <p:nvPr>
            <p:ph type="dt" sz="half" idx="10"/>
          </p:nvPr>
        </p:nvSpPr>
        <p:spPr/>
        <p:txBody>
          <a:bodyPr/>
          <a:lstStyle/>
          <a:p>
            <a:fld id="{6C10A1EB-51A8-4846-8B65-18D1834C333C}" type="datetimeFigureOut">
              <a:rPr lang="en-GB" smtClean="0"/>
              <a:pPr/>
              <a:t>04/01/2020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7114CAA-59C8-4C66-AAC4-7B98D7B7F051}" type="slidenum">
              <a:rPr lang="en-GB" smtClean="0"/>
              <a:pPr/>
              <a:t>‹#›</a:t>
            </a:fld>
            <a:endParaRPr lang="en-GB"/>
          </a:p>
        </p:txBody>
      </p:sp>
      <p:sp>
        <p:nvSpPr>
          <p:cNvPr id="10" name="Rectangle 9"/>
          <p:cNvSpPr/>
          <p:nvPr/>
        </p:nvSpPr>
        <p:spPr bwMode="invGray">
          <a:xfrm>
            <a:off x="0" y="5128334"/>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C10A1EB-51A8-4846-8B65-18D1834C333C}" type="datetimeFigureOut">
              <a:rPr lang="en-GB" smtClean="0"/>
              <a:pPr/>
              <a:t>04/01/2020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7114CAA-59C8-4C66-AAC4-7B98D7B7F051}" type="slidenum">
              <a:rPr lang="en-GB" smtClean="0"/>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9" name="Rectangle 8"/>
          <p:cNvSpPr/>
          <p:nvPr/>
        </p:nvSpPr>
        <p:spPr bwMode="invGray">
          <a:xfrm>
            <a:off x="6598920" y="0"/>
            <a:ext cx="45720" cy="6858000"/>
          </a:xfrm>
          <a:prstGeom prst="rect">
            <a:avLst/>
          </a:prstGeom>
          <a:solidFill>
            <a:srgbClr val="FFFFFF"/>
          </a:solidFill>
          <a:ln w="48000" cap="flat" cmpd="thickThin" algn="ctr">
            <a:noFill/>
            <a:prstDash val="solid"/>
          </a:ln>
          <a:effectLst>
            <a:outerShdw blurRad="31750" dist="10160" dir="108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8" name="Rectangle 7"/>
          <p:cNvSpPr/>
          <p:nvPr/>
        </p:nvSpPr>
        <p:spPr bwMode="ltGray">
          <a:xfrm>
            <a:off x="6647687" y="0"/>
            <a:ext cx="2514601" cy="685800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Vertical Title 1"/>
          <p:cNvSpPr>
            <a:spLocks noGrp="1"/>
          </p:cNvSpPr>
          <p:nvPr>
            <p:ph type="title" orient="vert"/>
          </p:nvPr>
        </p:nvSpPr>
        <p:spPr>
          <a:xfrm>
            <a:off x="6781800" y="274640"/>
            <a:ext cx="19050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304800"/>
            <a:ext cx="6019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C10A1EB-51A8-4846-8B65-18D1834C333C}" type="datetimeFigureOut">
              <a:rPr lang="en-GB" smtClean="0"/>
              <a:pPr/>
              <a:t>04/01/2020</a:t>
            </a:fld>
            <a:endParaRPr lang="en-GB"/>
          </a:p>
        </p:txBody>
      </p:sp>
      <p:sp>
        <p:nvSpPr>
          <p:cNvPr id="5" name="Footer Placeholder 4"/>
          <p:cNvSpPr>
            <a:spLocks noGrp="1"/>
          </p:cNvSpPr>
          <p:nvPr>
            <p:ph type="ftr" sz="quarter" idx="11"/>
          </p:nvPr>
        </p:nvSpPr>
        <p:spPr>
          <a:xfrm>
            <a:off x="2640597" y="6377459"/>
            <a:ext cx="3836404" cy="365125"/>
          </a:xfrm>
        </p:spPr>
        <p:txBody>
          <a:bodyPr/>
          <a:lstStyle/>
          <a:p>
            <a:endParaRPr lang="en-GB"/>
          </a:p>
        </p:txBody>
      </p:sp>
      <p:sp>
        <p:nvSpPr>
          <p:cNvPr id="6" name="Slide Number Placeholder 5"/>
          <p:cNvSpPr>
            <a:spLocks noGrp="1"/>
          </p:cNvSpPr>
          <p:nvPr>
            <p:ph type="sldNum" sz="quarter" idx="12"/>
          </p:nvPr>
        </p:nvSpPr>
        <p:spPr/>
        <p:txBody>
          <a:bodyPr/>
          <a:lstStyle/>
          <a:p>
            <a:fld id="{F7114CAA-59C8-4C66-AAC4-7B98D7B7F051}" type="slidenum">
              <a:rPr lang="en-GB" smtClean="0"/>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55448"/>
            <a:ext cx="8229600" cy="1252728"/>
          </a:xfrm>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C10A1EB-51A8-4846-8B65-18D1834C333C}" type="datetimeFigureOut">
              <a:rPr lang="en-GB" smtClean="0"/>
              <a:pPr/>
              <a:t>04/01/2020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7114CAA-59C8-4C66-AAC4-7B98D7B7F051}" type="slidenum">
              <a:rPr lang="en-GB" smtClean="0"/>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9" name="Rectangle 8"/>
          <p:cNvSpPr/>
          <p:nvPr/>
        </p:nvSpPr>
        <p:spPr bwMode="ltGray">
          <a:xfrm>
            <a:off x="0" y="1"/>
            <a:ext cx="9144000" cy="260252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12" name="Rectangle 11"/>
          <p:cNvSpPr/>
          <p:nvPr/>
        </p:nvSpPr>
        <p:spPr bwMode="invGray">
          <a:xfrm>
            <a:off x="0" y="2602520"/>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title"/>
          </p:nvPr>
        </p:nvSpPr>
        <p:spPr>
          <a:xfrm>
            <a:off x="749808" y="118872"/>
            <a:ext cx="8013192" cy="1636776"/>
          </a:xfrm>
        </p:spPr>
        <p:txBody>
          <a:bodyPr vert="horz" lIns="91440" tIns="0" rIns="91440" bIns="0" rtlCol="0" anchor="b">
            <a:normAutofit/>
            <a:scene3d>
              <a:camera prst="orthographicFront"/>
              <a:lightRig rig="threePt" dir="t">
                <a:rot lat="0" lon="0" rev="4800000"/>
              </a:lightRig>
            </a:scene3d>
            <a:sp3d prstMaterial="matte">
              <a:bevelT w="50800" h="10160"/>
            </a:sp3d>
          </a:bodyPr>
          <a:lstStyle>
            <a:lvl1pPr algn="l">
              <a:defRPr sz="47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740664" y="1828800"/>
            <a:ext cx="8022336" cy="685800"/>
          </a:xfrm>
        </p:spPr>
        <p:txBody>
          <a:bodyPr lIns="146304" tIns="0" rIns="45720" bIns="0" anchor="t"/>
          <a:lstStyle>
            <a:lvl1pPr marL="0" indent="0">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6C10A1EB-51A8-4846-8B65-18D1834C333C}" type="datetimeFigureOut">
              <a:rPr lang="en-GB" smtClean="0"/>
              <a:pPr/>
              <a:t>04/01/2020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7114CAA-59C8-4C66-AAC4-7B98D7B7F051}" type="slidenum">
              <a:rPr lang="en-GB" smtClean="0"/>
              <a:pPr/>
              <a:t>‹#›</a:t>
            </a:fld>
            <a:endParaRPr lang="en-GB"/>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773936"/>
            <a:ext cx="4038600" cy="4623816"/>
          </a:xfrm>
        </p:spPr>
        <p:txBody>
          <a:bodyPr lIns="91440"/>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773936"/>
            <a:ext cx="4038600" cy="462381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6C10A1EB-51A8-4846-8B65-18D1834C333C}" type="datetimeFigureOut">
              <a:rPr lang="en-GB" smtClean="0"/>
              <a:pPr/>
              <a:t>04/01/2020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7114CAA-59C8-4C66-AAC4-7B98D7B7F051}" type="slidenum">
              <a:rPr lang="en-GB" smtClean="0"/>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698987"/>
            <a:ext cx="4040188"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en-US" smtClean="0"/>
              <a:t>Click to edit Master text styles</a:t>
            </a:r>
          </a:p>
        </p:txBody>
      </p:sp>
      <p:sp>
        <p:nvSpPr>
          <p:cNvPr id="4" name="Content Placeholder 3"/>
          <p:cNvSpPr>
            <a:spLocks noGrp="1"/>
          </p:cNvSpPr>
          <p:nvPr>
            <p:ph sz="half" idx="2"/>
          </p:nvPr>
        </p:nvSpPr>
        <p:spPr>
          <a:xfrm>
            <a:off x="457200" y="2449512"/>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Text Placeholder 4"/>
          <p:cNvSpPr>
            <a:spLocks noGrp="1"/>
          </p:cNvSpPr>
          <p:nvPr>
            <p:ph type="body" sz="quarter" idx="3"/>
          </p:nvPr>
        </p:nvSpPr>
        <p:spPr>
          <a:xfrm>
            <a:off x="4645025" y="1698987"/>
            <a:ext cx="4041775"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en-US" smtClean="0"/>
              <a:t>Click to edit Master text styles</a:t>
            </a:r>
          </a:p>
        </p:txBody>
      </p:sp>
      <p:sp>
        <p:nvSpPr>
          <p:cNvPr id="6" name="Content Placeholder 5"/>
          <p:cNvSpPr>
            <a:spLocks noGrp="1"/>
          </p:cNvSpPr>
          <p:nvPr>
            <p:ph sz="quarter" idx="4"/>
          </p:nvPr>
        </p:nvSpPr>
        <p:spPr>
          <a:xfrm>
            <a:off x="4645025" y="2449512"/>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6C10A1EB-51A8-4846-8B65-18D1834C333C}" type="datetimeFigureOut">
              <a:rPr lang="en-GB" smtClean="0"/>
              <a:pPr/>
              <a:t>04/01/2020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F7114CAA-59C8-4C66-AAC4-7B98D7B7F051}" type="slidenum">
              <a:rPr lang="en-GB" smtClean="0"/>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6C10A1EB-51A8-4846-8B65-18D1834C333C}" type="datetimeFigureOut">
              <a:rPr lang="en-GB" smtClean="0"/>
              <a:pPr/>
              <a:t>04/01/2020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F7114CAA-59C8-4C66-AAC4-7B98D7B7F051}" type="slidenum">
              <a:rPr lang="en-GB" smtClean="0"/>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C10A1EB-51A8-4846-8B65-18D1834C333C}" type="datetimeFigureOut">
              <a:rPr lang="en-GB" smtClean="0"/>
              <a:pPr/>
              <a:t>04/01/2020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F7114CAA-59C8-4C66-AAC4-7B98D7B7F051}" type="slidenum">
              <a:rPr lang="en-GB" smtClean="0"/>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7838" y="152400"/>
            <a:ext cx="2523744" cy="978408"/>
          </a:xfrm>
        </p:spPr>
        <p:txBody>
          <a:bodyPr vert="horz" lIns="73152" rIns="45720" bIns="0" rtlCol="0" anchor="b">
            <a:normAutofit/>
            <a:sp3d prstMaterial="matte"/>
          </a:bodyPr>
          <a:lstStyle>
            <a:lvl1pPr algn="l">
              <a:defRPr sz="2000" b="0"/>
            </a:lvl1pPr>
            <a:extLst/>
          </a:lstStyle>
          <a:p>
            <a:r>
              <a:rPr kumimoji="0" lang="en-US" smtClean="0"/>
              <a:t>Click to edit Master title style</a:t>
            </a:r>
            <a:endParaRPr kumimoji="0" lang="en-US"/>
          </a:p>
        </p:txBody>
      </p:sp>
      <p:sp>
        <p:nvSpPr>
          <p:cNvPr id="3" name="Content Placeholder 2"/>
          <p:cNvSpPr>
            <a:spLocks noGrp="1"/>
          </p:cNvSpPr>
          <p:nvPr>
            <p:ph idx="1"/>
          </p:nvPr>
        </p:nvSpPr>
        <p:spPr>
          <a:xfrm>
            <a:off x="3019377" y="1743133"/>
            <a:ext cx="5920641" cy="455888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Text Placeholder 3"/>
          <p:cNvSpPr>
            <a:spLocks noGrp="1"/>
          </p:cNvSpPr>
          <p:nvPr>
            <p:ph type="body" sz="half" idx="2"/>
          </p:nvPr>
        </p:nvSpPr>
        <p:spPr>
          <a:xfrm>
            <a:off x="167838" y="1730018"/>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6C10A1EB-51A8-4846-8B65-18D1834C333C}" type="datetimeFigureOut">
              <a:rPr lang="en-GB" smtClean="0"/>
              <a:pPr/>
              <a:t>04/01/2020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7114CAA-59C8-4C66-AAC4-7B98D7B7F051}" type="slidenum">
              <a:rPr lang="en-GB" smtClean="0"/>
              <a:pPr/>
              <a:t>‹#›</a:t>
            </a:fld>
            <a:endParaRPr lang="en-GB"/>
          </a:p>
        </p:txBody>
      </p:sp>
      <p:sp>
        <p:nvSpPr>
          <p:cNvPr id="12" name="Rectangle 11"/>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64592" y="155448"/>
            <a:ext cx="2525150" cy="978408"/>
          </a:xfrm>
        </p:spPr>
        <p:txBody>
          <a:bodyPr lIns="73152" bIns="0" anchor="b">
            <a:sp3d prstMaterial="matte"/>
          </a:bodyPr>
          <a:lstStyle>
            <a:lvl1pPr algn="l">
              <a:defRPr sz="2000" b="0"/>
            </a:lvl1pPr>
            <a:extLst/>
          </a:lstStyle>
          <a:p>
            <a:r>
              <a:rPr kumimoji="0" lang="en-US" smtClean="0"/>
              <a:t>Click to edit Master title style</a:t>
            </a:r>
            <a:endParaRPr kumimoji="0" lang="en-US"/>
          </a:p>
        </p:txBody>
      </p:sp>
      <p:sp>
        <p:nvSpPr>
          <p:cNvPr id="3" name="Picture Placeholder 2"/>
          <p:cNvSpPr>
            <a:spLocks noGrp="1"/>
          </p:cNvSpPr>
          <p:nvPr>
            <p:ph type="pic" idx="1"/>
          </p:nvPr>
        </p:nvSpPr>
        <p:spPr>
          <a:xfrm>
            <a:off x="2903805" y="1484808"/>
            <a:ext cx="6247397" cy="5373192"/>
          </a:xfrm>
          <a:solidFill>
            <a:schemeClr val="bg2">
              <a:shade val="7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extLst/>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164592" y="1728216"/>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a:xfrm>
            <a:off x="164592" y="1170432"/>
            <a:ext cx="2523744" cy="201168"/>
          </a:xfrm>
        </p:spPr>
        <p:txBody>
          <a:bodyPr/>
          <a:lstStyle/>
          <a:p>
            <a:fld id="{6C10A1EB-51A8-4846-8B65-18D1834C333C}" type="datetimeFigureOut">
              <a:rPr lang="en-GB" smtClean="0"/>
              <a:pPr/>
              <a:t>04/01/2020</a:t>
            </a:fld>
            <a:endParaRPr lang="en-GB"/>
          </a:p>
        </p:txBody>
      </p:sp>
      <p:sp>
        <p:nvSpPr>
          <p:cNvPr id="11" name="Rectangle 10"/>
          <p:cNvSpPr/>
          <p:nvPr/>
        </p:nvSpPr>
        <p:spPr>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bwMode="invGray">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6" name="Footer Placeholder 5"/>
          <p:cNvSpPr>
            <a:spLocks noGrp="1"/>
          </p:cNvSpPr>
          <p:nvPr>
            <p:ph type="ftr" sz="quarter" idx="11"/>
          </p:nvPr>
        </p:nvSpPr>
        <p:spPr>
          <a:xfrm>
            <a:off x="3035808" y="1170432"/>
            <a:ext cx="5193792" cy="201168"/>
          </a:xfrm>
        </p:spPr>
        <p:txBody>
          <a:bodyPr/>
          <a:lstStyle>
            <a:lvl1pPr>
              <a:defRPr>
                <a:solidFill>
                  <a:schemeClr val="bg1">
                    <a:shade val="50000"/>
                  </a:schemeClr>
                </a:solidFill>
              </a:defRPr>
            </a:lvl1pPr>
          </a:lstStyle>
          <a:p>
            <a:endParaRPr lang="en-GB"/>
          </a:p>
        </p:txBody>
      </p:sp>
      <p:sp>
        <p:nvSpPr>
          <p:cNvPr id="7" name="Slide Number Placeholder 6"/>
          <p:cNvSpPr>
            <a:spLocks noGrp="1"/>
          </p:cNvSpPr>
          <p:nvPr>
            <p:ph type="sldNum" sz="quarter" idx="12"/>
          </p:nvPr>
        </p:nvSpPr>
        <p:spPr>
          <a:xfrm>
            <a:off x="8339328" y="1170432"/>
            <a:ext cx="733864" cy="201168"/>
          </a:xfrm>
        </p:spPr>
        <p:txBody>
          <a:bodyPr/>
          <a:lstStyle/>
          <a:p>
            <a:fld id="{F7114CAA-59C8-4C66-AAC4-7B98D7B7F051}" type="slidenum">
              <a:rPr lang="en-GB" smtClean="0"/>
              <a:pPr/>
              <a:t>‹#›</a:t>
            </a:fld>
            <a:endParaRPr lang="en-GB"/>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bwMode="invGray">
          <a:xfrm>
            <a:off x="0" y="1435895"/>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7" name="Rectangle 6"/>
          <p:cNvSpPr/>
          <p:nvPr/>
        </p:nvSpPr>
        <p:spPr bwMode="ltGray">
          <a:xfrm>
            <a:off x="0" y="0"/>
            <a:ext cx="9143999" cy="1433733"/>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Placeholder 1"/>
          <p:cNvSpPr>
            <a:spLocks noGrp="1"/>
          </p:cNvSpPr>
          <p:nvPr>
            <p:ph type="title"/>
          </p:nvPr>
        </p:nvSpPr>
        <p:spPr>
          <a:xfrm>
            <a:off x="457200" y="152400"/>
            <a:ext cx="8229600" cy="1251062"/>
          </a:xfrm>
          <a:prstGeom prst="rect">
            <a:avLst/>
          </a:prstGeom>
        </p:spPr>
        <p:txBody>
          <a:bodyPr vert="horz" lIns="91440" rIns="45720" rtlCol="0" anchor="ctr">
            <a:normAutofit/>
            <a:scene3d>
              <a:camera prst="orthographicFront"/>
              <a:lightRig rig="threePt" dir="t">
                <a:rot lat="0" lon="0" rev="4800000"/>
              </a:lightRig>
            </a:scene3d>
            <a:sp3d prstMaterial="matte">
              <a:bevelT w="50800" h="10160"/>
            </a:sp3d>
          </a:bodyPr>
          <a:lstStyle>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775191"/>
            <a:ext cx="8229600" cy="4625609"/>
          </a:xfrm>
          <a:prstGeom prst="rect">
            <a:avLst/>
          </a:prstGeom>
        </p:spPr>
        <p:txBody>
          <a:bodyPr vert="horz" lIns="54864" tIns="91440" rtlCol="0">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4" name="Date Placeholder 3"/>
          <p:cNvSpPr>
            <a:spLocks noGrp="1"/>
          </p:cNvSpPr>
          <p:nvPr>
            <p:ph type="dt" sz="half" idx="2"/>
          </p:nvPr>
        </p:nvSpPr>
        <p:spPr>
          <a:xfrm>
            <a:off x="457200" y="6476999"/>
            <a:ext cx="2133600" cy="274320"/>
          </a:xfrm>
          <a:prstGeom prst="rect">
            <a:avLst/>
          </a:prstGeom>
        </p:spPr>
        <p:txBody>
          <a:bodyPr vert="horz" lIns="109728" rIns="45720" bIns="0" rtlCol="0" anchor="b"/>
          <a:lstStyle>
            <a:lvl1pPr algn="l" eaLnBrk="1" latinLnBrk="0" hangingPunct="1">
              <a:defRPr kumimoji="0" sz="1200">
                <a:solidFill>
                  <a:schemeClr val="tx1">
                    <a:tint val="95000"/>
                  </a:schemeClr>
                </a:solidFill>
              </a:defRPr>
            </a:lvl1pPr>
            <a:extLst/>
          </a:lstStyle>
          <a:p>
            <a:fld id="{6C10A1EB-51A8-4846-8B65-18D1834C333C}" type="datetimeFigureOut">
              <a:rPr lang="en-GB" smtClean="0"/>
              <a:pPr/>
              <a:t>04/01/2020</a:t>
            </a:fld>
            <a:endParaRPr lang="en-GB"/>
          </a:p>
        </p:txBody>
      </p:sp>
      <p:sp>
        <p:nvSpPr>
          <p:cNvPr id="5" name="Footer Placeholder 4"/>
          <p:cNvSpPr>
            <a:spLocks noGrp="1"/>
          </p:cNvSpPr>
          <p:nvPr>
            <p:ph type="ftr" sz="quarter" idx="3"/>
          </p:nvPr>
        </p:nvSpPr>
        <p:spPr>
          <a:xfrm>
            <a:off x="2640596" y="6476999"/>
            <a:ext cx="5507719" cy="274320"/>
          </a:xfrm>
          <a:prstGeom prst="rect">
            <a:avLst/>
          </a:prstGeom>
        </p:spPr>
        <p:txBody>
          <a:bodyPr vert="horz" lIns="45720" rIns="45720" bIns="0" rtlCol="0" anchor="b"/>
          <a:lstStyle>
            <a:lvl1pPr algn="l" eaLnBrk="1" latinLnBrk="0" hangingPunct="1">
              <a:defRPr kumimoji="0" sz="1200">
                <a:solidFill>
                  <a:schemeClr val="tx1">
                    <a:tint val="95000"/>
                  </a:schemeClr>
                </a:solidFill>
              </a:defRPr>
            </a:lvl1pPr>
            <a:extLst/>
          </a:lstStyle>
          <a:p>
            <a:endParaRPr lang="en-GB"/>
          </a:p>
        </p:txBody>
      </p:sp>
      <p:sp>
        <p:nvSpPr>
          <p:cNvPr id="6" name="Slide Number Placeholder 5"/>
          <p:cNvSpPr>
            <a:spLocks noGrp="1"/>
          </p:cNvSpPr>
          <p:nvPr>
            <p:ph type="sldNum" sz="quarter" idx="4"/>
          </p:nvPr>
        </p:nvSpPr>
        <p:spPr>
          <a:xfrm>
            <a:off x="8204396" y="6476999"/>
            <a:ext cx="733864" cy="274320"/>
          </a:xfrm>
          <a:prstGeom prst="rect">
            <a:avLst/>
          </a:prstGeom>
        </p:spPr>
        <p:txBody>
          <a:bodyPr vert="horz" bIns="0" rtlCol="0" anchor="b"/>
          <a:lstStyle>
            <a:lvl1pPr algn="r" eaLnBrk="1" latinLnBrk="0" hangingPunct="1">
              <a:defRPr kumimoji="0" sz="1200">
                <a:solidFill>
                  <a:schemeClr val="tx1">
                    <a:tint val="95000"/>
                  </a:schemeClr>
                </a:solidFill>
              </a:defRPr>
            </a:lvl1pPr>
            <a:extLst/>
          </a:lstStyle>
          <a:p>
            <a:fld id="{F7114CAA-59C8-4C66-AAC4-7B98D7B7F051}" type="slidenum">
              <a:rPr lang="en-GB" smtClean="0"/>
              <a:pPr/>
              <a:t>‹#›</a:t>
            </a:fld>
            <a:endParaRPr lang="en-GB"/>
          </a:p>
        </p:txBody>
      </p:sp>
    </p:spTree>
  </p:cSld>
  <p:clrMap bg1="lt1" tx1="dk1" bg2="lt2" tx2="dk2" accent1="accent1" accent2="accent2" accent3="accent3" accent4="accent4" accent5="accent5" accent6="accent6" hlink="hlink" folHlink="folHlink"/>
  <p:sldLayoutIdLst>
    <p:sldLayoutId id="2147484033" r:id="rId1"/>
    <p:sldLayoutId id="2147484034" r:id="rId2"/>
    <p:sldLayoutId id="2147484035" r:id="rId3"/>
    <p:sldLayoutId id="2147484036" r:id="rId4"/>
    <p:sldLayoutId id="2147484037" r:id="rId5"/>
    <p:sldLayoutId id="2147484038" r:id="rId6"/>
    <p:sldLayoutId id="2147484039" r:id="rId7"/>
    <p:sldLayoutId id="2147484040" r:id="rId8"/>
    <p:sldLayoutId id="2147484041" r:id="rId9"/>
    <p:sldLayoutId id="2147484042" r:id="rId10"/>
    <p:sldLayoutId id="2147484043" r:id="rId11"/>
  </p:sldLayoutIdLst>
  <p:txStyles>
    <p:titleStyle>
      <a:lvl1pPr algn="l" rtl="0" eaLnBrk="1" latinLnBrk="0" hangingPunct="1">
        <a:spcBef>
          <a:spcPct val="0"/>
        </a:spcBef>
        <a:buNone/>
        <a:defRPr kumimoji="0" sz="4500" b="1" kern="1200">
          <a:solidFill>
            <a:schemeClr val="accent1">
              <a:satMod val="150000"/>
            </a:schemeClr>
          </a:solidFill>
          <a:effectLst/>
          <a:latin typeface="+mj-lt"/>
          <a:ea typeface="+mj-ea"/>
          <a:cs typeface="+mj-cs"/>
        </a:defRPr>
      </a:lvl1pPr>
      <a:extLst/>
    </p:titleStyle>
    <p:bodyStyle>
      <a:lvl1pPr marL="438912" indent="-320040" algn="l" rtl="0" eaLnBrk="1" latinLnBrk="0" hangingPunct="1">
        <a:spcBef>
          <a:spcPts val="0"/>
        </a:spcBef>
        <a:buClr>
          <a:schemeClr val="accent1"/>
        </a:buClr>
        <a:buSzPct val="80000"/>
        <a:buFont typeface="Wingdings 2"/>
        <a:buChar char=""/>
        <a:defRPr kumimoji="0" sz="3200" kern="1200">
          <a:solidFill>
            <a:schemeClr val="tx1"/>
          </a:solidFill>
          <a:latin typeface="+mn-lt"/>
          <a:ea typeface="+mn-ea"/>
          <a:cs typeface="+mn-cs"/>
        </a:defRPr>
      </a:lvl1pPr>
      <a:lvl2pPr marL="731520" indent="-274320" algn="l" rtl="0" eaLnBrk="1" latinLnBrk="0" hangingPunct="1">
        <a:spcBef>
          <a:spcPct val="20000"/>
        </a:spcBef>
        <a:buClr>
          <a:schemeClr val="accent2"/>
        </a:buClr>
        <a:buSzPct val="90000"/>
        <a:buFont typeface="Wingdings"/>
        <a:buChar char=""/>
        <a:defRPr kumimoji="0" sz="2800" kern="1200">
          <a:solidFill>
            <a:schemeClr val="tx1"/>
          </a:solidFill>
          <a:latin typeface="+mn-lt"/>
          <a:ea typeface="+mn-ea"/>
          <a:cs typeface="+mn-cs"/>
        </a:defRPr>
      </a:lvl2pPr>
      <a:lvl3pPr marL="996696" indent="-228600" algn="l" rtl="0" eaLnBrk="1" latinLnBrk="0" hangingPunct="1">
        <a:spcBef>
          <a:spcPct val="20000"/>
        </a:spcBef>
        <a:buClr>
          <a:schemeClr val="accent3"/>
        </a:buClr>
        <a:buFont typeface="Arial"/>
        <a:buChar char="▪"/>
        <a:defRPr kumimoji="0" sz="2400" kern="1200">
          <a:solidFill>
            <a:schemeClr val="tx1"/>
          </a:solidFill>
          <a:latin typeface="+mn-lt"/>
          <a:ea typeface="+mn-ea"/>
          <a:cs typeface="+mn-cs"/>
        </a:defRPr>
      </a:lvl3pPr>
      <a:lvl4pPr marL="1216152" indent="-182880" algn="l" rtl="0" eaLnBrk="1" latinLnBrk="0" hangingPunct="1">
        <a:spcBef>
          <a:spcPct val="20000"/>
        </a:spcBef>
        <a:buClr>
          <a:schemeClr val="accent4"/>
        </a:buClr>
        <a:buFont typeface="Arial"/>
        <a:buChar char="▪"/>
        <a:defRPr kumimoji="0" sz="2000" kern="1200">
          <a:solidFill>
            <a:schemeClr val="tx1"/>
          </a:solidFill>
          <a:latin typeface="+mn-lt"/>
          <a:ea typeface="+mn-ea"/>
          <a:cs typeface="+mn-cs"/>
        </a:defRPr>
      </a:lvl4pPr>
      <a:lvl5pPr marL="1426464" indent="-182880" algn="l" rtl="0" eaLnBrk="1" latinLnBrk="0" hangingPunct="1">
        <a:spcBef>
          <a:spcPct val="20000"/>
        </a:spcBef>
        <a:buClr>
          <a:schemeClr val="accent5"/>
        </a:buClr>
        <a:buFont typeface="Wingdings 3"/>
        <a:buChar char=""/>
        <a:defRPr kumimoji="0" lang="en-US" sz="2000" kern="1200" smtClean="0">
          <a:solidFill>
            <a:schemeClr val="tx1"/>
          </a:solidFill>
          <a:latin typeface="+mn-lt"/>
          <a:ea typeface="+mn-ea"/>
          <a:cs typeface="+mn-cs"/>
        </a:defRPr>
      </a:lvl5pPr>
      <a:lvl6pPr marL="1627632" indent="-182880" algn="l" rtl="0" eaLnBrk="1" latinLnBrk="0" hangingPunct="1">
        <a:spcBef>
          <a:spcPct val="20000"/>
        </a:spcBef>
        <a:buClr>
          <a:schemeClr val="accent6"/>
        </a:buClr>
        <a:buSzPct val="100000"/>
        <a:buFont typeface="Wingdings 2"/>
        <a:buChar char=""/>
        <a:defRPr kumimoji="0" sz="2000" kern="1200">
          <a:solidFill>
            <a:schemeClr val="tx1"/>
          </a:solidFill>
          <a:latin typeface="+mn-lt"/>
          <a:ea typeface="+mn-ea"/>
          <a:cs typeface="+mn-cs"/>
        </a:defRPr>
      </a:lvl6pPr>
      <a:lvl7pPr marL="1828800" indent="-182880" algn="l" rtl="0" eaLnBrk="1" latinLnBrk="0" hangingPunct="1">
        <a:spcBef>
          <a:spcPct val="20000"/>
        </a:spcBef>
        <a:buClr>
          <a:schemeClr val="accent1"/>
        </a:buClr>
        <a:buSzPct val="100000"/>
        <a:buFont typeface="Wingdings 2"/>
        <a:buChar char=""/>
        <a:defRPr kumimoji="0" sz="1800" kern="1200">
          <a:solidFill>
            <a:schemeClr val="tx1"/>
          </a:solidFill>
          <a:latin typeface="+mn-lt"/>
          <a:ea typeface="+mn-ea"/>
          <a:cs typeface="+mn-cs"/>
        </a:defRPr>
      </a:lvl7pPr>
      <a:lvl8pPr marL="2029968" indent="-182880" algn="l" rtl="0" eaLnBrk="1" latinLnBrk="0" hangingPunct="1">
        <a:spcBef>
          <a:spcPct val="20000"/>
        </a:spcBef>
        <a:buClr>
          <a:schemeClr val="accent2"/>
        </a:buClr>
        <a:buFont typeface="Wingdings 2" pitchFamily="18" charset="2"/>
        <a:buChar char=""/>
        <a:defRPr kumimoji="0" sz="1800" kern="1200">
          <a:solidFill>
            <a:schemeClr val="tx1"/>
          </a:solidFill>
          <a:latin typeface="+mn-lt"/>
          <a:ea typeface="+mn-ea"/>
          <a:cs typeface="+mn-cs"/>
        </a:defRPr>
      </a:lvl8pPr>
      <a:lvl9pPr marL="2231136" indent="-182880" algn="l" rtl="0" eaLnBrk="1" latinLnBrk="0" hangingPunct="1">
        <a:spcBef>
          <a:spcPct val="20000"/>
        </a:spcBef>
        <a:buClr>
          <a:schemeClr val="accent3"/>
        </a:buClr>
        <a:buFont typeface="Wingdings 2" pitchFamily="18" charset="2"/>
        <a:buChar char=""/>
        <a:defRPr kumimoji="0" sz="18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media/image5.jpeg"/></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media/image6.jpeg"/></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media/image7.jpeg"/></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media/image8.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55576" y="5517232"/>
            <a:ext cx="7772400" cy="1109985"/>
          </a:xfrm>
        </p:spPr>
        <p:txBody>
          <a:bodyPr/>
          <a:lstStyle/>
          <a:p>
            <a:r>
              <a:rPr lang="fa-IR" dirty="0" smtClean="0"/>
              <a:t>چراغ خیابانی هوشمند هانا</a:t>
            </a:r>
            <a:endParaRPr lang="en-GB" dirty="0"/>
          </a:p>
        </p:txBody>
      </p:sp>
      <p:pic>
        <p:nvPicPr>
          <p:cNvPr id="1027" name="Picture 3" descr="C:\Users\hosein\Downloads\whatsapp\WhatsApp Image 2019-12-22 at 12.02.19.jpeg"/>
          <p:cNvPicPr>
            <a:picLocks noChangeAspect="1" noChangeArrowheads="1"/>
          </p:cNvPicPr>
          <p:nvPr/>
        </p:nvPicPr>
        <p:blipFill>
          <a:blip r:embed="rId2" cstate="print"/>
          <a:srcRect/>
          <a:stretch>
            <a:fillRect/>
          </a:stretch>
        </p:blipFill>
        <p:spPr bwMode="auto">
          <a:xfrm>
            <a:off x="755576" y="0"/>
            <a:ext cx="7704856" cy="5050962"/>
          </a:xfrm>
          <a:prstGeom prst="rect">
            <a:avLst/>
          </a:prstGeom>
          <a:noFill/>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fa-IR" dirty="0" smtClean="0"/>
              <a:t>بازار هدف</a:t>
            </a:r>
            <a:endParaRPr lang="en-GB" dirty="0"/>
          </a:p>
        </p:txBody>
      </p:sp>
      <p:sp>
        <p:nvSpPr>
          <p:cNvPr id="3" name="Content Placeholder 2"/>
          <p:cNvSpPr>
            <a:spLocks noGrp="1"/>
          </p:cNvSpPr>
          <p:nvPr>
            <p:ph idx="1"/>
          </p:nvPr>
        </p:nvSpPr>
        <p:spPr/>
        <p:txBody>
          <a:bodyPr/>
          <a:lstStyle/>
          <a:p>
            <a:pPr algn="r" rtl="1">
              <a:buNone/>
            </a:pPr>
            <a:r>
              <a:rPr lang="fa-IR" b="1" dirty="0" smtClean="0"/>
              <a:t>بازار هدف برای چراغ هوشمند خیابانی</a:t>
            </a:r>
          </a:p>
          <a:p>
            <a:pPr algn="r" rtl="1"/>
            <a:endParaRPr lang="fa-IR" dirty="0" smtClean="0"/>
          </a:p>
          <a:p>
            <a:pPr algn="r" rtl="1"/>
            <a:r>
              <a:rPr lang="fa-IR" dirty="0" smtClean="0"/>
              <a:t>شهرهای هوشمند</a:t>
            </a:r>
          </a:p>
          <a:p>
            <a:pPr algn="r" rtl="1"/>
            <a:r>
              <a:rPr lang="fa-IR" dirty="0" smtClean="0"/>
              <a:t>مناطق توریستی ( کیش ، قشم و ... )</a:t>
            </a:r>
          </a:p>
          <a:p>
            <a:pPr algn="r" rtl="1"/>
            <a:r>
              <a:rPr lang="fa-IR" dirty="0" smtClean="0"/>
              <a:t>محوطه محیط های علمی ( دانشگاه ها و پارک های علم و فناوری )</a:t>
            </a:r>
          </a:p>
          <a:p>
            <a:pPr algn="r" rtl="1"/>
            <a:r>
              <a:rPr lang="fa-IR" dirty="0" smtClean="0"/>
              <a:t>خیابان های بسیاری از شهرهای کشور</a:t>
            </a:r>
            <a:endParaRPr lang="en-GB" dirty="0"/>
          </a:p>
        </p:txBody>
      </p:sp>
      <p:pic>
        <p:nvPicPr>
          <p:cNvPr id="4" name="Picture 7" descr="Picture 7"/>
          <p:cNvPicPr>
            <a:picLocks noChangeAspect="1"/>
          </p:cNvPicPr>
          <p:nvPr/>
        </p:nvPicPr>
        <p:blipFill>
          <a:blip r:embed="rId2" cstate="print">
            <a:extLst/>
          </a:blip>
          <a:stretch>
            <a:fillRect/>
          </a:stretch>
        </p:blipFill>
        <p:spPr>
          <a:xfrm>
            <a:off x="0" y="0"/>
            <a:ext cx="1123906" cy="1342153"/>
          </a:xfrm>
          <a:prstGeom prst="rect">
            <a:avLst/>
          </a:prstGeom>
          <a:ln w="12700">
            <a:miter lim="400000"/>
          </a:ln>
        </p:spPr>
      </p:pic>
      <p:pic>
        <p:nvPicPr>
          <p:cNvPr id="2050" name="Picture 2" descr="D:\hooshmand afzar\logo\Untitled-1.png"/>
          <p:cNvPicPr>
            <a:picLocks noChangeAspect="1" noChangeArrowheads="1"/>
          </p:cNvPicPr>
          <p:nvPr/>
        </p:nvPicPr>
        <p:blipFill>
          <a:blip r:embed="rId3" cstate="print"/>
          <a:srcRect/>
          <a:stretch>
            <a:fillRect/>
          </a:stretch>
        </p:blipFill>
        <p:spPr bwMode="auto">
          <a:xfrm>
            <a:off x="1115617" y="118939"/>
            <a:ext cx="1296144" cy="1030998"/>
          </a:xfrm>
          <a:prstGeom prst="rect">
            <a:avLst/>
          </a:prstGeom>
          <a:noFill/>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fa-IR" dirty="0" smtClean="0"/>
              <a:t>بازار هدف</a:t>
            </a:r>
            <a:endParaRPr lang="en-GB" dirty="0"/>
          </a:p>
        </p:txBody>
      </p:sp>
      <p:sp>
        <p:nvSpPr>
          <p:cNvPr id="3" name="Content Placeholder 2"/>
          <p:cNvSpPr>
            <a:spLocks noGrp="1"/>
          </p:cNvSpPr>
          <p:nvPr>
            <p:ph idx="1"/>
          </p:nvPr>
        </p:nvSpPr>
        <p:spPr/>
        <p:txBody>
          <a:bodyPr/>
          <a:lstStyle/>
          <a:p>
            <a:pPr algn="r" rtl="1">
              <a:buNone/>
            </a:pPr>
            <a:r>
              <a:rPr lang="fa-IR" b="1" dirty="0" smtClean="0"/>
              <a:t>بازار هدف برای درایور </a:t>
            </a:r>
            <a:r>
              <a:rPr lang="en-US" b="1" dirty="0" smtClean="0"/>
              <a:t>LED</a:t>
            </a:r>
          </a:p>
          <a:p>
            <a:pPr algn="r" rtl="1"/>
            <a:endParaRPr lang="fa-IR" dirty="0" smtClean="0"/>
          </a:p>
          <a:p>
            <a:pPr algn="r" rtl="1"/>
            <a:r>
              <a:rPr lang="fa-IR" dirty="0" smtClean="0"/>
              <a:t>تولید کنندگان چراغ های خیابانی و پروژکتور </a:t>
            </a:r>
            <a:r>
              <a:rPr lang="en-US" dirty="0" smtClean="0"/>
              <a:t>LED</a:t>
            </a:r>
            <a:r>
              <a:rPr lang="fa-IR" dirty="0" smtClean="0"/>
              <a:t> و لامپ های </a:t>
            </a:r>
            <a:r>
              <a:rPr lang="en-US" dirty="0" smtClean="0"/>
              <a:t>LED</a:t>
            </a:r>
          </a:p>
          <a:p>
            <a:pPr algn="r" rtl="1"/>
            <a:endParaRPr lang="en-US" dirty="0" smtClean="0"/>
          </a:p>
          <a:p>
            <a:pPr algn="r" rtl="1"/>
            <a:endParaRPr lang="en-US" dirty="0" smtClean="0"/>
          </a:p>
          <a:p>
            <a:pPr algn="ctr" rtl="1"/>
            <a:r>
              <a:rPr lang="en-GB" dirty="0" smtClean="0"/>
              <a:t>) </a:t>
            </a:r>
            <a:r>
              <a:rPr lang="fa-IR" dirty="0" smtClean="0"/>
              <a:t>رفع نیاز به واردات درایور </a:t>
            </a:r>
            <a:r>
              <a:rPr lang="en-US" dirty="0" smtClean="0"/>
              <a:t>LED</a:t>
            </a:r>
            <a:r>
              <a:rPr lang="fa-IR" dirty="0" smtClean="0"/>
              <a:t> </a:t>
            </a:r>
            <a:r>
              <a:rPr lang="en-GB" dirty="0" smtClean="0"/>
              <a:t>(</a:t>
            </a:r>
          </a:p>
          <a:p>
            <a:pPr algn="ctr" rtl="1">
              <a:buNone/>
            </a:pPr>
            <a:endParaRPr lang="fa-IR" dirty="0" smtClean="0"/>
          </a:p>
          <a:p>
            <a:pPr algn="r" rtl="1"/>
            <a:endParaRPr lang="en-US" dirty="0" smtClean="0"/>
          </a:p>
        </p:txBody>
      </p:sp>
      <p:pic>
        <p:nvPicPr>
          <p:cNvPr id="4" name="Picture 7" descr="Picture 7"/>
          <p:cNvPicPr>
            <a:picLocks noChangeAspect="1"/>
          </p:cNvPicPr>
          <p:nvPr/>
        </p:nvPicPr>
        <p:blipFill>
          <a:blip r:embed="rId2" cstate="print">
            <a:extLst/>
          </a:blip>
          <a:stretch>
            <a:fillRect/>
          </a:stretch>
        </p:blipFill>
        <p:spPr>
          <a:xfrm>
            <a:off x="0" y="0"/>
            <a:ext cx="1123906" cy="1342153"/>
          </a:xfrm>
          <a:prstGeom prst="rect">
            <a:avLst/>
          </a:prstGeom>
          <a:ln w="12700">
            <a:miter lim="400000"/>
          </a:ln>
        </p:spPr>
      </p:pic>
      <p:pic>
        <p:nvPicPr>
          <p:cNvPr id="2050" name="Picture 2" descr="D:\hooshmand afzar\logo\Untitled-1.png"/>
          <p:cNvPicPr>
            <a:picLocks noChangeAspect="1" noChangeArrowheads="1"/>
          </p:cNvPicPr>
          <p:nvPr/>
        </p:nvPicPr>
        <p:blipFill>
          <a:blip r:embed="rId3" cstate="print"/>
          <a:srcRect/>
          <a:stretch>
            <a:fillRect/>
          </a:stretch>
        </p:blipFill>
        <p:spPr bwMode="auto">
          <a:xfrm>
            <a:off x="1115617" y="118939"/>
            <a:ext cx="1296144" cy="1030998"/>
          </a:xfrm>
          <a:prstGeom prst="rect">
            <a:avLst/>
          </a:prstGeom>
          <a:noFill/>
        </p:spPr>
      </p:pic>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fa-IR" dirty="0" smtClean="0"/>
              <a:t>رقبا</a:t>
            </a:r>
            <a:endParaRPr lang="en-GB" dirty="0"/>
          </a:p>
        </p:txBody>
      </p:sp>
      <p:sp>
        <p:nvSpPr>
          <p:cNvPr id="3" name="Content Placeholder 2"/>
          <p:cNvSpPr>
            <a:spLocks noGrp="1"/>
          </p:cNvSpPr>
          <p:nvPr>
            <p:ph idx="1"/>
          </p:nvPr>
        </p:nvSpPr>
        <p:spPr/>
        <p:txBody>
          <a:bodyPr/>
          <a:lstStyle/>
          <a:p>
            <a:pPr marL="438912" lvl="1" indent="-320040" algn="r" rtl="1">
              <a:spcBef>
                <a:spcPts val="0"/>
              </a:spcBef>
              <a:buClr>
                <a:schemeClr val="accent1"/>
              </a:buClr>
              <a:buSzPct val="80000"/>
              <a:buFont typeface="Wingdings 2"/>
              <a:buChar char=""/>
            </a:pPr>
            <a:r>
              <a:rPr lang="fa-IR" dirty="0" smtClean="0"/>
              <a:t>برای محصول چراغ هوشمند خیابانی نمونه مشابه داخلی وجود ندارد و تولید کنندگان داخلی تنها به تولید چراغ های غیر هوشمند اقدام نموده اند ،ولی نمونه این سیستم قبلا در چند شهر اروپایی اجرا شده است </a:t>
            </a:r>
          </a:p>
          <a:p>
            <a:pPr marL="438912" lvl="1" indent="-320040" algn="r" rtl="1">
              <a:spcBef>
                <a:spcPts val="0"/>
              </a:spcBef>
              <a:buClr>
                <a:schemeClr val="accent1"/>
              </a:buClr>
              <a:buSzPct val="80000"/>
              <a:buFont typeface="Wingdings 2"/>
              <a:buChar char=""/>
            </a:pPr>
            <a:r>
              <a:rPr lang="fa-IR" dirty="0" smtClean="0"/>
              <a:t>برای</a:t>
            </a:r>
            <a:r>
              <a:rPr lang="en-GB" dirty="0" smtClean="0"/>
              <a:t> </a:t>
            </a:r>
            <a:r>
              <a:rPr lang="fa-IR" dirty="0" smtClean="0"/>
              <a:t>محصول درایور </a:t>
            </a:r>
            <a:r>
              <a:rPr lang="en-US" dirty="0" smtClean="0"/>
              <a:t>LED</a:t>
            </a:r>
            <a:r>
              <a:rPr lang="fa-IR" dirty="0" smtClean="0"/>
              <a:t> چند رقیب داخلی وجود دارد ولی محصولات آنها کیفیت لازم را ندارد و تولیدات آنها مقطعی می باشد</a:t>
            </a:r>
          </a:p>
        </p:txBody>
      </p:sp>
      <p:pic>
        <p:nvPicPr>
          <p:cNvPr id="4" name="Picture 7" descr="Picture 7"/>
          <p:cNvPicPr>
            <a:picLocks noChangeAspect="1"/>
          </p:cNvPicPr>
          <p:nvPr/>
        </p:nvPicPr>
        <p:blipFill>
          <a:blip r:embed="rId2" cstate="print">
            <a:extLst/>
          </a:blip>
          <a:stretch>
            <a:fillRect/>
          </a:stretch>
        </p:blipFill>
        <p:spPr>
          <a:xfrm>
            <a:off x="0" y="0"/>
            <a:ext cx="1123906" cy="1342153"/>
          </a:xfrm>
          <a:prstGeom prst="rect">
            <a:avLst/>
          </a:prstGeom>
          <a:ln w="12700">
            <a:miter lim="400000"/>
          </a:ln>
        </p:spPr>
      </p:pic>
      <p:pic>
        <p:nvPicPr>
          <p:cNvPr id="2050" name="Picture 2" descr="D:\hooshmand afzar\logo\Untitled-1.png"/>
          <p:cNvPicPr>
            <a:picLocks noChangeAspect="1" noChangeArrowheads="1"/>
          </p:cNvPicPr>
          <p:nvPr/>
        </p:nvPicPr>
        <p:blipFill>
          <a:blip r:embed="rId3" cstate="print"/>
          <a:srcRect/>
          <a:stretch>
            <a:fillRect/>
          </a:stretch>
        </p:blipFill>
        <p:spPr bwMode="auto">
          <a:xfrm>
            <a:off x="1115617" y="118939"/>
            <a:ext cx="1296144" cy="1030998"/>
          </a:xfrm>
          <a:prstGeom prst="rect">
            <a:avLst/>
          </a:prstGeom>
          <a:noFill/>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rtl="1"/>
            <a:r>
              <a:rPr lang="fa-IR" sz="3000" dirty="0" smtClean="0"/>
              <a:t>تحلیل وضعیت و جایگاه خود </a:t>
            </a:r>
            <a:br>
              <a:rPr lang="fa-IR" sz="3000" dirty="0" smtClean="0"/>
            </a:br>
            <a:r>
              <a:rPr lang="fa-IR" sz="3000" dirty="0" smtClean="0"/>
              <a:t>در بین بازیگران این صنعت</a:t>
            </a:r>
            <a:endParaRPr lang="en-GB" sz="3000" dirty="0"/>
          </a:p>
        </p:txBody>
      </p:sp>
      <p:sp>
        <p:nvSpPr>
          <p:cNvPr id="3" name="Content Placeholder 2"/>
          <p:cNvSpPr>
            <a:spLocks noGrp="1"/>
          </p:cNvSpPr>
          <p:nvPr>
            <p:ph idx="1"/>
          </p:nvPr>
        </p:nvSpPr>
        <p:spPr/>
        <p:txBody>
          <a:bodyPr>
            <a:normAutofit fontScale="85000" lnSpcReduction="10000"/>
          </a:bodyPr>
          <a:lstStyle/>
          <a:p>
            <a:pPr algn="r" rtl="1"/>
            <a:r>
              <a:rPr lang="fa-IR" sz="3300" dirty="0" smtClean="0"/>
              <a:t>در کشور بیشتر از 50 شرکت در زمینه تولید چراغ خیابانی فعالیت میکنند که معمولا قیمت فروش بستگی به میزان گارانتی محصول دارد ولی تفاوت عمده این استارت اپ با سایر تولید کنندگان این است که برخلاف سایر تولیدکنندگان که تنها مونتاژ کننده هستند و با خرید درایور </a:t>
            </a:r>
            <a:r>
              <a:rPr lang="en-US" sz="3300" dirty="0" smtClean="0"/>
              <a:t>LED</a:t>
            </a:r>
            <a:r>
              <a:rPr lang="fa-IR" sz="3300" dirty="0" smtClean="0"/>
              <a:t> و چیپ </a:t>
            </a:r>
            <a:r>
              <a:rPr lang="en-US" sz="3300" dirty="0" smtClean="0"/>
              <a:t>LED</a:t>
            </a:r>
            <a:r>
              <a:rPr lang="fa-IR" sz="3300" dirty="0" smtClean="0"/>
              <a:t> و تولید یا خرید قاب چراغ ، اقدام به مونتاژ چراغ خیابانی میکنند ولی در این اینجا،علاوه بر تولید قاب چراغ،  دانش فنی ساخت درایور </a:t>
            </a:r>
            <a:r>
              <a:rPr lang="en-US" sz="3300" dirty="0" smtClean="0"/>
              <a:t>LED</a:t>
            </a:r>
            <a:r>
              <a:rPr lang="fa-IR" sz="3300" dirty="0" smtClean="0"/>
              <a:t> نیز، در اختیار استارت اپ می باشد که باعث ایجاد قابلیت رقابتی بیشتر در محصول می شود </a:t>
            </a:r>
            <a:endParaRPr lang="en-US" sz="3300" dirty="0" smtClean="0"/>
          </a:p>
          <a:p>
            <a:pPr algn="r" rtl="1"/>
            <a:endParaRPr lang="en-GB" dirty="0"/>
          </a:p>
        </p:txBody>
      </p:sp>
      <p:pic>
        <p:nvPicPr>
          <p:cNvPr id="4" name="Picture 7" descr="Picture 7"/>
          <p:cNvPicPr>
            <a:picLocks noChangeAspect="1"/>
          </p:cNvPicPr>
          <p:nvPr/>
        </p:nvPicPr>
        <p:blipFill>
          <a:blip r:embed="rId2" cstate="print">
            <a:extLst/>
          </a:blip>
          <a:stretch>
            <a:fillRect/>
          </a:stretch>
        </p:blipFill>
        <p:spPr>
          <a:xfrm>
            <a:off x="0" y="0"/>
            <a:ext cx="1123906" cy="1342153"/>
          </a:xfrm>
          <a:prstGeom prst="rect">
            <a:avLst/>
          </a:prstGeom>
          <a:ln w="12700">
            <a:miter lim="400000"/>
          </a:ln>
        </p:spPr>
      </p:pic>
      <p:pic>
        <p:nvPicPr>
          <p:cNvPr id="2050" name="Picture 2" descr="D:\hooshmand afzar\logo\Untitled-1.png"/>
          <p:cNvPicPr>
            <a:picLocks noChangeAspect="1" noChangeArrowheads="1"/>
          </p:cNvPicPr>
          <p:nvPr/>
        </p:nvPicPr>
        <p:blipFill>
          <a:blip r:embed="rId3" cstate="print"/>
          <a:srcRect/>
          <a:stretch>
            <a:fillRect/>
          </a:stretch>
        </p:blipFill>
        <p:spPr bwMode="auto">
          <a:xfrm>
            <a:off x="1115617" y="118939"/>
            <a:ext cx="1296144" cy="1030998"/>
          </a:xfrm>
          <a:prstGeom prst="rect">
            <a:avLst/>
          </a:prstGeom>
          <a:noFill/>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fa-IR" dirty="0" smtClean="0"/>
              <a:t>قیمت گذاری</a:t>
            </a:r>
            <a:endParaRPr lang="en-GB" dirty="0"/>
          </a:p>
        </p:txBody>
      </p:sp>
      <p:sp>
        <p:nvSpPr>
          <p:cNvPr id="3" name="Content Placeholder 2"/>
          <p:cNvSpPr>
            <a:spLocks noGrp="1"/>
          </p:cNvSpPr>
          <p:nvPr>
            <p:ph idx="1"/>
          </p:nvPr>
        </p:nvSpPr>
        <p:spPr/>
        <p:txBody>
          <a:bodyPr/>
          <a:lstStyle/>
          <a:p>
            <a:pPr algn="r" rtl="1">
              <a:buNone/>
            </a:pPr>
            <a:r>
              <a:rPr lang="fa-IR" dirty="0" smtClean="0"/>
              <a:t>              محصول                      حاشیه سود</a:t>
            </a:r>
          </a:p>
          <a:p>
            <a:pPr algn="r" rtl="1"/>
            <a:r>
              <a:rPr lang="fa-IR" sz="2800" dirty="0" smtClean="0"/>
              <a:t>چراغ خیابانی هوشمند </a:t>
            </a:r>
            <a:r>
              <a:rPr lang="en-US" sz="2800" dirty="0" smtClean="0"/>
              <a:t>IOT</a:t>
            </a:r>
            <a:r>
              <a:rPr lang="fa-IR" sz="2800" dirty="0" smtClean="0"/>
              <a:t>   </a:t>
            </a:r>
            <a:r>
              <a:rPr lang="fa-IR" dirty="0" smtClean="0"/>
              <a:t>             </a:t>
            </a:r>
            <a:r>
              <a:rPr lang="fa-IR" sz="2800" dirty="0" smtClean="0"/>
              <a:t>100%</a:t>
            </a:r>
          </a:p>
          <a:p>
            <a:pPr algn="r" rtl="1"/>
            <a:endParaRPr lang="fa-IR" sz="2800" dirty="0" smtClean="0"/>
          </a:p>
          <a:p>
            <a:pPr algn="r" rtl="1"/>
            <a:r>
              <a:rPr lang="fa-IR" sz="2800" dirty="0" smtClean="0"/>
              <a:t>چراغ خیابانی هوشمند بدون </a:t>
            </a:r>
            <a:r>
              <a:rPr lang="en-US" sz="2800" dirty="0" smtClean="0"/>
              <a:t>IOT</a:t>
            </a:r>
            <a:r>
              <a:rPr lang="fa-IR" sz="2800" dirty="0" smtClean="0"/>
              <a:t>            50%</a:t>
            </a:r>
          </a:p>
          <a:p>
            <a:pPr algn="r" rtl="1"/>
            <a:endParaRPr lang="fa-IR" sz="2800" dirty="0" smtClean="0"/>
          </a:p>
          <a:p>
            <a:pPr algn="r" rtl="1"/>
            <a:r>
              <a:rPr lang="fa-IR" sz="2800" dirty="0" smtClean="0"/>
              <a:t>چراغ خیابانی سولار هوشمند               100%</a:t>
            </a:r>
          </a:p>
          <a:p>
            <a:pPr algn="r" rtl="1"/>
            <a:endParaRPr lang="fa-IR" sz="2800" dirty="0" smtClean="0"/>
          </a:p>
          <a:p>
            <a:pPr algn="r" rtl="1"/>
            <a:r>
              <a:rPr lang="fa-IR" sz="2800" dirty="0" smtClean="0"/>
              <a:t>چراغ خیابانی غیر هوشمند                   20%</a:t>
            </a:r>
          </a:p>
          <a:p>
            <a:pPr algn="r" rtl="1"/>
            <a:endParaRPr lang="fa-IR" sz="2800" dirty="0" smtClean="0"/>
          </a:p>
          <a:p>
            <a:pPr algn="r" rtl="1"/>
            <a:r>
              <a:rPr lang="fa-IR" sz="2800" dirty="0" smtClean="0"/>
              <a:t>درایور </a:t>
            </a:r>
            <a:r>
              <a:rPr lang="en-US" sz="2800" dirty="0" smtClean="0"/>
              <a:t>LED </a:t>
            </a:r>
            <a:r>
              <a:rPr lang="fa-IR" sz="2800" dirty="0" smtClean="0"/>
              <a:t>                                                      30 %– 100%</a:t>
            </a:r>
            <a:endParaRPr lang="en-GB" sz="2800" dirty="0"/>
          </a:p>
        </p:txBody>
      </p:sp>
      <p:pic>
        <p:nvPicPr>
          <p:cNvPr id="4" name="Picture 7" descr="Picture 7"/>
          <p:cNvPicPr>
            <a:picLocks noChangeAspect="1"/>
          </p:cNvPicPr>
          <p:nvPr/>
        </p:nvPicPr>
        <p:blipFill>
          <a:blip r:embed="rId2" cstate="print">
            <a:extLst/>
          </a:blip>
          <a:stretch>
            <a:fillRect/>
          </a:stretch>
        </p:blipFill>
        <p:spPr>
          <a:xfrm>
            <a:off x="0" y="0"/>
            <a:ext cx="1123906" cy="1342153"/>
          </a:xfrm>
          <a:prstGeom prst="rect">
            <a:avLst/>
          </a:prstGeom>
          <a:ln w="12700">
            <a:miter lim="400000"/>
          </a:ln>
        </p:spPr>
      </p:pic>
      <p:pic>
        <p:nvPicPr>
          <p:cNvPr id="2050" name="Picture 2" descr="D:\hooshmand afzar\logo\Untitled-1.png"/>
          <p:cNvPicPr>
            <a:picLocks noChangeAspect="1" noChangeArrowheads="1"/>
          </p:cNvPicPr>
          <p:nvPr/>
        </p:nvPicPr>
        <p:blipFill>
          <a:blip r:embed="rId3" cstate="print"/>
          <a:srcRect/>
          <a:stretch>
            <a:fillRect/>
          </a:stretch>
        </p:blipFill>
        <p:spPr bwMode="auto">
          <a:xfrm>
            <a:off x="1115617" y="118939"/>
            <a:ext cx="1296144" cy="1030998"/>
          </a:xfrm>
          <a:prstGeom prst="rect">
            <a:avLst/>
          </a:prstGeom>
          <a:noFill/>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fa-IR" dirty="0" smtClean="0"/>
              <a:t>نحوه ورود به بازار هدف</a:t>
            </a:r>
            <a:endParaRPr lang="en-GB" dirty="0"/>
          </a:p>
        </p:txBody>
      </p:sp>
      <p:sp>
        <p:nvSpPr>
          <p:cNvPr id="3" name="Content Placeholder 2"/>
          <p:cNvSpPr>
            <a:spLocks noGrp="1"/>
          </p:cNvSpPr>
          <p:nvPr>
            <p:ph idx="1"/>
          </p:nvPr>
        </p:nvSpPr>
        <p:spPr/>
        <p:txBody>
          <a:bodyPr/>
          <a:lstStyle/>
          <a:p>
            <a:pPr algn="r" rtl="1">
              <a:buNone/>
            </a:pPr>
            <a:r>
              <a:rPr lang="fa-IR" dirty="0" smtClean="0"/>
              <a:t>چراغ هوشمند :</a:t>
            </a:r>
          </a:p>
          <a:p>
            <a:pPr algn="r" rtl="1"/>
            <a:r>
              <a:rPr lang="fa-IR" dirty="0" smtClean="0"/>
              <a:t>بازار هدف شامل دستگاه های دولتی و نیمه دولتی است و از طریق شرکت در نمایشگاه ها و بازاریابی مستقیم می توان نسبت به فروش محصول اقدام نمود</a:t>
            </a:r>
          </a:p>
          <a:p>
            <a:pPr algn="r" rtl="1"/>
            <a:endParaRPr lang="fa-IR" dirty="0" smtClean="0"/>
          </a:p>
          <a:p>
            <a:pPr algn="r" rtl="1"/>
            <a:r>
              <a:rPr lang="fa-IR" dirty="0" smtClean="0"/>
              <a:t>درایور : جایگزین کردن این درایور با درایورهای وارداتی</a:t>
            </a:r>
            <a:endParaRPr lang="en-GB" dirty="0"/>
          </a:p>
        </p:txBody>
      </p:sp>
      <p:pic>
        <p:nvPicPr>
          <p:cNvPr id="4" name="Picture 7" descr="Picture 7"/>
          <p:cNvPicPr>
            <a:picLocks noChangeAspect="1"/>
          </p:cNvPicPr>
          <p:nvPr/>
        </p:nvPicPr>
        <p:blipFill>
          <a:blip r:embed="rId2" cstate="print">
            <a:extLst/>
          </a:blip>
          <a:stretch>
            <a:fillRect/>
          </a:stretch>
        </p:blipFill>
        <p:spPr>
          <a:xfrm>
            <a:off x="0" y="0"/>
            <a:ext cx="1123906" cy="1342153"/>
          </a:xfrm>
          <a:prstGeom prst="rect">
            <a:avLst/>
          </a:prstGeom>
          <a:ln w="12700">
            <a:miter lim="400000"/>
          </a:ln>
        </p:spPr>
      </p:pic>
      <p:pic>
        <p:nvPicPr>
          <p:cNvPr id="2050" name="Picture 2" descr="D:\hooshmand afzar\logo\Untitled-1.png"/>
          <p:cNvPicPr>
            <a:picLocks noChangeAspect="1" noChangeArrowheads="1"/>
          </p:cNvPicPr>
          <p:nvPr/>
        </p:nvPicPr>
        <p:blipFill>
          <a:blip r:embed="rId3" cstate="print"/>
          <a:srcRect/>
          <a:stretch>
            <a:fillRect/>
          </a:stretch>
        </p:blipFill>
        <p:spPr bwMode="auto">
          <a:xfrm>
            <a:off x="1115617" y="118939"/>
            <a:ext cx="1296144" cy="1030998"/>
          </a:xfrm>
          <a:prstGeom prst="rect">
            <a:avLst/>
          </a:prstGeom>
          <a:noFill/>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fa-IR" dirty="0" smtClean="0"/>
              <a:t>کانال فروش</a:t>
            </a:r>
            <a:endParaRPr lang="en-GB" dirty="0"/>
          </a:p>
        </p:txBody>
      </p:sp>
      <p:sp>
        <p:nvSpPr>
          <p:cNvPr id="3" name="Content Placeholder 2"/>
          <p:cNvSpPr>
            <a:spLocks noGrp="1"/>
          </p:cNvSpPr>
          <p:nvPr>
            <p:ph idx="1"/>
          </p:nvPr>
        </p:nvSpPr>
        <p:spPr/>
        <p:txBody>
          <a:bodyPr/>
          <a:lstStyle/>
          <a:p>
            <a:pPr algn="r" rtl="1"/>
            <a:r>
              <a:rPr lang="fa-IR" sz="2800" dirty="0" smtClean="0"/>
              <a:t>از طریق دانش بنیان شدن و گرفتن مجوزهای لازم و با توجه به خاص بودن محصول می توان فروش آسانتری برای آن متصور شد ، ولی با توجه به اینکه شهر قزوین و چند شهر دیگر در حال تبدیل شدن به شهر هوشمند هستند می توان نسبت به اجرای پروژه در آن خوشبین بود</a:t>
            </a:r>
            <a:endParaRPr lang="en-GB" sz="2800" dirty="0" smtClean="0"/>
          </a:p>
          <a:p>
            <a:pPr algn="r" rtl="1"/>
            <a:endParaRPr lang="fa-IR" sz="2800" dirty="0" smtClean="0"/>
          </a:p>
          <a:p>
            <a:pPr algn="r" rtl="1">
              <a:buNone/>
            </a:pPr>
            <a:endParaRPr lang="en-GB" dirty="0"/>
          </a:p>
        </p:txBody>
      </p:sp>
      <p:pic>
        <p:nvPicPr>
          <p:cNvPr id="4" name="Picture 7" descr="Picture 7"/>
          <p:cNvPicPr>
            <a:picLocks noChangeAspect="1"/>
          </p:cNvPicPr>
          <p:nvPr/>
        </p:nvPicPr>
        <p:blipFill>
          <a:blip r:embed="rId2" cstate="print">
            <a:extLst/>
          </a:blip>
          <a:stretch>
            <a:fillRect/>
          </a:stretch>
        </p:blipFill>
        <p:spPr>
          <a:xfrm>
            <a:off x="0" y="0"/>
            <a:ext cx="1123906" cy="1342153"/>
          </a:xfrm>
          <a:prstGeom prst="rect">
            <a:avLst/>
          </a:prstGeom>
          <a:ln w="12700">
            <a:miter lim="400000"/>
          </a:ln>
        </p:spPr>
      </p:pic>
      <p:pic>
        <p:nvPicPr>
          <p:cNvPr id="2050" name="Picture 2" descr="D:\hooshmand afzar\logo\Untitled-1.png"/>
          <p:cNvPicPr>
            <a:picLocks noChangeAspect="1" noChangeArrowheads="1"/>
          </p:cNvPicPr>
          <p:nvPr/>
        </p:nvPicPr>
        <p:blipFill>
          <a:blip r:embed="rId3" cstate="print"/>
          <a:srcRect/>
          <a:stretch>
            <a:fillRect/>
          </a:stretch>
        </p:blipFill>
        <p:spPr bwMode="auto">
          <a:xfrm>
            <a:off x="1115617" y="118939"/>
            <a:ext cx="1296144" cy="1030998"/>
          </a:xfrm>
          <a:prstGeom prst="rect">
            <a:avLst/>
          </a:prstGeom>
          <a:noFill/>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fa-IR" dirty="0" smtClean="0"/>
              <a:t>برنامه تبلیغاتی</a:t>
            </a:r>
            <a:endParaRPr lang="en-GB" dirty="0"/>
          </a:p>
        </p:txBody>
      </p:sp>
      <p:sp>
        <p:nvSpPr>
          <p:cNvPr id="3" name="Content Placeholder 2"/>
          <p:cNvSpPr>
            <a:spLocks noGrp="1"/>
          </p:cNvSpPr>
          <p:nvPr>
            <p:ph idx="1"/>
          </p:nvPr>
        </p:nvSpPr>
        <p:spPr/>
        <p:txBody>
          <a:bodyPr/>
          <a:lstStyle/>
          <a:p>
            <a:pPr algn="r" rtl="1"/>
            <a:r>
              <a:rPr lang="fa-IR" dirty="0" smtClean="0"/>
              <a:t>با توجه به دولتی و نیمه دولتی بودن مشتری های این محصول بازاریابی خاصی نیاز نیست و حضور در نمایشگاه های و بازاریابی مستقیم می تواند بهترین روش بازاریابی باشد</a:t>
            </a:r>
          </a:p>
          <a:p>
            <a:pPr algn="r" rtl="1"/>
            <a:endParaRPr lang="en-GB" dirty="0"/>
          </a:p>
        </p:txBody>
      </p:sp>
      <p:pic>
        <p:nvPicPr>
          <p:cNvPr id="4" name="Picture 7" descr="Picture 7"/>
          <p:cNvPicPr>
            <a:picLocks noChangeAspect="1"/>
          </p:cNvPicPr>
          <p:nvPr/>
        </p:nvPicPr>
        <p:blipFill>
          <a:blip r:embed="rId2" cstate="print">
            <a:extLst/>
          </a:blip>
          <a:stretch>
            <a:fillRect/>
          </a:stretch>
        </p:blipFill>
        <p:spPr>
          <a:xfrm>
            <a:off x="0" y="0"/>
            <a:ext cx="1123906" cy="1342153"/>
          </a:xfrm>
          <a:prstGeom prst="rect">
            <a:avLst/>
          </a:prstGeom>
          <a:ln w="12700">
            <a:miter lim="400000"/>
          </a:ln>
        </p:spPr>
      </p:pic>
      <p:pic>
        <p:nvPicPr>
          <p:cNvPr id="2050" name="Picture 2" descr="D:\hooshmand afzar\logo\Untitled-1.png"/>
          <p:cNvPicPr>
            <a:picLocks noChangeAspect="1" noChangeArrowheads="1"/>
          </p:cNvPicPr>
          <p:nvPr/>
        </p:nvPicPr>
        <p:blipFill>
          <a:blip r:embed="rId3" cstate="print"/>
          <a:srcRect/>
          <a:stretch>
            <a:fillRect/>
          </a:stretch>
        </p:blipFill>
        <p:spPr bwMode="auto">
          <a:xfrm>
            <a:off x="1115617" y="118939"/>
            <a:ext cx="1296144" cy="1030998"/>
          </a:xfrm>
          <a:prstGeom prst="rect">
            <a:avLst/>
          </a:prstGeom>
          <a:noFill/>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fa-IR" dirty="0" smtClean="0"/>
              <a:t>نحوه درآمدزایی</a:t>
            </a:r>
            <a:endParaRPr lang="en-GB" dirty="0"/>
          </a:p>
        </p:txBody>
      </p:sp>
      <p:sp>
        <p:nvSpPr>
          <p:cNvPr id="3" name="Content Placeholder 2"/>
          <p:cNvSpPr>
            <a:spLocks noGrp="1"/>
          </p:cNvSpPr>
          <p:nvPr>
            <p:ph idx="1"/>
          </p:nvPr>
        </p:nvSpPr>
        <p:spPr/>
        <p:txBody>
          <a:bodyPr/>
          <a:lstStyle/>
          <a:p>
            <a:pPr marL="457200" lvl="1" indent="-182879" algn="r" rtl="1">
              <a:buNone/>
              <a:defRPr sz="3600">
                <a:solidFill>
                  <a:srgbClr val="353537"/>
                </a:solidFill>
              </a:defRPr>
            </a:pPr>
            <a:r>
              <a:rPr lang="fa-IR" dirty="0" smtClean="0"/>
              <a:t>به 3 روش می توان درآمدزایی کرد</a:t>
            </a:r>
          </a:p>
          <a:p>
            <a:pPr marL="457200" lvl="1" indent="-182879" algn="r" rtl="1">
              <a:defRPr sz="3600">
                <a:solidFill>
                  <a:srgbClr val="353537"/>
                </a:solidFill>
              </a:defRPr>
            </a:pPr>
            <a:r>
              <a:rPr lang="fa-IR" dirty="0" smtClean="0"/>
              <a:t>فروش مستقیم کالا </a:t>
            </a:r>
          </a:p>
          <a:p>
            <a:pPr marL="457200" lvl="1" indent="-182879" algn="r" rtl="1">
              <a:buNone/>
              <a:defRPr sz="3600">
                <a:solidFill>
                  <a:srgbClr val="353537"/>
                </a:solidFill>
              </a:defRPr>
            </a:pPr>
            <a:endParaRPr lang="fa-IR" dirty="0" smtClean="0"/>
          </a:p>
          <a:p>
            <a:pPr marL="457200" lvl="1" indent="-182879" algn="r" rtl="1">
              <a:defRPr sz="3600">
                <a:solidFill>
                  <a:srgbClr val="353537"/>
                </a:solidFill>
              </a:defRPr>
            </a:pPr>
            <a:r>
              <a:rPr lang="fa-IR" dirty="0" smtClean="0"/>
              <a:t>فروش درایور و سنسور به سایر تولیدکنندگان </a:t>
            </a:r>
          </a:p>
          <a:p>
            <a:pPr marL="457200" lvl="1" indent="-182879" algn="r" rtl="1">
              <a:defRPr sz="3600">
                <a:solidFill>
                  <a:srgbClr val="353537"/>
                </a:solidFill>
              </a:defRPr>
            </a:pPr>
            <a:endParaRPr lang="fa-IR" dirty="0" smtClean="0"/>
          </a:p>
          <a:p>
            <a:pPr marL="457200" lvl="1" indent="-182879" algn="r" rtl="1">
              <a:defRPr sz="3600">
                <a:solidFill>
                  <a:srgbClr val="353537"/>
                </a:solidFill>
              </a:defRPr>
            </a:pPr>
            <a:r>
              <a:rPr lang="fa-IR" dirty="0" smtClean="0"/>
              <a:t>خدمات پس از فروش</a:t>
            </a:r>
          </a:p>
          <a:p>
            <a:pPr algn="r" rtl="1"/>
            <a:endParaRPr lang="en-GB" dirty="0"/>
          </a:p>
        </p:txBody>
      </p:sp>
      <p:pic>
        <p:nvPicPr>
          <p:cNvPr id="4" name="Picture 7" descr="Picture 7"/>
          <p:cNvPicPr>
            <a:picLocks noChangeAspect="1"/>
          </p:cNvPicPr>
          <p:nvPr/>
        </p:nvPicPr>
        <p:blipFill>
          <a:blip r:embed="rId2" cstate="print">
            <a:extLst/>
          </a:blip>
          <a:stretch>
            <a:fillRect/>
          </a:stretch>
        </p:blipFill>
        <p:spPr>
          <a:xfrm>
            <a:off x="0" y="0"/>
            <a:ext cx="1123906" cy="1342153"/>
          </a:xfrm>
          <a:prstGeom prst="rect">
            <a:avLst/>
          </a:prstGeom>
          <a:ln w="12700">
            <a:miter lim="400000"/>
          </a:ln>
        </p:spPr>
      </p:pic>
      <p:pic>
        <p:nvPicPr>
          <p:cNvPr id="2050" name="Picture 2" descr="D:\hooshmand afzar\logo\Untitled-1.png"/>
          <p:cNvPicPr>
            <a:picLocks noChangeAspect="1" noChangeArrowheads="1"/>
          </p:cNvPicPr>
          <p:nvPr/>
        </p:nvPicPr>
        <p:blipFill>
          <a:blip r:embed="rId3" cstate="print"/>
          <a:srcRect/>
          <a:stretch>
            <a:fillRect/>
          </a:stretch>
        </p:blipFill>
        <p:spPr bwMode="auto">
          <a:xfrm>
            <a:off x="1115617" y="118939"/>
            <a:ext cx="1296144" cy="1030998"/>
          </a:xfrm>
          <a:prstGeom prst="rect">
            <a:avLst/>
          </a:prstGeom>
          <a:noFill/>
        </p:spPr>
      </p:pic>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fa-IR" dirty="0" smtClean="0"/>
              <a:t>برنامه مالی</a:t>
            </a:r>
            <a:endParaRPr lang="en-GB" dirty="0"/>
          </a:p>
        </p:txBody>
      </p:sp>
      <p:sp>
        <p:nvSpPr>
          <p:cNvPr id="3" name="Content Placeholder 2"/>
          <p:cNvSpPr>
            <a:spLocks noGrp="1"/>
          </p:cNvSpPr>
          <p:nvPr>
            <p:ph idx="1"/>
          </p:nvPr>
        </p:nvSpPr>
        <p:spPr/>
        <p:txBody>
          <a:bodyPr/>
          <a:lstStyle/>
          <a:p>
            <a:pPr algn="r" rtl="1">
              <a:buNone/>
            </a:pPr>
            <a:r>
              <a:rPr lang="fa-IR" dirty="0" smtClean="0"/>
              <a:t>هزینه های مورد نیاز :</a:t>
            </a:r>
          </a:p>
          <a:p>
            <a:pPr algn="r" rtl="1"/>
            <a:r>
              <a:rPr lang="fa-IR" dirty="0" smtClean="0"/>
              <a:t>تولید قاب چراغ و قاب درایور و قاب سنسور </a:t>
            </a:r>
          </a:p>
          <a:p>
            <a:pPr algn="r" rtl="1"/>
            <a:endParaRPr lang="fa-IR" dirty="0" smtClean="0"/>
          </a:p>
          <a:p>
            <a:pPr algn="r" rtl="1"/>
            <a:r>
              <a:rPr lang="fa-IR" dirty="0" smtClean="0"/>
              <a:t>گرفتن مجوزهای لازم (الزامی نیست)</a:t>
            </a:r>
          </a:p>
          <a:p>
            <a:pPr algn="r" rtl="1"/>
            <a:endParaRPr lang="fa-IR" dirty="0" smtClean="0"/>
          </a:p>
          <a:p>
            <a:pPr algn="r" rtl="1"/>
            <a:r>
              <a:rPr lang="fa-IR" dirty="0" smtClean="0"/>
              <a:t>شرکت در نمایشگاه ها</a:t>
            </a:r>
          </a:p>
          <a:p>
            <a:pPr algn="r" rtl="1"/>
            <a:endParaRPr lang="fa-IR" dirty="0" smtClean="0"/>
          </a:p>
          <a:p>
            <a:pPr algn="r" rtl="1"/>
            <a:r>
              <a:rPr lang="fa-IR" dirty="0" smtClean="0"/>
              <a:t>تجهیزات و لوازم کارگاهی و اداری</a:t>
            </a:r>
            <a:endParaRPr lang="en-GB" dirty="0"/>
          </a:p>
        </p:txBody>
      </p:sp>
      <p:pic>
        <p:nvPicPr>
          <p:cNvPr id="4" name="Picture 7" descr="Picture 7"/>
          <p:cNvPicPr>
            <a:picLocks noChangeAspect="1"/>
          </p:cNvPicPr>
          <p:nvPr/>
        </p:nvPicPr>
        <p:blipFill>
          <a:blip r:embed="rId2" cstate="print">
            <a:extLst/>
          </a:blip>
          <a:stretch>
            <a:fillRect/>
          </a:stretch>
        </p:blipFill>
        <p:spPr>
          <a:xfrm>
            <a:off x="0" y="0"/>
            <a:ext cx="1123906" cy="1342153"/>
          </a:xfrm>
          <a:prstGeom prst="rect">
            <a:avLst/>
          </a:prstGeom>
          <a:ln w="12700">
            <a:miter lim="400000"/>
          </a:ln>
        </p:spPr>
      </p:pic>
      <p:pic>
        <p:nvPicPr>
          <p:cNvPr id="2050" name="Picture 2" descr="D:\hooshmand afzar\logo\Untitled-1.png"/>
          <p:cNvPicPr>
            <a:picLocks noChangeAspect="1" noChangeArrowheads="1"/>
          </p:cNvPicPr>
          <p:nvPr/>
        </p:nvPicPr>
        <p:blipFill>
          <a:blip r:embed="rId3" cstate="print"/>
          <a:srcRect/>
          <a:stretch>
            <a:fillRect/>
          </a:stretch>
        </p:blipFill>
        <p:spPr bwMode="auto">
          <a:xfrm>
            <a:off x="1115617" y="118939"/>
            <a:ext cx="1296144" cy="1030998"/>
          </a:xfrm>
          <a:prstGeom prst="rect">
            <a:avLst/>
          </a:prstGeom>
          <a:noFill/>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fa-IR" dirty="0" smtClean="0"/>
              <a:t>مشکل </a:t>
            </a:r>
            <a:endParaRPr lang="en-GB" dirty="0"/>
          </a:p>
        </p:txBody>
      </p:sp>
      <p:sp>
        <p:nvSpPr>
          <p:cNvPr id="3" name="Content Placeholder 2"/>
          <p:cNvSpPr>
            <a:spLocks noGrp="1"/>
          </p:cNvSpPr>
          <p:nvPr>
            <p:ph idx="1"/>
          </p:nvPr>
        </p:nvSpPr>
        <p:spPr/>
        <p:txBody>
          <a:bodyPr/>
          <a:lstStyle/>
          <a:p>
            <a:pPr algn="r" rtl="1"/>
            <a:r>
              <a:rPr lang="fa-IR" dirty="0" smtClean="0"/>
              <a:t>در ساعات کم رفت آمد شب ، خصوصا ساعات بعد از نیمه شب ،نیاز به حداکثر روشنایی وجود ندارد و باعث اتلاف انرژی در سطح کلان می شود </a:t>
            </a:r>
          </a:p>
          <a:p>
            <a:pPr algn="r" rtl="1"/>
            <a:endParaRPr lang="en-GB" dirty="0"/>
          </a:p>
        </p:txBody>
      </p:sp>
      <p:pic>
        <p:nvPicPr>
          <p:cNvPr id="4" name="Picture 7" descr="Picture 7"/>
          <p:cNvPicPr>
            <a:picLocks noChangeAspect="1"/>
          </p:cNvPicPr>
          <p:nvPr/>
        </p:nvPicPr>
        <p:blipFill>
          <a:blip r:embed="rId2" cstate="print">
            <a:extLst/>
          </a:blip>
          <a:stretch>
            <a:fillRect/>
          </a:stretch>
        </p:blipFill>
        <p:spPr>
          <a:xfrm>
            <a:off x="0" y="0"/>
            <a:ext cx="1123906" cy="1342153"/>
          </a:xfrm>
          <a:prstGeom prst="rect">
            <a:avLst/>
          </a:prstGeom>
          <a:ln w="12700">
            <a:miter lim="400000"/>
          </a:ln>
        </p:spPr>
      </p:pic>
      <p:pic>
        <p:nvPicPr>
          <p:cNvPr id="2050" name="Picture 2" descr="D:\hooshmand afzar\logo\Untitled-1.png"/>
          <p:cNvPicPr>
            <a:picLocks noChangeAspect="1" noChangeArrowheads="1"/>
          </p:cNvPicPr>
          <p:nvPr/>
        </p:nvPicPr>
        <p:blipFill>
          <a:blip r:embed="rId3" cstate="print"/>
          <a:srcRect/>
          <a:stretch>
            <a:fillRect/>
          </a:stretch>
        </p:blipFill>
        <p:spPr bwMode="auto">
          <a:xfrm>
            <a:off x="1115617" y="118939"/>
            <a:ext cx="1296144" cy="1030998"/>
          </a:xfrm>
          <a:prstGeom prst="rect">
            <a:avLst/>
          </a:prstGeom>
          <a:noFill/>
        </p:spPr>
      </p:pic>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fa-IR" dirty="0" smtClean="0"/>
              <a:t>جذب سرمایه</a:t>
            </a:r>
            <a:endParaRPr lang="en-GB" dirty="0"/>
          </a:p>
        </p:txBody>
      </p:sp>
      <p:sp>
        <p:nvSpPr>
          <p:cNvPr id="3" name="Content Placeholder 2"/>
          <p:cNvSpPr>
            <a:spLocks noGrp="1"/>
          </p:cNvSpPr>
          <p:nvPr>
            <p:ph idx="1"/>
          </p:nvPr>
        </p:nvSpPr>
        <p:spPr/>
        <p:txBody>
          <a:bodyPr/>
          <a:lstStyle/>
          <a:p>
            <a:pPr marL="438912" lvl="1" indent="-320040" algn="r" rtl="1">
              <a:spcBef>
                <a:spcPts val="0"/>
              </a:spcBef>
              <a:buClr>
                <a:schemeClr val="accent1"/>
              </a:buClr>
              <a:buSzPct val="80000"/>
              <a:buFont typeface="Wingdings 2"/>
              <a:buChar char=""/>
            </a:pPr>
            <a:r>
              <a:rPr lang="fa-IR" dirty="0" smtClean="0"/>
              <a:t>سرمایه مورد نیاز در حدود 500 میلیون تومان می باشد و حتما لازم نیست تمام آن مبلغ در ابتدا هزینه شود، در ابتدا با سرمایه گذاری کمتر شروع میکنیم سپس در صورت بدست آوردن قرارداد و فروش محصول می توان سرمایه گذاری بیشتری انجام داد</a:t>
            </a:r>
          </a:p>
          <a:p>
            <a:pPr algn="r" rtl="1"/>
            <a:endParaRPr lang="en-GB" dirty="0"/>
          </a:p>
        </p:txBody>
      </p:sp>
      <p:pic>
        <p:nvPicPr>
          <p:cNvPr id="4" name="Picture 7" descr="Picture 7"/>
          <p:cNvPicPr>
            <a:picLocks noChangeAspect="1"/>
          </p:cNvPicPr>
          <p:nvPr/>
        </p:nvPicPr>
        <p:blipFill>
          <a:blip r:embed="rId2" cstate="print">
            <a:extLst/>
          </a:blip>
          <a:stretch>
            <a:fillRect/>
          </a:stretch>
        </p:blipFill>
        <p:spPr>
          <a:xfrm>
            <a:off x="0" y="0"/>
            <a:ext cx="1123906" cy="1342153"/>
          </a:xfrm>
          <a:prstGeom prst="rect">
            <a:avLst/>
          </a:prstGeom>
          <a:ln w="12700">
            <a:miter lim="400000"/>
          </a:ln>
        </p:spPr>
      </p:pic>
      <p:pic>
        <p:nvPicPr>
          <p:cNvPr id="2050" name="Picture 2" descr="D:\hooshmand afzar\logo\Untitled-1.png"/>
          <p:cNvPicPr>
            <a:picLocks noChangeAspect="1" noChangeArrowheads="1"/>
          </p:cNvPicPr>
          <p:nvPr/>
        </p:nvPicPr>
        <p:blipFill>
          <a:blip r:embed="rId3" cstate="print"/>
          <a:srcRect/>
          <a:stretch>
            <a:fillRect/>
          </a:stretch>
        </p:blipFill>
        <p:spPr bwMode="auto">
          <a:xfrm>
            <a:off x="1115617" y="118939"/>
            <a:ext cx="1296144" cy="1030998"/>
          </a:xfrm>
          <a:prstGeom prst="rect">
            <a:avLst/>
          </a:prstGeom>
          <a:noFill/>
        </p:spPr>
      </p:pic>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fa-IR" dirty="0" smtClean="0"/>
              <a:t>معرفی تیم </a:t>
            </a:r>
            <a:endParaRPr lang="en-GB" dirty="0"/>
          </a:p>
        </p:txBody>
      </p:sp>
      <p:sp>
        <p:nvSpPr>
          <p:cNvPr id="3" name="Content Placeholder 2"/>
          <p:cNvSpPr>
            <a:spLocks noGrp="1"/>
          </p:cNvSpPr>
          <p:nvPr>
            <p:ph idx="1"/>
          </p:nvPr>
        </p:nvSpPr>
        <p:spPr/>
        <p:txBody>
          <a:bodyPr/>
          <a:lstStyle/>
          <a:p>
            <a:pPr marL="457200" lvl="1" indent="-182879" algn="r" rtl="1">
              <a:buNone/>
              <a:defRPr sz="3600">
                <a:solidFill>
                  <a:srgbClr val="353537"/>
                </a:solidFill>
              </a:defRPr>
            </a:pPr>
            <a:r>
              <a:rPr lang="fa-IR" dirty="0" smtClean="0"/>
              <a:t>امین طالب خواه ( مدیرعامل و تحقیق و توسعه )</a:t>
            </a:r>
          </a:p>
          <a:p>
            <a:pPr marL="228600" lvl="1" indent="-182879" algn="r" rtl="1">
              <a:defRPr sz="3600">
                <a:solidFill>
                  <a:srgbClr val="353537"/>
                </a:solidFill>
              </a:defRPr>
            </a:pPr>
            <a:r>
              <a:rPr lang="fa-IR" sz="2000" dirty="0" smtClean="0"/>
              <a:t>دارای مدرک کارشناسی ارشد در رشته الکترونیک</a:t>
            </a:r>
          </a:p>
          <a:p>
            <a:pPr algn="r" rtl="1"/>
            <a:r>
              <a:rPr lang="fa-IR" sz="2000" dirty="0" smtClean="0"/>
              <a:t>2 سال سابقه همکاری در شرکت توان پردازان بالا بسامد </a:t>
            </a:r>
            <a:endParaRPr lang="en-GB" sz="2000" dirty="0" smtClean="0"/>
          </a:p>
          <a:p>
            <a:pPr algn="r" rtl="1"/>
            <a:r>
              <a:rPr lang="fa-IR" sz="2000" dirty="0" smtClean="0"/>
              <a:t>1 سال سابقه همکاری در شرکت پایافناوران پارس مستقر در پارک علم وفناوری خراسان رضوی</a:t>
            </a:r>
            <a:endParaRPr lang="en-GB" sz="2000" dirty="0" smtClean="0"/>
          </a:p>
          <a:p>
            <a:pPr algn="r" rtl="1"/>
            <a:r>
              <a:rPr lang="fa-IR" sz="2000" dirty="0" smtClean="0"/>
              <a:t>1 سال سابقه همکاری در شرکت پرتو هوشمند سنا </a:t>
            </a:r>
            <a:endParaRPr lang="en-GB" sz="2000" dirty="0" smtClean="0"/>
          </a:p>
          <a:p>
            <a:pPr algn="r" rtl="1"/>
            <a:r>
              <a:rPr lang="fa-IR" sz="2000" dirty="0" smtClean="0"/>
              <a:t>موسس و مدیرعامل شرکت هوشمند افزار نگاره انرژی مستقر در پارک علم و فناوری خراسان شمالی  </a:t>
            </a:r>
            <a:endParaRPr lang="en-GB" sz="2000" dirty="0" smtClean="0"/>
          </a:p>
          <a:p>
            <a:pPr algn="r" rtl="1"/>
            <a:r>
              <a:rPr lang="fa-IR" sz="2000" dirty="0" smtClean="0"/>
              <a:t>موسس و عضو هیات مدیره شرکت توان پرداز طراحان نگاره انرژی بیژن یورد </a:t>
            </a:r>
            <a:endParaRPr lang="en-GB" sz="2000" dirty="0" smtClean="0"/>
          </a:p>
          <a:p>
            <a:pPr algn="r" rtl="1"/>
            <a:endParaRPr lang="en-GB" dirty="0"/>
          </a:p>
        </p:txBody>
      </p:sp>
      <p:pic>
        <p:nvPicPr>
          <p:cNvPr id="4" name="Picture 7" descr="Picture 7"/>
          <p:cNvPicPr>
            <a:picLocks noChangeAspect="1"/>
          </p:cNvPicPr>
          <p:nvPr/>
        </p:nvPicPr>
        <p:blipFill>
          <a:blip r:embed="rId2" cstate="print">
            <a:extLst/>
          </a:blip>
          <a:stretch>
            <a:fillRect/>
          </a:stretch>
        </p:blipFill>
        <p:spPr>
          <a:xfrm>
            <a:off x="0" y="0"/>
            <a:ext cx="1123906" cy="1342153"/>
          </a:xfrm>
          <a:prstGeom prst="rect">
            <a:avLst/>
          </a:prstGeom>
          <a:ln w="12700">
            <a:miter lim="400000"/>
          </a:ln>
        </p:spPr>
      </p:pic>
      <p:pic>
        <p:nvPicPr>
          <p:cNvPr id="2050" name="Picture 2" descr="D:\hooshmand afzar\logo\Untitled-1.png"/>
          <p:cNvPicPr>
            <a:picLocks noChangeAspect="1" noChangeArrowheads="1"/>
          </p:cNvPicPr>
          <p:nvPr/>
        </p:nvPicPr>
        <p:blipFill>
          <a:blip r:embed="rId3" cstate="print"/>
          <a:srcRect/>
          <a:stretch>
            <a:fillRect/>
          </a:stretch>
        </p:blipFill>
        <p:spPr bwMode="auto">
          <a:xfrm>
            <a:off x="1115617" y="118939"/>
            <a:ext cx="1296144" cy="1030998"/>
          </a:xfrm>
          <a:prstGeom prst="rect">
            <a:avLst/>
          </a:prstGeom>
          <a:noFill/>
        </p:spPr>
      </p:pic>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fa-IR" dirty="0" smtClean="0"/>
              <a:t>معرفی تیم</a:t>
            </a:r>
            <a:endParaRPr lang="en-GB" dirty="0"/>
          </a:p>
        </p:txBody>
      </p:sp>
      <p:sp>
        <p:nvSpPr>
          <p:cNvPr id="3" name="Content Placeholder 2"/>
          <p:cNvSpPr>
            <a:spLocks noGrp="1"/>
          </p:cNvSpPr>
          <p:nvPr>
            <p:ph idx="1"/>
          </p:nvPr>
        </p:nvSpPr>
        <p:spPr/>
        <p:txBody>
          <a:bodyPr/>
          <a:lstStyle/>
          <a:p>
            <a:pPr marL="457200" lvl="1" indent="-182879" algn="r" rtl="1">
              <a:buNone/>
              <a:defRPr sz="3600">
                <a:solidFill>
                  <a:srgbClr val="353537"/>
                </a:solidFill>
              </a:defRPr>
            </a:pPr>
            <a:r>
              <a:rPr lang="fa-IR" dirty="0" smtClean="0"/>
              <a:t>خسرو ولدخانی ( تحقیق و توسعه - الکترونیک) </a:t>
            </a:r>
          </a:p>
          <a:p>
            <a:pPr marL="457200" lvl="1" indent="-182879" algn="r" rtl="1">
              <a:buNone/>
              <a:defRPr sz="3600">
                <a:solidFill>
                  <a:srgbClr val="353537"/>
                </a:solidFill>
              </a:defRPr>
            </a:pPr>
            <a:r>
              <a:rPr lang="fa-IR" sz="2000" dirty="0" smtClean="0"/>
              <a:t>دارای مدرک کارشناسی ارشد در رشته الکترونیک قدرت از  دانشگاه صنعتی شریف</a:t>
            </a:r>
          </a:p>
          <a:p>
            <a:pPr marL="457200" lvl="1" indent="-182879" algn="r" rtl="1">
              <a:buNone/>
              <a:defRPr sz="3600">
                <a:solidFill>
                  <a:srgbClr val="353537"/>
                </a:solidFill>
              </a:defRPr>
            </a:pPr>
            <a:r>
              <a:rPr lang="fa-IR" sz="2000" dirty="0" smtClean="0"/>
              <a:t>بازنشسته پتروشیمی خراسان </a:t>
            </a:r>
          </a:p>
          <a:p>
            <a:pPr marL="457200" lvl="1" indent="-182879" algn="r" rtl="1">
              <a:buNone/>
              <a:defRPr sz="3600">
                <a:solidFill>
                  <a:srgbClr val="353537"/>
                </a:solidFill>
              </a:defRPr>
            </a:pPr>
            <a:r>
              <a:rPr lang="fa-IR" sz="2000" dirty="0" smtClean="0"/>
              <a:t>مدیرعامل شرکت توان پردازان بالا بسامد</a:t>
            </a:r>
          </a:p>
          <a:p>
            <a:pPr marL="457200" lvl="1" indent="-182879" algn="r" rtl="1">
              <a:buNone/>
              <a:defRPr sz="3600">
                <a:solidFill>
                  <a:srgbClr val="353537"/>
                </a:solidFill>
              </a:defRPr>
            </a:pPr>
            <a:r>
              <a:rPr lang="fa-IR" sz="2000" dirty="0" smtClean="0"/>
              <a:t>مدیرعامل و موسس شرکت پایا فناوران پارس شرق مستقر در پارک علم و فناوری خراسان رضوی (منحل شده)</a:t>
            </a:r>
          </a:p>
          <a:p>
            <a:pPr marL="457200" lvl="1" indent="-182879" algn="r">
              <a:buNone/>
              <a:defRPr sz="3600">
                <a:solidFill>
                  <a:srgbClr val="353537"/>
                </a:solidFill>
              </a:defRPr>
            </a:pPr>
            <a:endParaRPr lang="fa-IR" sz="2000" dirty="0" smtClean="0"/>
          </a:p>
          <a:p>
            <a:pPr algn="r" rtl="1"/>
            <a:endParaRPr lang="en-GB" dirty="0"/>
          </a:p>
        </p:txBody>
      </p:sp>
      <p:pic>
        <p:nvPicPr>
          <p:cNvPr id="4" name="Picture 7" descr="Picture 7"/>
          <p:cNvPicPr>
            <a:picLocks noChangeAspect="1"/>
          </p:cNvPicPr>
          <p:nvPr/>
        </p:nvPicPr>
        <p:blipFill>
          <a:blip r:embed="rId2" cstate="print">
            <a:extLst/>
          </a:blip>
          <a:stretch>
            <a:fillRect/>
          </a:stretch>
        </p:blipFill>
        <p:spPr>
          <a:xfrm>
            <a:off x="0" y="0"/>
            <a:ext cx="1123906" cy="1342153"/>
          </a:xfrm>
          <a:prstGeom prst="rect">
            <a:avLst/>
          </a:prstGeom>
          <a:ln w="12700">
            <a:miter lim="400000"/>
          </a:ln>
        </p:spPr>
      </p:pic>
      <p:pic>
        <p:nvPicPr>
          <p:cNvPr id="2050" name="Picture 2" descr="D:\hooshmand afzar\logo\Untitled-1.png"/>
          <p:cNvPicPr>
            <a:picLocks noChangeAspect="1" noChangeArrowheads="1"/>
          </p:cNvPicPr>
          <p:nvPr/>
        </p:nvPicPr>
        <p:blipFill>
          <a:blip r:embed="rId3" cstate="print"/>
          <a:srcRect/>
          <a:stretch>
            <a:fillRect/>
          </a:stretch>
        </p:blipFill>
        <p:spPr bwMode="auto">
          <a:xfrm>
            <a:off x="1115617" y="118939"/>
            <a:ext cx="1296144" cy="1030998"/>
          </a:xfrm>
          <a:prstGeom prst="rect">
            <a:avLst/>
          </a:prstGeom>
          <a:noFill/>
        </p:spPr>
      </p:pic>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fa-IR" dirty="0" smtClean="0"/>
              <a:t>معرفی تیم</a:t>
            </a:r>
            <a:endParaRPr lang="en-GB" dirty="0"/>
          </a:p>
        </p:txBody>
      </p:sp>
      <p:sp>
        <p:nvSpPr>
          <p:cNvPr id="3" name="Content Placeholder 2"/>
          <p:cNvSpPr>
            <a:spLocks noGrp="1"/>
          </p:cNvSpPr>
          <p:nvPr>
            <p:ph idx="1"/>
          </p:nvPr>
        </p:nvSpPr>
        <p:spPr/>
        <p:txBody>
          <a:bodyPr/>
          <a:lstStyle/>
          <a:p>
            <a:pPr marL="457200" lvl="1" indent="-182879" algn="r">
              <a:defRPr sz="3600">
                <a:solidFill>
                  <a:srgbClr val="353537"/>
                </a:solidFill>
              </a:defRPr>
            </a:pPr>
            <a:r>
              <a:rPr lang="fa-IR" dirty="0" smtClean="0"/>
              <a:t>حمید عبدی ( تحقیق و توسعه – طراحی و قالب سازی ) </a:t>
            </a:r>
          </a:p>
          <a:p>
            <a:pPr marL="457200" lvl="1" indent="-182879" algn="r">
              <a:defRPr sz="3600">
                <a:solidFill>
                  <a:srgbClr val="353537"/>
                </a:solidFill>
              </a:defRPr>
            </a:pPr>
            <a:r>
              <a:rPr lang="fa-IR" sz="1900" dirty="0" smtClean="0"/>
              <a:t>دارای مدرک کارشناسی در رشته نقشه کشی صنعتی </a:t>
            </a:r>
          </a:p>
          <a:p>
            <a:pPr marL="457200" lvl="1" indent="-182879" algn="r">
              <a:defRPr sz="3600">
                <a:solidFill>
                  <a:srgbClr val="353537"/>
                </a:solidFill>
              </a:defRPr>
            </a:pPr>
            <a:r>
              <a:rPr lang="fa-IR" sz="1900" dirty="0" smtClean="0"/>
              <a:t>عضو بنیاد ملی نخبگان</a:t>
            </a:r>
          </a:p>
          <a:p>
            <a:pPr marL="457200" lvl="1" indent="-182879" algn="r">
              <a:defRPr sz="3600">
                <a:solidFill>
                  <a:srgbClr val="353537"/>
                </a:solidFill>
              </a:defRPr>
            </a:pPr>
            <a:r>
              <a:rPr lang="fa-IR" sz="1900" dirty="0" smtClean="0"/>
              <a:t>سابقه کار در شرکت پدیده انرژی پارسیان</a:t>
            </a:r>
          </a:p>
          <a:p>
            <a:pPr marL="457200" lvl="1" indent="-182879" algn="r">
              <a:defRPr sz="3600">
                <a:solidFill>
                  <a:srgbClr val="353537"/>
                </a:solidFill>
              </a:defRPr>
            </a:pPr>
            <a:r>
              <a:rPr lang="fa-IR" sz="1900" dirty="0" smtClean="0"/>
              <a:t>سابقه کار در شرکت  افرا صنعت کیمیا </a:t>
            </a:r>
          </a:p>
          <a:p>
            <a:pPr marL="457200" lvl="1" indent="-182879" algn="r">
              <a:defRPr sz="3600">
                <a:solidFill>
                  <a:srgbClr val="353537"/>
                </a:solidFill>
              </a:defRPr>
            </a:pPr>
            <a:r>
              <a:rPr lang="fa-IR" sz="1900" dirty="0" smtClean="0"/>
              <a:t>سابقه کار در شرکت  سیمین دژ پارس</a:t>
            </a:r>
          </a:p>
          <a:p>
            <a:pPr marL="457200" lvl="1" indent="-182879" algn="r">
              <a:defRPr sz="3600">
                <a:solidFill>
                  <a:srgbClr val="353537"/>
                </a:solidFill>
              </a:defRPr>
            </a:pPr>
            <a:r>
              <a:rPr lang="fa-IR" sz="1900" dirty="0" smtClean="0"/>
              <a:t>موسس  و مدیرعامل شرکت طراحی و ماشین سازی روژان صنعت توس</a:t>
            </a:r>
          </a:p>
          <a:p>
            <a:pPr algn="r" rtl="1"/>
            <a:endParaRPr lang="en-GB" dirty="0"/>
          </a:p>
        </p:txBody>
      </p:sp>
      <p:pic>
        <p:nvPicPr>
          <p:cNvPr id="4" name="Picture 7" descr="Picture 7"/>
          <p:cNvPicPr>
            <a:picLocks noChangeAspect="1"/>
          </p:cNvPicPr>
          <p:nvPr/>
        </p:nvPicPr>
        <p:blipFill>
          <a:blip r:embed="rId2" cstate="print">
            <a:extLst/>
          </a:blip>
          <a:stretch>
            <a:fillRect/>
          </a:stretch>
        </p:blipFill>
        <p:spPr>
          <a:xfrm>
            <a:off x="0" y="0"/>
            <a:ext cx="1123906" cy="1342153"/>
          </a:xfrm>
          <a:prstGeom prst="rect">
            <a:avLst/>
          </a:prstGeom>
          <a:ln w="12700">
            <a:miter lim="400000"/>
          </a:ln>
        </p:spPr>
      </p:pic>
      <p:pic>
        <p:nvPicPr>
          <p:cNvPr id="2050" name="Picture 2" descr="D:\hooshmand afzar\logo\Untitled-1.png"/>
          <p:cNvPicPr>
            <a:picLocks noChangeAspect="1" noChangeArrowheads="1"/>
          </p:cNvPicPr>
          <p:nvPr/>
        </p:nvPicPr>
        <p:blipFill>
          <a:blip r:embed="rId3" cstate="print"/>
          <a:srcRect/>
          <a:stretch>
            <a:fillRect/>
          </a:stretch>
        </p:blipFill>
        <p:spPr bwMode="auto">
          <a:xfrm>
            <a:off x="1115617" y="118939"/>
            <a:ext cx="1296144" cy="1030998"/>
          </a:xfrm>
          <a:prstGeom prst="rect">
            <a:avLst/>
          </a:prstGeom>
          <a:noFill/>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fa-IR" dirty="0" smtClean="0"/>
              <a:t>مشکل</a:t>
            </a:r>
            <a:endParaRPr lang="en-GB" dirty="0"/>
          </a:p>
        </p:txBody>
      </p:sp>
      <p:sp>
        <p:nvSpPr>
          <p:cNvPr id="3" name="Content Placeholder 2"/>
          <p:cNvSpPr>
            <a:spLocks noGrp="1"/>
          </p:cNvSpPr>
          <p:nvPr>
            <p:ph idx="1"/>
          </p:nvPr>
        </p:nvSpPr>
        <p:spPr/>
        <p:txBody>
          <a:bodyPr/>
          <a:lstStyle/>
          <a:p>
            <a:pPr algn="r" rtl="1"/>
            <a:r>
              <a:rPr lang="fa-IR" dirty="0" smtClean="0"/>
              <a:t>سیستم روشنایی خیابان ها همچنان بصورت سنتی می باشد که برای مناطق توریستی و شهرهای هوشمند و بسیاری از شهرهای کشور می توان سیستم روشنایی خیابان ها را، هوشمند کرد</a:t>
            </a:r>
            <a:endParaRPr lang="en-GB" dirty="0"/>
          </a:p>
        </p:txBody>
      </p:sp>
      <p:pic>
        <p:nvPicPr>
          <p:cNvPr id="4" name="Picture 7" descr="Picture 7"/>
          <p:cNvPicPr>
            <a:picLocks noChangeAspect="1"/>
          </p:cNvPicPr>
          <p:nvPr/>
        </p:nvPicPr>
        <p:blipFill>
          <a:blip r:embed="rId2" cstate="print">
            <a:extLst/>
          </a:blip>
          <a:stretch>
            <a:fillRect/>
          </a:stretch>
        </p:blipFill>
        <p:spPr>
          <a:xfrm>
            <a:off x="0" y="0"/>
            <a:ext cx="1123906" cy="1342153"/>
          </a:xfrm>
          <a:prstGeom prst="rect">
            <a:avLst/>
          </a:prstGeom>
          <a:ln w="12700">
            <a:miter lim="400000"/>
          </a:ln>
        </p:spPr>
      </p:pic>
      <p:pic>
        <p:nvPicPr>
          <p:cNvPr id="2050" name="Picture 2" descr="D:\hooshmand afzar\logo\Untitled-1.png"/>
          <p:cNvPicPr>
            <a:picLocks noChangeAspect="1" noChangeArrowheads="1"/>
          </p:cNvPicPr>
          <p:nvPr/>
        </p:nvPicPr>
        <p:blipFill>
          <a:blip r:embed="rId3" cstate="print"/>
          <a:srcRect/>
          <a:stretch>
            <a:fillRect/>
          </a:stretch>
        </p:blipFill>
        <p:spPr bwMode="auto">
          <a:xfrm>
            <a:off x="1115617" y="118939"/>
            <a:ext cx="1296144" cy="1030998"/>
          </a:xfrm>
          <a:prstGeom prst="rect">
            <a:avLst/>
          </a:prstGeom>
          <a:noFill/>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rtl="1"/>
            <a:r>
              <a:rPr lang="fa-IR" sz="4000" dirty="0" smtClean="0"/>
              <a:t>رسالت، اهداف و ماموریت</a:t>
            </a:r>
            <a:endParaRPr lang="en-GB" sz="4000" dirty="0"/>
          </a:p>
        </p:txBody>
      </p:sp>
      <p:sp>
        <p:nvSpPr>
          <p:cNvPr id="3" name="Content Placeholder 2"/>
          <p:cNvSpPr>
            <a:spLocks noGrp="1"/>
          </p:cNvSpPr>
          <p:nvPr>
            <p:ph idx="1"/>
          </p:nvPr>
        </p:nvSpPr>
        <p:spPr/>
        <p:txBody>
          <a:bodyPr/>
          <a:lstStyle/>
          <a:p>
            <a:pPr algn="r" rtl="1">
              <a:buFont typeface="Wingdings" pitchFamily="2" charset="2"/>
              <a:buChar char="§"/>
            </a:pPr>
            <a:r>
              <a:rPr lang="fa-IR" dirty="0" smtClean="0"/>
              <a:t>تولید انواع چراغ های خیابانی </a:t>
            </a:r>
            <a:r>
              <a:rPr lang="en-US" dirty="0" smtClean="0"/>
              <a:t>LED</a:t>
            </a:r>
            <a:r>
              <a:rPr lang="fa-IR" dirty="0" smtClean="0"/>
              <a:t>هوشمند</a:t>
            </a:r>
            <a:endParaRPr lang="en-GB" dirty="0" smtClean="0"/>
          </a:p>
          <a:p>
            <a:pPr algn="r" rtl="1">
              <a:buNone/>
            </a:pPr>
            <a:r>
              <a:rPr lang="fa-IR" dirty="0" smtClean="0"/>
              <a:t>براساس اینترنت اشیاء</a:t>
            </a:r>
          </a:p>
          <a:p>
            <a:pPr algn="r" rtl="1">
              <a:buNone/>
            </a:pPr>
            <a:endParaRPr lang="fa-IR" dirty="0" smtClean="0"/>
          </a:p>
          <a:p>
            <a:pPr algn="r" rtl="1"/>
            <a:r>
              <a:rPr lang="fa-IR" dirty="0" smtClean="0"/>
              <a:t>تولید چراغ خیابانی هوشمند سولار</a:t>
            </a:r>
          </a:p>
          <a:p>
            <a:pPr algn="r" rtl="1"/>
            <a:endParaRPr lang="fa-IR" dirty="0" smtClean="0"/>
          </a:p>
          <a:p>
            <a:pPr algn="r" rtl="1"/>
            <a:r>
              <a:rPr lang="fa-IR" dirty="0" smtClean="0"/>
              <a:t>تولید انواع درایور </a:t>
            </a:r>
            <a:r>
              <a:rPr lang="en-US" dirty="0" smtClean="0"/>
              <a:t>LED</a:t>
            </a:r>
            <a:r>
              <a:rPr lang="fa-IR" dirty="0" smtClean="0"/>
              <a:t> </a:t>
            </a:r>
          </a:p>
          <a:p>
            <a:pPr algn="r" rtl="1">
              <a:buNone/>
            </a:pPr>
            <a:endParaRPr lang="fa-IR" dirty="0" smtClean="0"/>
          </a:p>
          <a:p>
            <a:pPr algn="r" rtl="1"/>
            <a:r>
              <a:rPr lang="fa-IR" dirty="0" smtClean="0"/>
              <a:t>تولید انواع چراغ خیابانی </a:t>
            </a:r>
            <a:r>
              <a:rPr lang="en-US" dirty="0" smtClean="0"/>
              <a:t>LED</a:t>
            </a:r>
            <a:endParaRPr lang="fa-IR" dirty="0" smtClean="0"/>
          </a:p>
        </p:txBody>
      </p:sp>
      <p:pic>
        <p:nvPicPr>
          <p:cNvPr id="4" name="Picture 7" descr="Picture 7"/>
          <p:cNvPicPr>
            <a:picLocks noChangeAspect="1"/>
          </p:cNvPicPr>
          <p:nvPr/>
        </p:nvPicPr>
        <p:blipFill>
          <a:blip r:embed="rId2" cstate="print">
            <a:extLst/>
          </a:blip>
          <a:stretch>
            <a:fillRect/>
          </a:stretch>
        </p:blipFill>
        <p:spPr>
          <a:xfrm>
            <a:off x="0" y="0"/>
            <a:ext cx="1123906" cy="1342153"/>
          </a:xfrm>
          <a:prstGeom prst="rect">
            <a:avLst/>
          </a:prstGeom>
          <a:ln w="12700">
            <a:miter lim="400000"/>
          </a:ln>
        </p:spPr>
      </p:pic>
      <p:pic>
        <p:nvPicPr>
          <p:cNvPr id="2050" name="Picture 2" descr="D:\hooshmand afzar\logo\Untitled-1.png"/>
          <p:cNvPicPr>
            <a:picLocks noChangeAspect="1" noChangeArrowheads="1"/>
          </p:cNvPicPr>
          <p:nvPr/>
        </p:nvPicPr>
        <p:blipFill>
          <a:blip r:embed="rId3" cstate="print"/>
          <a:srcRect/>
          <a:stretch>
            <a:fillRect/>
          </a:stretch>
        </p:blipFill>
        <p:spPr bwMode="auto">
          <a:xfrm>
            <a:off x="1115617" y="118939"/>
            <a:ext cx="1296144" cy="1030998"/>
          </a:xfrm>
          <a:prstGeom prst="rect">
            <a:avLst/>
          </a:prstGeom>
          <a:noFill/>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rtl="1"/>
            <a:r>
              <a:rPr lang="fa-IR" sz="2800" dirty="0" smtClean="0"/>
              <a:t>محصول یا خدمت خود را توضیح دهید</a:t>
            </a:r>
            <a:endParaRPr lang="en-GB" sz="2800" dirty="0"/>
          </a:p>
        </p:txBody>
      </p:sp>
      <p:sp>
        <p:nvSpPr>
          <p:cNvPr id="3" name="Content Placeholder 2"/>
          <p:cNvSpPr>
            <a:spLocks noGrp="1"/>
          </p:cNvSpPr>
          <p:nvPr>
            <p:ph idx="1"/>
          </p:nvPr>
        </p:nvSpPr>
        <p:spPr/>
        <p:txBody>
          <a:bodyPr/>
          <a:lstStyle/>
          <a:p>
            <a:pPr algn="r" rtl="1"/>
            <a:r>
              <a:rPr lang="fa-IR" dirty="0" smtClean="0"/>
              <a:t>اجزاء چراغ خیابانی غیر هوشمند</a:t>
            </a:r>
            <a:endParaRPr lang="en-GB" dirty="0"/>
          </a:p>
        </p:txBody>
      </p:sp>
      <p:pic>
        <p:nvPicPr>
          <p:cNvPr id="4" name="Picture 7" descr="Picture 7"/>
          <p:cNvPicPr>
            <a:picLocks noChangeAspect="1"/>
          </p:cNvPicPr>
          <p:nvPr/>
        </p:nvPicPr>
        <p:blipFill>
          <a:blip r:embed="rId2" cstate="print">
            <a:extLst/>
          </a:blip>
          <a:stretch>
            <a:fillRect/>
          </a:stretch>
        </p:blipFill>
        <p:spPr>
          <a:xfrm>
            <a:off x="0" y="0"/>
            <a:ext cx="1123906" cy="1342153"/>
          </a:xfrm>
          <a:prstGeom prst="rect">
            <a:avLst/>
          </a:prstGeom>
          <a:ln w="12700">
            <a:miter lim="400000"/>
          </a:ln>
        </p:spPr>
      </p:pic>
      <p:pic>
        <p:nvPicPr>
          <p:cNvPr id="2050" name="Picture 2" descr="D:\hooshmand afzar\logo\Untitled-1.png"/>
          <p:cNvPicPr>
            <a:picLocks noChangeAspect="1" noChangeArrowheads="1"/>
          </p:cNvPicPr>
          <p:nvPr/>
        </p:nvPicPr>
        <p:blipFill>
          <a:blip r:embed="rId3" cstate="print"/>
          <a:srcRect/>
          <a:stretch>
            <a:fillRect/>
          </a:stretch>
        </p:blipFill>
        <p:spPr bwMode="auto">
          <a:xfrm>
            <a:off x="1115617" y="118939"/>
            <a:ext cx="1296144" cy="1030998"/>
          </a:xfrm>
          <a:prstGeom prst="rect">
            <a:avLst/>
          </a:prstGeom>
          <a:noFill/>
        </p:spPr>
      </p:pic>
      <p:pic>
        <p:nvPicPr>
          <p:cNvPr id="6147" name="Picture 3" descr="C:\Users\hosein\Downloads\whatsapp\2.jpg"/>
          <p:cNvPicPr>
            <a:picLocks noChangeAspect="1" noChangeArrowheads="1"/>
          </p:cNvPicPr>
          <p:nvPr/>
        </p:nvPicPr>
        <p:blipFill>
          <a:blip r:embed="rId4" cstate="print"/>
          <a:srcRect/>
          <a:stretch>
            <a:fillRect/>
          </a:stretch>
        </p:blipFill>
        <p:spPr bwMode="auto">
          <a:xfrm>
            <a:off x="1187624" y="2708920"/>
            <a:ext cx="6912768" cy="3619821"/>
          </a:xfrm>
          <a:prstGeom prst="rect">
            <a:avLst/>
          </a:prstGeom>
          <a:noFill/>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rtl="1"/>
            <a:r>
              <a:rPr lang="fa-IR" sz="2800" dirty="0" smtClean="0"/>
              <a:t>محصول یا خدمت خود را توضیح دهید</a:t>
            </a:r>
            <a:endParaRPr lang="en-GB" sz="2800" dirty="0"/>
          </a:p>
        </p:txBody>
      </p:sp>
      <p:sp>
        <p:nvSpPr>
          <p:cNvPr id="3" name="Content Placeholder 2"/>
          <p:cNvSpPr>
            <a:spLocks noGrp="1"/>
          </p:cNvSpPr>
          <p:nvPr>
            <p:ph idx="1"/>
          </p:nvPr>
        </p:nvSpPr>
        <p:spPr/>
        <p:txBody>
          <a:bodyPr/>
          <a:lstStyle/>
          <a:p>
            <a:pPr algn="r" rtl="1"/>
            <a:r>
              <a:rPr lang="fa-IR" dirty="0" smtClean="0"/>
              <a:t>محصول اصلی این استارت اپ </a:t>
            </a:r>
            <a:r>
              <a:rPr lang="ar-SA" dirty="0" smtClean="0"/>
              <a:t>یک چراغ خیابانی هوشمند می باشد که در هنگام عدم عبور وسیله نقلیه خصوصا در ساعات کم رفت بعد از نیمه شب ، نور چراغ را تا حد خاصی </a:t>
            </a:r>
            <a:endParaRPr lang="fa-IR" dirty="0" smtClean="0"/>
          </a:p>
          <a:p>
            <a:pPr algn="r" rtl="1">
              <a:buNone/>
            </a:pPr>
            <a:r>
              <a:rPr lang="fa-IR" dirty="0" smtClean="0"/>
              <a:t>  </a:t>
            </a:r>
            <a:r>
              <a:rPr lang="ar-SA" dirty="0" smtClean="0"/>
              <a:t>( قابل تنظیم ) کاهش داده و در صورت نزدیک شدن وسیله نقلیه نور چراغ افزایش پیدا میکند و سپس بعد از چند ثانیه مجددا نور چراغ را کاهش میدهد</a:t>
            </a:r>
            <a:endParaRPr lang="en-GB" dirty="0"/>
          </a:p>
        </p:txBody>
      </p:sp>
      <p:pic>
        <p:nvPicPr>
          <p:cNvPr id="4" name="Picture 7" descr="Picture 7"/>
          <p:cNvPicPr>
            <a:picLocks noChangeAspect="1"/>
          </p:cNvPicPr>
          <p:nvPr/>
        </p:nvPicPr>
        <p:blipFill>
          <a:blip r:embed="rId2" cstate="print">
            <a:extLst/>
          </a:blip>
          <a:stretch>
            <a:fillRect/>
          </a:stretch>
        </p:blipFill>
        <p:spPr>
          <a:xfrm>
            <a:off x="0" y="0"/>
            <a:ext cx="1123906" cy="1342153"/>
          </a:xfrm>
          <a:prstGeom prst="rect">
            <a:avLst/>
          </a:prstGeom>
          <a:ln w="12700">
            <a:miter lim="400000"/>
          </a:ln>
        </p:spPr>
      </p:pic>
      <p:pic>
        <p:nvPicPr>
          <p:cNvPr id="2050" name="Picture 2" descr="D:\hooshmand afzar\logo\Untitled-1.png"/>
          <p:cNvPicPr>
            <a:picLocks noChangeAspect="1" noChangeArrowheads="1"/>
          </p:cNvPicPr>
          <p:nvPr/>
        </p:nvPicPr>
        <p:blipFill>
          <a:blip r:embed="rId3" cstate="print"/>
          <a:srcRect/>
          <a:stretch>
            <a:fillRect/>
          </a:stretch>
        </p:blipFill>
        <p:spPr bwMode="auto">
          <a:xfrm>
            <a:off x="1115617" y="118939"/>
            <a:ext cx="1296144" cy="1030998"/>
          </a:xfrm>
          <a:prstGeom prst="rect">
            <a:avLst/>
          </a:prstGeom>
          <a:noFill/>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rtl="1"/>
            <a:r>
              <a:rPr lang="fa-IR" sz="2800" dirty="0" smtClean="0"/>
              <a:t>محصول یا خدمت خود را توضیح دهید</a:t>
            </a:r>
            <a:endParaRPr lang="en-GB" sz="2800" dirty="0"/>
          </a:p>
        </p:txBody>
      </p:sp>
      <p:sp>
        <p:nvSpPr>
          <p:cNvPr id="3" name="Content Placeholder 2"/>
          <p:cNvSpPr>
            <a:spLocks noGrp="1"/>
          </p:cNvSpPr>
          <p:nvPr>
            <p:ph idx="1"/>
          </p:nvPr>
        </p:nvSpPr>
        <p:spPr/>
        <p:txBody>
          <a:bodyPr/>
          <a:lstStyle/>
          <a:p>
            <a:endParaRPr lang="en-GB" dirty="0"/>
          </a:p>
        </p:txBody>
      </p:sp>
      <p:pic>
        <p:nvPicPr>
          <p:cNvPr id="4" name="Picture 7" descr="Picture 7"/>
          <p:cNvPicPr>
            <a:picLocks noChangeAspect="1"/>
          </p:cNvPicPr>
          <p:nvPr/>
        </p:nvPicPr>
        <p:blipFill>
          <a:blip r:embed="rId2" cstate="print">
            <a:extLst/>
          </a:blip>
          <a:stretch>
            <a:fillRect/>
          </a:stretch>
        </p:blipFill>
        <p:spPr>
          <a:xfrm>
            <a:off x="0" y="0"/>
            <a:ext cx="1123906" cy="1342153"/>
          </a:xfrm>
          <a:prstGeom prst="rect">
            <a:avLst/>
          </a:prstGeom>
          <a:ln w="12700">
            <a:miter lim="400000"/>
          </a:ln>
        </p:spPr>
      </p:pic>
      <p:pic>
        <p:nvPicPr>
          <p:cNvPr id="2050" name="Picture 2" descr="D:\hooshmand afzar\logo\Untitled-1.png"/>
          <p:cNvPicPr>
            <a:picLocks noChangeAspect="1" noChangeArrowheads="1"/>
          </p:cNvPicPr>
          <p:nvPr/>
        </p:nvPicPr>
        <p:blipFill>
          <a:blip r:embed="rId3" cstate="print"/>
          <a:srcRect/>
          <a:stretch>
            <a:fillRect/>
          </a:stretch>
        </p:blipFill>
        <p:spPr bwMode="auto">
          <a:xfrm>
            <a:off x="1115617" y="118939"/>
            <a:ext cx="1296144" cy="1030998"/>
          </a:xfrm>
          <a:prstGeom prst="rect">
            <a:avLst/>
          </a:prstGeom>
          <a:noFill/>
        </p:spPr>
      </p:pic>
      <p:pic>
        <p:nvPicPr>
          <p:cNvPr id="5123" name="Picture 3" descr="C:\Users\hosein\Downloads\whatsapp\epr-jan-17-pg-40.jpg"/>
          <p:cNvPicPr>
            <a:picLocks noChangeAspect="1" noChangeArrowheads="1"/>
          </p:cNvPicPr>
          <p:nvPr/>
        </p:nvPicPr>
        <p:blipFill>
          <a:blip r:embed="rId4" cstate="print"/>
          <a:srcRect/>
          <a:stretch>
            <a:fillRect/>
          </a:stretch>
        </p:blipFill>
        <p:spPr bwMode="auto">
          <a:xfrm>
            <a:off x="467544" y="2204864"/>
            <a:ext cx="8064896" cy="4165519"/>
          </a:xfrm>
          <a:prstGeom prst="rect">
            <a:avLst/>
          </a:prstGeom>
          <a:noFill/>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rtl="1"/>
            <a:r>
              <a:rPr lang="fa-IR" sz="2800" dirty="0" smtClean="0"/>
              <a:t>محصول یا خدمت خود را توضیح دهید</a:t>
            </a:r>
            <a:endParaRPr lang="en-GB" sz="2800" dirty="0"/>
          </a:p>
        </p:txBody>
      </p:sp>
      <p:sp>
        <p:nvSpPr>
          <p:cNvPr id="3" name="Content Placeholder 2"/>
          <p:cNvSpPr>
            <a:spLocks noGrp="1"/>
          </p:cNvSpPr>
          <p:nvPr>
            <p:ph idx="1"/>
          </p:nvPr>
        </p:nvSpPr>
        <p:spPr/>
        <p:txBody>
          <a:bodyPr/>
          <a:lstStyle/>
          <a:p>
            <a:pPr algn="r" rtl="1"/>
            <a:r>
              <a:rPr lang="fa-IR" dirty="0" smtClean="0"/>
              <a:t>اطلاعات فنی مربوط به چراغ خیابانی</a:t>
            </a:r>
            <a:endParaRPr lang="en-GB" dirty="0"/>
          </a:p>
        </p:txBody>
      </p:sp>
      <p:pic>
        <p:nvPicPr>
          <p:cNvPr id="4" name="Picture 7" descr="Picture 7"/>
          <p:cNvPicPr>
            <a:picLocks noChangeAspect="1"/>
          </p:cNvPicPr>
          <p:nvPr/>
        </p:nvPicPr>
        <p:blipFill>
          <a:blip r:embed="rId2" cstate="print">
            <a:extLst/>
          </a:blip>
          <a:stretch>
            <a:fillRect/>
          </a:stretch>
        </p:blipFill>
        <p:spPr>
          <a:xfrm>
            <a:off x="0" y="0"/>
            <a:ext cx="1123906" cy="1342153"/>
          </a:xfrm>
          <a:prstGeom prst="rect">
            <a:avLst/>
          </a:prstGeom>
          <a:ln w="12700">
            <a:miter lim="400000"/>
          </a:ln>
        </p:spPr>
      </p:pic>
      <p:pic>
        <p:nvPicPr>
          <p:cNvPr id="2050" name="Picture 2" descr="D:\hooshmand afzar\logo\Untitled-1.png"/>
          <p:cNvPicPr>
            <a:picLocks noChangeAspect="1" noChangeArrowheads="1"/>
          </p:cNvPicPr>
          <p:nvPr/>
        </p:nvPicPr>
        <p:blipFill>
          <a:blip r:embed="rId3" cstate="print"/>
          <a:srcRect/>
          <a:stretch>
            <a:fillRect/>
          </a:stretch>
        </p:blipFill>
        <p:spPr bwMode="auto">
          <a:xfrm>
            <a:off x="1115617" y="118939"/>
            <a:ext cx="1296144" cy="1030998"/>
          </a:xfrm>
          <a:prstGeom prst="rect">
            <a:avLst/>
          </a:prstGeom>
          <a:noFill/>
        </p:spPr>
      </p:pic>
      <p:pic>
        <p:nvPicPr>
          <p:cNvPr id="3074" name="Picture 2" descr="D:\hooshmand afzar\catalog\street light\photo_۲۰۱۹-۰۴-۰۷_۱۹-۴۷-۳۴.jpg"/>
          <p:cNvPicPr>
            <a:picLocks noChangeAspect="1" noChangeArrowheads="1"/>
          </p:cNvPicPr>
          <p:nvPr/>
        </p:nvPicPr>
        <p:blipFill>
          <a:blip r:embed="rId4" cstate="print"/>
          <a:srcRect/>
          <a:stretch>
            <a:fillRect/>
          </a:stretch>
        </p:blipFill>
        <p:spPr bwMode="auto">
          <a:xfrm>
            <a:off x="1547664" y="2586125"/>
            <a:ext cx="6048672" cy="4271875"/>
          </a:xfrm>
          <a:prstGeom prst="rect">
            <a:avLst/>
          </a:prstGeom>
          <a:noFill/>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rtl="1"/>
            <a:r>
              <a:rPr lang="fa-IR" sz="2800" dirty="0" smtClean="0"/>
              <a:t>محصول یا خدمت خود را توضیح دهید</a:t>
            </a:r>
            <a:endParaRPr lang="en-GB" sz="2800" dirty="0"/>
          </a:p>
        </p:txBody>
      </p:sp>
      <p:sp>
        <p:nvSpPr>
          <p:cNvPr id="3" name="Content Placeholder 2"/>
          <p:cNvSpPr>
            <a:spLocks noGrp="1"/>
          </p:cNvSpPr>
          <p:nvPr>
            <p:ph idx="1"/>
          </p:nvPr>
        </p:nvSpPr>
        <p:spPr/>
        <p:txBody>
          <a:bodyPr/>
          <a:lstStyle/>
          <a:p>
            <a:pPr algn="r" rtl="1"/>
            <a:r>
              <a:rPr lang="fa-IR" dirty="0" smtClean="0"/>
              <a:t>اطلاعات فنی مربوط به درایور </a:t>
            </a:r>
            <a:r>
              <a:rPr lang="en-US" dirty="0" smtClean="0"/>
              <a:t>LED</a:t>
            </a:r>
            <a:endParaRPr lang="en-GB" dirty="0"/>
          </a:p>
        </p:txBody>
      </p:sp>
      <p:pic>
        <p:nvPicPr>
          <p:cNvPr id="4" name="Picture 7" descr="Picture 7"/>
          <p:cNvPicPr>
            <a:picLocks noChangeAspect="1"/>
          </p:cNvPicPr>
          <p:nvPr/>
        </p:nvPicPr>
        <p:blipFill>
          <a:blip r:embed="rId2" cstate="print">
            <a:extLst/>
          </a:blip>
          <a:stretch>
            <a:fillRect/>
          </a:stretch>
        </p:blipFill>
        <p:spPr>
          <a:xfrm>
            <a:off x="0" y="0"/>
            <a:ext cx="1123906" cy="1342153"/>
          </a:xfrm>
          <a:prstGeom prst="rect">
            <a:avLst/>
          </a:prstGeom>
          <a:ln w="12700">
            <a:miter lim="400000"/>
          </a:ln>
        </p:spPr>
      </p:pic>
      <p:pic>
        <p:nvPicPr>
          <p:cNvPr id="2050" name="Picture 2" descr="D:\hooshmand afzar\logo\Untitled-1.png"/>
          <p:cNvPicPr>
            <a:picLocks noChangeAspect="1" noChangeArrowheads="1"/>
          </p:cNvPicPr>
          <p:nvPr/>
        </p:nvPicPr>
        <p:blipFill>
          <a:blip r:embed="rId3" cstate="print"/>
          <a:srcRect/>
          <a:stretch>
            <a:fillRect/>
          </a:stretch>
        </p:blipFill>
        <p:spPr bwMode="auto">
          <a:xfrm>
            <a:off x="1115617" y="118939"/>
            <a:ext cx="1296144" cy="1030998"/>
          </a:xfrm>
          <a:prstGeom prst="rect">
            <a:avLst/>
          </a:prstGeom>
          <a:noFill/>
        </p:spPr>
      </p:pic>
      <p:pic>
        <p:nvPicPr>
          <p:cNvPr id="4098" name="Picture 2" descr="C:\Users\hosein\Downloads\whatsapp\driver.jpg"/>
          <p:cNvPicPr>
            <a:picLocks noChangeAspect="1" noChangeArrowheads="1"/>
          </p:cNvPicPr>
          <p:nvPr/>
        </p:nvPicPr>
        <p:blipFill>
          <a:blip r:embed="rId4" cstate="print"/>
          <a:srcRect/>
          <a:stretch>
            <a:fillRect/>
          </a:stretch>
        </p:blipFill>
        <p:spPr bwMode="auto">
          <a:xfrm>
            <a:off x="1043608" y="2492896"/>
            <a:ext cx="7128792" cy="3920835"/>
          </a:xfrm>
          <a:prstGeom prst="rect">
            <a:avLst/>
          </a:prstGeom>
          <a:noFill/>
        </p:spPr>
      </p:pic>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odule">
  <a:themeElements>
    <a:clrScheme name="Module">
      <a:dk1>
        <a:sysClr val="windowText" lastClr="000000"/>
      </a:dk1>
      <a:lt1>
        <a:sysClr val="window" lastClr="FFFFFF"/>
      </a:lt1>
      <a:dk2>
        <a:srgbClr val="5A6378"/>
      </a:dk2>
      <a:lt2>
        <a:srgbClr val="D4D4D6"/>
      </a:lt2>
      <a:accent1>
        <a:srgbClr val="F0AD00"/>
      </a:accent1>
      <a:accent2>
        <a:srgbClr val="60B5CC"/>
      </a:accent2>
      <a:accent3>
        <a:srgbClr val="E66C7D"/>
      </a:accent3>
      <a:accent4>
        <a:srgbClr val="6BB76D"/>
      </a:accent4>
      <a:accent5>
        <a:srgbClr val="E88651"/>
      </a:accent5>
      <a:accent6>
        <a:srgbClr val="C64847"/>
      </a:accent6>
      <a:hlink>
        <a:srgbClr val="168BBA"/>
      </a:hlink>
      <a:folHlink>
        <a:srgbClr val="680000"/>
      </a:folHlink>
    </a:clrScheme>
    <a:fontScheme name="Module">
      <a:maj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Modul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47500"/>
                <a:satMod val="137000"/>
              </a:schemeClr>
            </a:gs>
            <a:gs pos="55000">
              <a:schemeClr val="phClr">
                <a:shade val="69000"/>
                <a:satMod val="137000"/>
              </a:schemeClr>
            </a:gs>
            <a:gs pos="100000">
              <a:schemeClr val="phClr">
                <a:shade val="98000"/>
                <a:satMod val="137000"/>
              </a:schemeClr>
            </a:gs>
          </a:gsLst>
          <a:lin ang="16200000" scaled="0"/>
        </a:gradFill>
      </a:fillStyleLst>
      <a:lnStyleLst>
        <a:ln w="6350" cap="rnd" cmpd="sng" algn="ctr">
          <a:solidFill>
            <a:schemeClr val="phClr">
              <a:shade val="95000"/>
              <a:satMod val="105000"/>
            </a:schemeClr>
          </a:solidFill>
          <a:prstDash val="solid"/>
        </a:ln>
        <a:ln w="48000" cap="flat" cmpd="thickThin" algn="ctr">
          <a:solidFill>
            <a:schemeClr val="phClr"/>
          </a:solidFill>
          <a:prstDash val="solid"/>
        </a:ln>
        <a:ln w="48500" cap="flat" cmpd="thickThin" algn="ctr">
          <a:solidFill>
            <a:schemeClr val="phClr"/>
          </a:solidFill>
          <a:prstDash val="solid"/>
        </a:ln>
      </a:lnStyleLst>
      <a:effectStyleLst>
        <a:effectStyle>
          <a:effectLst>
            <a:outerShdw blurRad="45000" dist="25000" dir="5400000" rotWithShape="0">
              <a:srgbClr val="000000">
                <a:alpha val="38000"/>
              </a:srgbClr>
            </a:outerShdw>
          </a:effectLst>
        </a:effectStyle>
        <a:effectStyle>
          <a:effectLst>
            <a:outerShdw blurRad="39000" dist="25400" dir="5400000" rotWithShape="0">
              <a:srgbClr val="000000">
                <a:alpha val="38000"/>
              </a:srgbClr>
            </a:outerShdw>
          </a:effectLst>
        </a:effectStyle>
        <a:effectStyle>
          <a:effectLst>
            <a:outerShdw blurRad="39000" dist="25400" dir="5400000" rotWithShape="0">
              <a:srgbClr val="000000">
                <a:alpha val="38000"/>
              </a:srgbClr>
            </a:outerShdw>
          </a:effectLst>
          <a:scene3d>
            <a:camera prst="orthographicFront" fov="0">
              <a:rot lat="0" lon="0" rev="0"/>
            </a:camera>
            <a:lightRig rig="threePt" dir="t">
              <a:rot lat="0" lon="0" rev="1800000"/>
            </a:lightRig>
          </a:scene3d>
          <a:sp3d prstMaterial="matte">
            <a:bevelT h="20000"/>
          </a:sp3d>
        </a:effectStyle>
      </a:effectStyleLst>
      <a:bgFillStyleLst>
        <a:solidFill>
          <a:schemeClr val="phClr"/>
        </a:solidFill>
        <a:gradFill rotWithShape="1">
          <a:gsLst>
            <a:gs pos="0">
              <a:schemeClr val="phClr">
                <a:tint val="48000"/>
                <a:satMod val="300000"/>
              </a:schemeClr>
            </a:gs>
            <a:gs pos="12000">
              <a:schemeClr val="phClr">
                <a:tint val="48000"/>
                <a:satMod val="300000"/>
              </a:schemeClr>
            </a:gs>
            <a:gs pos="20000">
              <a:schemeClr val="phClr">
                <a:tint val="49000"/>
                <a:satMod val="300000"/>
              </a:schemeClr>
            </a:gs>
            <a:gs pos="100000">
              <a:schemeClr val="phClr">
                <a:shade val="30000"/>
              </a:schemeClr>
            </a:gs>
          </a:gsLst>
          <a:path path="circle">
            <a:fillToRect l="10000" t="-25000" r="10000" b="125000"/>
          </a:path>
        </a:gradFill>
        <a:blipFill>
          <a:blip xmlns:r="http://schemas.openxmlformats.org/officeDocument/2006/relationships" r:embed="rId1">
            <a:duotone>
              <a:schemeClr val="phClr">
                <a:shade val="75000"/>
                <a:satMod val="105000"/>
              </a:schemeClr>
              <a:schemeClr val="phClr">
                <a:tint val="95000"/>
                <a:satMod val="105000"/>
              </a:schemeClr>
            </a:duotone>
          </a:blip>
          <a:tile tx="0" ty="0" sx="38000" sy="38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Module</Template>
  <TotalTime>189</TotalTime>
  <Words>906</Words>
  <Application>Microsoft Office PowerPoint</Application>
  <PresentationFormat>On-screen Show (4:3)</PresentationFormat>
  <Paragraphs>103</Paragraphs>
  <Slides>23</Slides>
  <Notes>0</Notes>
  <HiddenSlides>1</HiddenSlides>
  <MMClips>0</MMClips>
  <ScaleCrop>false</ScaleCrop>
  <HeadingPairs>
    <vt:vector size="4" baseType="variant">
      <vt:variant>
        <vt:lpstr>Theme</vt:lpstr>
      </vt:variant>
      <vt:variant>
        <vt:i4>1</vt:i4>
      </vt:variant>
      <vt:variant>
        <vt:lpstr>Slide Titles</vt:lpstr>
      </vt:variant>
      <vt:variant>
        <vt:i4>23</vt:i4>
      </vt:variant>
    </vt:vector>
  </HeadingPairs>
  <TitlesOfParts>
    <vt:vector size="24" baseType="lpstr">
      <vt:lpstr>Module</vt:lpstr>
      <vt:lpstr>چراغ خیابانی هوشمند هانا</vt:lpstr>
      <vt:lpstr>مشکل </vt:lpstr>
      <vt:lpstr>مشکل</vt:lpstr>
      <vt:lpstr>رسالت، اهداف و ماموریت</vt:lpstr>
      <vt:lpstr>محصول یا خدمت خود را توضیح دهید</vt:lpstr>
      <vt:lpstr>محصول یا خدمت خود را توضیح دهید</vt:lpstr>
      <vt:lpstr>محصول یا خدمت خود را توضیح دهید</vt:lpstr>
      <vt:lpstr>محصول یا خدمت خود را توضیح دهید</vt:lpstr>
      <vt:lpstr>محصول یا خدمت خود را توضیح دهید</vt:lpstr>
      <vt:lpstr>بازار هدف</vt:lpstr>
      <vt:lpstr>بازار هدف</vt:lpstr>
      <vt:lpstr>رقبا</vt:lpstr>
      <vt:lpstr>تحلیل وضعیت و جایگاه خود  در بین بازیگران این صنعت</vt:lpstr>
      <vt:lpstr>قیمت گذاری</vt:lpstr>
      <vt:lpstr>نحوه ورود به بازار هدف</vt:lpstr>
      <vt:lpstr>کانال فروش</vt:lpstr>
      <vt:lpstr>برنامه تبلیغاتی</vt:lpstr>
      <vt:lpstr>نحوه درآمدزایی</vt:lpstr>
      <vt:lpstr>برنامه مالی</vt:lpstr>
      <vt:lpstr>جذب سرمایه</vt:lpstr>
      <vt:lpstr>معرفی تیم </vt:lpstr>
      <vt:lpstr>معرفی تیم</vt:lpstr>
      <vt:lpstr>معرفی تیم</vt:lpstr>
    </vt:vector>
  </TitlesOfParts>
  <Company>Grizli777</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hosein</dc:creator>
  <cp:lastModifiedBy>hosein</cp:lastModifiedBy>
  <cp:revision>22</cp:revision>
  <dcterms:created xsi:type="dcterms:W3CDTF">2019-12-22T07:51:42Z</dcterms:created>
  <dcterms:modified xsi:type="dcterms:W3CDTF">2020-01-04T09:22:32Z</dcterms:modified>
</cp:coreProperties>
</file>