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16"/>
  </p:notesMasterIdLst>
  <p:handoutMasterIdLst>
    <p:handoutMasterId r:id="rId17"/>
  </p:handoutMasterIdLst>
  <p:sldIdLst>
    <p:sldId id="257" r:id="rId2"/>
    <p:sldId id="286" r:id="rId3"/>
    <p:sldId id="281" r:id="rId4"/>
    <p:sldId id="282" r:id="rId5"/>
    <p:sldId id="268" r:id="rId6"/>
    <p:sldId id="283" r:id="rId7"/>
    <p:sldId id="287" r:id="rId8"/>
    <p:sldId id="284" r:id="rId9"/>
    <p:sldId id="270" r:id="rId10"/>
    <p:sldId id="271" r:id="rId11"/>
    <p:sldId id="280" r:id="rId12"/>
    <p:sldId id="285" r:id="rId13"/>
    <p:sldId id="265" r:id="rId14"/>
    <p:sldId id="27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BDB46D-D0F8-4B7D-8DFC-E030620827D5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3BDC0D-7E82-4DD7-8391-CC781DD019B5}">
      <dgm:prSet phldrT="[Text]" custT="1"/>
      <dgm:spPr/>
      <dgm:t>
        <a:bodyPr/>
        <a:lstStyle/>
        <a:p>
          <a:r>
            <a:rPr lang="fa-IR" sz="2800" dirty="0"/>
            <a:t>پروژه</a:t>
          </a:r>
          <a:r>
            <a:rPr lang="fa-IR" sz="2800" baseline="0" dirty="0"/>
            <a:t> های عمرانی و استفاده بی رویه از سیمان</a:t>
          </a:r>
          <a:endParaRPr lang="en-US" sz="2800" dirty="0"/>
        </a:p>
      </dgm:t>
    </dgm:pt>
    <dgm:pt modelId="{D3E9734B-E26E-40D0-98B9-5118251031B6}" type="parTrans" cxnId="{F3324D48-D5E6-4DC7-8108-4DA1A3A5C64C}">
      <dgm:prSet/>
      <dgm:spPr/>
      <dgm:t>
        <a:bodyPr/>
        <a:lstStyle/>
        <a:p>
          <a:endParaRPr lang="en-US"/>
        </a:p>
      </dgm:t>
    </dgm:pt>
    <dgm:pt modelId="{8FE238AB-6BF4-4493-B790-27B6422B25F6}" type="sibTrans" cxnId="{F3324D48-D5E6-4DC7-8108-4DA1A3A5C64C}">
      <dgm:prSet/>
      <dgm:spPr/>
      <dgm:t>
        <a:bodyPr/>
        <a:lstStyle/>
        <a:p>
          <a:endParaRPr lang="en-US"/>
        </a:p>
      </dgm:t>
    </dgm:pt>
    <dgm:pt modelId="{3873167E-FDFF-4E5A-8457-A59281EEF1DA}" type="asst">
      <dgm:prSet phldrT="[Text]" custT="1"/>
      <dgm:spPr/>
      <dgm:t>
        <a:bodyPr/>
        <a:lstStyle/>
        <a:p>
          <a:r>
            <a:rPr lang="fa-IR" sz="2800" dirty="0"/>
            <a:t>مشکلات محیط زیستی و گاز های گلخانه ای</a:t>
          </a:r>
          <a:endParaRPr lang="en-US" sz="2800" dirty="0"/>
        </a:p>
      </dgm:t>
    </dgm:pt>
    <dgm:pt modelId="{AEBA5652-19FC-4E6E-B694-1B60D74CAA59}" type="parTrans" cxnId="{178765A0-0039-4DC6-8F09-7C4C345918FB}">
      <dgm:prSet/>
      <dgm:spPr/>
      <dgm:t>
        <a:bodyPr/>
        <a:lstStyle/>
        <a:p>
          <a:endParaRPr lang="en-US"/>
        </a:p>
      </dgm:t>
    </dgm:pt>
    <dgm:pt modelId="{6CA8B915-2936-426D-9E19-39EC76080B7C}" type="sibTrans" cxnId="{178765A0-0039-4DC6-8F09-7C4C345918FB}">
      <dgm:prSet/>
      <dgm:spPr/>
      <dgm:t>
        <a:bodyPr/>
        <a:lstStyle/>
        <a:p>
          <a:endParaRPr lang="en-US"/>
        </a:p>
      </dgm:t>
    </dgm:pt>
    <dgm:pt modelId="{4B26515F-EBC2-4B33-847B-9C8D8A76BFB1}">
      <dgm:prSet phldrT="[Text]" custT="1"/>
      <dgm:spPr/>
      <dgm:t>
        <a:bodyPr/>
        <a:lstStyle/>
        <a:p>
          <a:r>
            <a:rPr lang="fa-IR" sz="2800" dirty="0"/>
            <a:t>تثبیت و بهسازی خاک</a:t>
          </a:r>
          <a:endParaRPr lang="en-US" sz="2800" dirty="0"/>
        </a:p>
      </dgm:t>
    </dgm:pt>
    <dgm:pt modelId="{C094CCB8-E782-48C3-A43C-83CBF65BBD48}" type="parTrans" cxnId="{83BEBEA0-2D51-4100-91AC-823E7D7DA79C}">
      <dgm:prSet/>
      <dgm:spPr/>
      <dgm:t>
        <a:bodyPr/>
        <a:lstStyle/>
        <a:p>
          <a:endParaRPr lang="en-US"/>
        </a:p>
      </dgm:t>
    </dgm:pt>
    <dgm:pt modelId="{CEAE6F4E-2E20-43E9-9064-D61E38354B88}" type="sibTrans" cxnId="{83BEBEA0-2D51-4100-91AC-823E7D7DA79C}">
      <dgm:prSet/>
      <dgm:spPr/>
      <dgm:t>
        <a:bodyPr/>
        <a:lstStyle/>
        <a:p>
          <a:endParaRPr lang="en-US"/>
        </a:p>
      </dgm:t>
    </dgm:pt>
    <dgm:pt modelId="{9F19242E-601C-4CF2-AA5B-E554C9CFC94A}">
      <dgm:prSet phldrT="[Text]" custT="1"/>
      <dgm:spPr/>
      <dgm:t>
        <a:bodyPr/>
        <a:lstStyle/>
        <a:p>
          <a:pPr rtl="1"/>
          <a:r>
            <a:rPr lang="fa-IR" sz="2800" dirty="0"/>
            <a:t>جذب </a:t>
          </a:r>
          <a:r>
            <a:rPr lang="en-US" sz="2800" dirty="0"/>
            <a:t>CO2</a:t>
          </a:r>
        </a:p>
      </dgm:t>
    </dgm:pt>
    <dgm:pt modelId="{79B42536-A347-4E8C-BC39-4A8A1EE92A3F}" type="parTrans" cxnId="{6237DA4C-9CE5-49C1-8B80-82DBBE9A3796}">
      <dgm:prSet/>
      <dgm:spPr/>
      <dgm:t>
        <a:bodyPr/>
        <a:lstStyle/>
        <a:p>
          <a:endParaRPr lang="en-US"/>
        </a:p>
      </dgm:t>
    </dgm:pt>
    <dgm:pt modelId="{B0655418-0A96-491F-9FB6-8341CA50EB15}" type="sibTrans" cxnId="{6237DA4C-9CE5-49C1-8B80-82DBBE9A3796}">
      <dgm:prSet/>
      <dgm:spPr/>
      <dgm:t>
        <a:bodyPr/>
        <a:lstStyle/>
        <a:p>
          <a:endParaRPr lang="en-US"/>
        </a:p>
      </dgm:t>
    </dgm:pt>
    <dgm:pt modelId="{DBC98544-064A-49BC-B15D-5E53D438E330}">
      <dgm:prSet phldrT="[Text]" custT="1"/>
      <dgm:spPr/>
      <dgm:t>
        <a:bodyPr/>
        <a:lstStyle/>
        <a:p>
          <a:r>
            <a:rPr lang="fa-IR" sz="2800" dirty="0"/>
            <a:t>استفاده از مواد دوستدار محیط زیست</a:t>
          </a:r>
          <a:endParaRPr lang="en-US" sz="2800" dirty="0"/>
        </a:p>
      </dgm:t>
    </dgm:pt>
    <dgm:pt modelId="{F94B1827-E160-46A8-8D77-0E6DB586AC16}" type="parTrans" cxnId="{9731860B-B11E-4EAE-B78B-26CD36EE6830}">
      <dgm:prSet/>
      <dgm:spPr/>
      <dgm:t>
        <a:bodyPr/>
        <a:lstStyle/>
        <a:p>
          <a:endParaRPr lang="en-US"/>
        </a:p>
      </dgm:t>
    </dgm:pt>
    <dgm:pt modelId="{5BCE5D58-1525-46BA-AC98-2CF78DA4B105}" type="sibTrans" cxnId="{9731860B-B11E-4EAE-B78B-26CD36EE6830}">
      <dgm:prSet/>
      <dgm:spPr/>
      <dgm:t>
        <a:bodyPr/>
        <a:lstStyle/>
        <a:p>
          <a:endParaRPr lang="en-US"/>
        </a:p>
      </dgm:t>
    </dgm:pt>
    <dgm:pt modelId="{824A78C3-92C8-4495-9CFA-2B6F38A3F730}" type="pres">
      <dgm:prSet presAssocID="{A3BDB46D-D0F8-4B7D-8DFC-E030620827D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4D33FD8-50F1-41CC-8DB0-128DDEB1AD34}" type="pres">
      <dgm:prSet presAssocID="{8E3BDC0D-7E82-4DD7-8391-CC781DD019B5}" presName="hierRoot1" presStyleCnt="0">
        <dgm:presLayoutVars>
          <dgm:hierBranch val="init"/>
        </dgm:presLayoutVars>
      </dgm:prSet>
      <dgm:spPr/>
    </dgm:pt>
    <dgm:pt modelId="{2651AB15-50ED-41A4-BB84-9AF16639D939}" type="pres">
      <dgm:prSet presAssocID="{8E3BDC0D-7E82-4DD7-8391-CC781DD019B5}" presName="rootComposite1" presStyleCnt="0"/>
      <dgm:spPr/>
    </dgm:pt>
    <dgm:pt modelId="{C996E8F4-90D9-4291-8867-44413290E396}" type="pres">
      <dgm:prSet presAssocID="{8E3BDC0D-7E82-4DD7-8391-CC781DD019B5}" presName="rootText1" presStyleLbl="node0" presStyleIdx="0" presStyleCnt="1" custScaleY="208084">
        <dgm:presLayoutVars>
          <dgm:chPref val="3"/>
        </dgm:presLayoutVars>
      </dgm:prSet>
      <dgm:spPr/>
    </dgm:pt>
    <dgm:pt modelId="{8B853CAF-01C2-4237-8E29-424B61F39119}" type="pres">
      <dgm:prSet presAssocID="{8E3BDC0D-7E82-4DD7-8391-CC781DD019B5}" presName="rootConnector1" presStyleLbl="node1" presStyleIdx="0" presStyleCnt="0"/>
      <dgm:spPr/>
    </dgm:pt>
    <dgm:pt modelId="{42719045-7AE2-4AAC-A261-8E1C5F33A0B7}" type="pres">
      <dgm:prSet presAssocID="{8E3BDC0D-7E82-4DD7-8391-CC781DD019B5}" presName="hierChild2" presStyleCnt="0"/>
      <dgm:spPr/>
    </dgm:pt>
    <dgm:pt modelId="{F57397C8-A98C-4AC7-AD2E-1D742A72001B}" type="pres">
      <dgm:prSet presAssocID="{C094CCB8-E782-48C3-A43C-83CBF65BBD48}" presName="Name64" presStyleLbl="parChTrans1D2" presStyleIdx="0" presStyleCnt="4"/>
      <dgm:spPr/>
    </dgm:pt>
    <dgm:pt modelId="{2CD8F79A-89CA-4E06-BBA2-F50F07E2CA70}" type="pres">
      <dgm:prSet presAssocID="{4B26515F-EBC2-4B33-847B-9C8D8A76BFB1}" presName="hierRoot2" presStyleCnt="0">
        <dgm:presLayoutVars>
          <dgm:hierBranch val="init"/>
        </dgm:presLayoutVars>
      </dgm:prSet>
      <dgm:spPr/>
    </dgm:pt>
    <dgm:pt modelId="{1BFBE549-7378-4292-B131-94D1C17292CC}" type="pres">
      <dgm:prSet presAssocID="{4B26515F-EBC2-4B33-847B-9C8D8A76BFB1}" presName="rootComposite" presStyleCnt="0"/>
      <dgm:spPr/>
    </dgm:pt>
    <dgm:pt modelId="{AD57BE91-5B6E-4511-9740-082990BD9DA5}" type="pres">
      <dgm:prSet presAssocID="{4B26515F-EBC2-4B33-847B-9C8D8A76BFB1}" presName="rootText" presStyleLbl="node2" presStyleIdx="0" presStyleCnt="3" custScaleY="166475">
        <dgm:presLayoutVars>
          <dgm:chPref val="3"/>
        </dgm:presLayoutVars>
      </dgm:prSet>
      <dgm:spPr/>
    </dgm:pt>
    <dgm:pt modelId="{E1C9BFB5-7471-401B-9310-404CB51EF956}" type="pres">
      <dgm:prSet presAssocID="{4B26515F-EBC2-4B33-847B-9C8D8A76BFB1}" presName="rootConnector" presStyleLbl="node2" presStyleIdx="0" presStyleCnt="3"/>
      <dgm:spPr/>
    </dgm:pt>
    <dgm:pt modelId="{3100B563-1C17-4A64-91B4-D442B1C26550}" type="pres">
      <dgm:prSet presAssocID="{4B26515F-EBC2-4B33-847B-9C8D8A76BFB1}" presName="hierChild4" presStyleCnt="0"/>
      <dgm:spPr/>
    </dgm:pt>
    <dgm:pt modelId="{2895230B-3CF4-41DE-8104-388FC69EAECC}" type="pres">
      <dgm:prSet presAssocID="{4B26515F-EBC2-4B33-847B-9C8D8A76BFB1}" presName="hierChild5" presStyleCnt="0"/>
      <dgm:spPr/>
    </dgm:pt>
    <dgm:pt modelId="{B5B68A79-3CBC-4115-9EA1-AC4DFC1B5DA4}" type="pres">
      <dgm:prSet presAssocID="{79B42536-A347-4E8C-BC39-4A8A1EE92A3F}" presName="Name64" presStyleLbl="parChTrans1D2" presStyleIdx="1" presStyleCnt="4"/>
      <dgm:spPr/>
    </dgm:pt>
    <dgm:pt modelId="{A614B5D6-A474-4CDB-AA95-C7981855E135}" type="pres">
      <dgm:prSet presAssocID="{9F19242E-601C-4CF2-AA5B-E554C9CFC94A}" presName="hierRoot2" presStyleCnt="0">
        <dgm:presLayoutVars>
          <dgm:hierBranch val="init"/>
        </dgm:presLayoutVars>
      </dgm:prSet>
      <dgm:spPr/>
    </dgm:pt>
    <dgm:pt modelId="{CA914D66-59A9-4403-A9B2-5A54758DD2D0}" type="pres">
      <dgm:prSet presAssocID="{9F19242E-601C-4CF2-AA5B-E554C9CFC94A}" presName="rootComposite" presStyleCnt="0"/>
      <dgm:spPr/>
    </dgm:pt>
    <dgm:pt modelId="{AB1E41FF-FFB6-40E1-8DE6-C591FCF41CF0}" type="pres">
      <dgm:prSet presAssocID="{9F19242E-601C-4CF2-AA5B-E554C9CFC94A}" presName="rootText" presStyleLbl="node2" presStyleIdx="1" presStyleCnt="3" custScaleY="166475">
        <dgm:presLayoutVars>
          <dgm:chPref val="3"/>
        </dgm:presLayoutVars>
      </dgm:prSet>
      <dgm:spPr/>
    </dgm:pt>
    <dgm:pt modelId="{220103A7-E1CC-4A91-A205-2BAA91A3308C}" type="pres">
      <dgm:prSet presAssocID="{9F19242E-601C-4CF2-AA5B-E554C9CFC94A}" presName="rootConnector" presStyleLbl="node2" presStyleIdx="1" presStyleCnt="3"/>
      <dgm:spPr/>
    </dgm:pt>
    <dgm:pt modelId="{50F85FA9-FC76-4C38-A878-31AE486704FB}" type="pres">
      <dgm:prSet presAssocID="{9F19242E-601C-4CF2-AA5B-E554C9CFC94A}" presName="hierChild4" presStyleCnt="0"/>
      <dgm:spPr/>
    </dgm:pt>
    <dgm:pt modelId="{8D3E6ED0-751A-4971-850E-B1D06DF45EB4}" type="pres">
      <dgm:prSet presAssocID="{9F19242E-601C-4CF2-AA5B-E554C9CFC94A}" presName="hierChild5" presStyleCnt="0"/>
      <dgm:spPr/>
    </dgm:pt>
    <dgm:pt modelId="{6AB4495D-6AA5-4416-A234-6371F1B5E811}" type="pres">
      <dgm:prSet presAssocID="{F94B1827-E160-46A8-8D77-0E6DB586AC16}" presName="Name64" presStyleLbl="parChTrans1D2" presStyleIdx="2" presStyleCnt="4"/>
      <dgm:spPr/>
    </dgm:pt>
    <dgm:pt modelId="{1E053F8A-284D-4F8F-9530-8B8134A96F38}" type="pres">
      <dgm:prSet presAssocID="{DBC98544-064A-49BC-B15D-5E53D438E330}" presName="hierRoot2" presStyleCnt="0">
        <dgm:presLayoutVars>
          <dgm:hierBranch val="init"/>
        </dgm:presLayoutVars>
      </dgm:prSet>
      <dgm:spPr/>
    </dgm:pt>
    <dgm:pt modelId="{F0571E96-1D08-4308-B446-186B871CBF38}" type="pres">
      <dgm:prSet presAssocID="{DBC98544-064A-49BC-B15D-5E53D438E330}" presName="rootComposite" presStyleCnt="0"/>
      <dgm:spPr/>
    </dgm:pt>
    <dgm:pt modelId="{0A26747B-4DD6-409D-92B3-09600C79522C}" type="pres">
      <dgm:prSet presAssocID="{DBC98544-064A-49BC-B15D-5E53D438E330}" presName="rootText" presStyleLbl="node2" presStyleIdx="2" presStyleCnt="3" custScaleY="166475">
        <dgm:presLayoutVars>
          <dgm:chPref val="3"/>
        </dgm:presLayoutVars>
      </dgm:prSet>
      <dgm:spPr/>
    </dgm:pt>
    <dgm:pt modelId="{BE5E309C-5097-4A49-B0D6-155DA004312F}" type="pres">
      <dgm:prSet presAssocID="{DBC98544-064A-49BC-B15D-5E53D438E330}" presName="rootConnector" presStyleLbl="node2" presStyleIdx="2" presStyleCnt="3"/>
      <dgm:spPr/>
    </dgm:pt>
    <dgm:pt modelId="{727C79CD-9521-4031-B195-9D7F35F4F790}" type="pres">
      <dgm:prSet presAssocID="{DBC98544-064A-49BC-B15D-5E53D438E330}" presName="hierChild4" presStyleCnt="0"/>
      <dgm:spPr/>
    </dgm:pt>
    <dgm:pt modelId="{FEFC054D-AA9E-4EAF-BB72-88575DAC5B0B}" type="pres">
      <dgm:prSet presAssocID="{DBC98544-064A-49BC-B15D-5E53D438E330}" presName="hierChild5" presStyleCnt="0"/>
      <dgm:spPr/>
    </dgm:pt>
    <dgm:pt modelId="{2308B99D-CE08-4487-9862-A0DB72772827}" type="pres">
      <dgm:prSet presAssocID="{8E3BDC0D-7E82-4DD7-8391-CC781DD019B5}" presName="hierChild3" presStyleCnt="0"/>
      <dgm:spPr/>
    </dgm:pt>
    <dgm:pt modelId="{E1FDE1AE-BF02-463E-BAAF-39AADED96B2A}" type="pres">
      <dgm:prSet presAssocID="{AEBA5652-19FC-4E6E-B694-1B60D74CAA59}" presName="Name115" presStyleLbl="parChTrans1D2" presStyleIdx="3" presStyleCnt="4"/>
      <dgm:spPr/>
    </dgm:pt>
    <dgm:pt modelId="{AB36B8F8-CDB6-40C3-B10B-CCA88651F9AD}" type="pres">
      <dgm:prSet presAssocID="{3873167E-FDFF-4E5A-8457-A59281EEF1DA}" presName="hierRoot3" presStyleCnt="0">
        <dgm:presLayoutVars>
          <dgm:hierBranch val="init"/>
        </dgm:presLayoutVars>
      </dgm:prSet>
      <dgm:spPr/>
    </dgm:pt>
    <dgm:pt modelId="{DD05CE2B-EA34-41C8-9BD1-6E74A404627E}" type="pres">
      <dgm:prSet presAssocID="{3873167E-FDFF-4E5A-8457-A59281EEF1DA}" presName="rootComposite3" presStyleCnt="0"/>
      <dgm:spPr/>
    </dgm:pt>
    <dgm:pt modelId="{5B01E281-FF2E-43AA-A103-1C0CAA5D5C76}" type="pres">
      <dgm:prSet presAssocID="{3873167E-FDFF-4E5A-8457-A59281EEF1DA}" presName="rootText3" presStyleLbl="asst1" presStyleIdx="0" presStyleCnt="1" custScaleY="203174">
        <dgm:presLayoutVars>
          <dgm:chPref val="3"/>
        </dgm:presLayoutVars>
      </dgm:prSet>
      <dgm:spPr/>
    </dgm:pt>
    <dgm:pt modelId="{D6D555D2-5A92-4A1C-B9D2-3669FAD24A2C}" type="pres">
      <dgm:prSet presAssocID="{3873167E-FDFF-4E5A-8457-A59281EEF1DA}" presName="rootConnector3" presStyleLbl="asst1" presStyleIdx="0" presStyleCnt="1"/>
      <dgm:spPr/>
    </dgm:pt>
    <dgm:pt modelId="{578F8BC4-F006-4595-8804-F60F43B9CE71}" type="pres">
      <dgm:prSet presAssocID="{3873167E-FDFF-4E5A-8457-A59281EEF1DA}" presName="hierChild6" presStyleCnt="0"/>
      <dgm:spPr/>
    </dgm:pt>
    <dgm:pt modelId="{89497D50-DC64-40BD-BF3A-FC293FF7BFFE}" type="pres">
      <dgm:prSet presAssocID="{3873167E-FDFF-4E5A-8457-A59281EEF1DA}" presName="hierChild7" presStyleCnt="0"/>
      <dgm:spPr/>
    </dgm:pt>
  </dgm:ptLst>
  <dgm:cxnLst>
    <dgm:cxn modelId="{9731860B-B11E-4EAE-B78B-26CD36EE6830}" srcId="{8E3BDC0D-7E82-4DD7-8391-CC781DD019B5}" destId="{DBC98544-064A-49BC-B15D-5E53D438E330}" srcOrd="3" destOrd="0" parTransId="{F94B1827-E160-46A8-8D77-0E6DB586AC16}" sibTransId="{5BCE5D58-1525-46BA-AC98-2CF78DA4B105}"/>
    <dgm:cxn modelId="{519F7911-EA95-447F-A960-45E4851FEA4F}" type="presOf" srcId="{3873167E-FDFF-4E5A-8457-A59281EEF1DA}" destId="{5B01E281-FF2E-43AA-A103-1C0CAA5D5C76}" srcOrd="0" destOrd="0" presId="urn:microsoft.com/office/officeart/2009/3/layout/HorizontalOrganizationChart"/>
    <dgm:cxn modelId="{8A495615-9CFC-4B0B-94A4-4C02A7EA5CE8}" type="presOf" srcId="{9F19242E-601C-4CF2-AA5B-E554C9CFC94A}" destId="{220103A7-E1CC-4A91-A205-2BAA91A3308C}" srcOrd="1" destOrd="0" presId="urn:microsoft.com/office/officeart/2009/3/layout/HorizontalOrganizationChart"/>
    <dgm:cxn modelId="{8FED9226-F1B9-4035-8D72-4264C5CB88A9}" type="presOf" srcId="{A3BDB46D-D0F8-4B7D-8DFC-E030620827D5}" destId="{824A78C3-92C8-4495-9CFA-2B6F38A3F730}" srcOrd="0" destOrd="0" presId="urn:microsoft.com/office/officeart/2009/3/layout/HorizontalOrganizationChart"/>
    <dgm:cxn modelId="{4747832C-847F-40A7-869D-C024EDB5538C}" type="presOf" srcId="{4B26515F-EBC2-4B33-847B-9C8D8A76BFB1}" destId="{AD57BE91-5B6E-4511-9740-082990BD9DA5}" srcOrd="0" destOrd="0" presId="urn:microsoft.com/office/officeart/2009/3/layout/HorizontalOrganizationChart"/>
    <dgm:cxn modelId="{2F160B44-3B1F-4A1B-B5F8-ACE777EA8B57}" type="presOf" srcId="{DBC98544-064A-49BC-B15D-5E53D438E330}" destId="{0A26747B-4DD6-409D-92B3-09600C79522C}" srcOrd="0" destOrd="0" presId="urn:microsoft.com/office/officeart/2009/3/layout/HorizontalOrganizationChart"/>
    <dgm:cxn modelId="{D1386666-4DB4-497D-9B42-66E883A956A0}" type="presOf" srcId="{79B42536-A347-4E8C-BC39-4A8A1EE92A3F}" destId="{B5B68A79-3CBC-4115-9EA1-AC4DFC1B5DA4}" srcOrd="0" destOrd="0" presId="urn:microsoft.com/office/officeart/2009/3/layout/HorizontalOrganizationChart"/>
    <dgm:cxn modelId="{F3324D48-D5E6-4DC7-8108-4DA1A3A5C64C}" srcId="{A3BDB46D-D0F8-4B7D-8DFC-E030620827D5}" destId="{8E3BDC0D-7E82-4DD7-8391-CC781DD019B5}" srcOrd="0" destOrd="0" parTransId="{D3E9734B-E26E-40D0-98B9-5118251031B6}" sibTransId="{8FE238AB-6BF4-4493-B790-27B6422B25F6}"/>
    <dgm:cxn modelId="{6237DA4C-9CE5-49C1-8B80-82DBBE9A3796}" srcId="{8E3BDC0D-7E82-4DD7-8391-CC781DD019B5}" destId="{9F19242E-601C-4CF2-AA5B-E554C9CFC94A}" srcOrd="2" destOrd="0" parTransId="{79B42536-A347-4E8C-BC39-4A8A1EE92A3F}" sibTransId="{B0655418-0A96-491F-9FB6-8341CA50EB15}"/>
    <dgm:cxn modelId="{19CEA07A-8CEE-438C-A901-74AE376455F7}" type="presOf" srcId="{DBC98544-064A-49BC-B15D-5E53D438E330}" destId="{BE5E309C-5097-4A49-B0D6-155DA004312F}" srcOrd="1" destOrd="0" presId="urn:microsoft.com/office/officeart/2009/3/layout/HorizontalOrganizationChart"/>
    <dgm:cxn modelId="{79BE3B7E-CE9F-4CEF-8A91-FFB458B88432}" type="presOf" srcId="{9F19242E-601C-4CF2-AA5B-E554C9CFC94A}" destId="{AB1E41FF-FFB6-40E1-8DE6-C591FCF41CF0}" srcOrd="0" destOrd="0" presId="urn:microsoft.com/office/officeart/2009/3/layout/HorizontalOrganizationChart"/>
    <dgm:cxn modelId="{0BBE2A96-C4A8-4035-8EA5-645348AAC578}" type="presOf" srcId="{3873167E-FDFF-4E5A-8457-A59281EEF1DA}" destId="{D6D555D2-5A92-4A1C-B9D2-3669FAD24A2C}" srcOrd="1" destOrd="0" presId="urn:microsoft.com/office/officeart/2009/3/layout/HorizontalOrganizationChart"/>
    <dgm:cxn modelId="{178765A0-0039-4DC6-8F09-7C4C345918FB}" srcId="{8E3BDC0D-7E82-4DD7-8391-CC781DD019B5}" destId="{3873167E-FDFF-4E5A-8457-A59281EEF1DA}" srcOrd="0" destOrd="0" parTransId="{AEBA5652-19FC-4E6E-B694-1B60D74CAA59}" sibTransId="{6CA8B915-2936-426D-9E19-39EC76080B7C}"/>
    <dgm:cxn modelId="{83BEBEA0-2D51-4100-91AC-823E7D7DA79C}" srcId="{8E3BDC0D-7E82-4DD7-8391-CC781DD019B5}" destId="{4B26515F-EBC2-4B33-847B-9C8D8A76BFB1}" srcOrd="1" destOrd="0" parTransId="{C094CCB8-E782-48C3-A43C-83CBF65BBD48}" sibTransId="{CEAE6F4E-2E20-43E9-9064-D61E38354B88}"/>
    <dgm:cxn modelId="{D8D9C7B1-139F-4E53-8A47-4FEEAA9A4F79}" type="presOf" srcId="{8E3BDC0D-7E82-4DD7-8391-CC781DD019B5}" destId="{8B853CAF-01C2-4237-8E29-424B61F39119}" srcOrd="1" destOrd="0" presId="urn:microsoft.com/office/officeart/2009/3/layout/HorizontalOrganizationChart"/>
    <dgm:cxn modelId="{85AC4DB6-2472-4339-88E3-3F94F6BB273D}" type="presOf" srcId="{AEBA5652-19FC-4E6E-B694-1B60D74CAA59}" destId="{E1FDE1AE-BF02-463E-BAAF-39AADED96B2A}" srcOrd="0" destOrd="0" presId="urn:microsoft.com/office/officeart/2009/3/layout/HorizontalOrganizationChart"/>
    <dgm:cxn modelId="{ED2179B7-1B1C-4DB6-94CF-61454B4056A3}" type="presOf" srcId="{4B26515F-EBC2-4B33-847B-9C8D8A76BFB1}" destId="{E1C9BFB5-7471-401B-9310-404CB51EF956}" srcOrd="1" destOrd="0" presId="urn:microsoft.com/office/officeart/2009/3/layout/HorizontalOrganizationChart"/>
    <dgm:cxn modelId="{BA878BBE-28DC-40B7-B01C-5DA2D15E9F93}" type="presOf" srcId="{F94B1827-E160-46A8-8D77-0E6DB586AC16}" destId="{6AB4495D-6AA5-4416-A234-6371F1B5E811}" srcOrd="0" destOrd="0" presId="urn:microsoft.com/office/officeart/2009/3/layout/HorizontalOrganizationChart"/>
    <dgm:cxn modelId="{E0B180DD-38AA-4736-8DD2-41E79382EB85}" type="presOf" srcId="{C094CCB8-E782-48C3-A43C-83CBF65BBD48}" destId="{F57397C8-A98C-4AC7-AD2E-1D742A72001B}" srcOrd="0" destOrd="0" presId="urn:microsoft.com/office/officeart/2009/3/layout/HorizontalOrganizationChart"/>
    <dgm:cxn modelId="{5E41EBFA-B041-4050-96FD-840E958A96F1}" type="presOf" srcId="{8E3BDC0D-7E82-4DD7-8391-CC781DD019B5}" destId="{C996E8F4-90D9-4291-8867-44413290E396}" srcOrd="0" destOrd="0" presId="urn:microsoft.com/office/officeart/2009/3/layout/HorizontalOrganizationChart"/>
    <dgm:cxn modelId="{B354EEF9-55F1-419F-B6D4-06A495994C80}" type="presParOf" srcId="{824A78C3-92C8-4495-9CFA-2B6F38A3F730}" destId="{04D33FD8-50F1-41CC-8DB0-128DDEB1AD34}" srcOrd="0" destOrd="0" presId="urn:microsoft.com/office/officeart/2009/3/layout/HorizontalOrganizationChart"/>
    <dgm:cxn modelId="{A299CC51-E259-4C71-A22D-4F57CB0C60AF}" type="presParOf" srcId="{04D33FD8-50F1-41CC-8DB0-128DDEB1AD34}" destId="{2651AB15-50ED-41A4-BB84-9AF16639D939}" srcOrd="0" destOrd="0" presId="urn:microsoft.com/office/officeart/2009/3/layout/HorizontalOrganizationChart"/>
    <dgm:cxn modelId="{F6D99EC3-7C31-4DC6-A01D-9E99BF95BC41}" type="presParOf" srcId="{2651AB15-50ED-41A4-BB84-9AF16639D939}" destId="{C996E8F4-90D9-4291-8867-44413290E396}" srcOrd="0" destOrd="0" presId="urn:microsoft.com/office/officeart/2009/3/layout/HorizontalOrganizationChart"/>
    <dgm:cxn modelId="{FAF42ACF-3ED9-42EE-AE63-A2E782024B15}" type="presParOf" srcId="{2651AB15-50ED-41A4-BB84-9AF16639D939}" destId="{8B853CAF-01C2-4237-8E29-424B61F39119}" srcOrd="1" destOrd="0" presId="urn:microsoft.com/office/officeart/2009/3/layout/HorizontalOrganizationChart"/>
    <dgm:cxn modelId="{A872973E-18E8-435E-AB42-68A980BCDD48}" type="presParOf" srcId="{04D33FD8-50F1-41CC-8DB0-128DDEB1AD34}" destId="{42719045-7AE2-4AAC-A261-8E1C5F33A0B7}" srcOrd="1" destOrd="0" presId="urn:microsoft.com/office/officeart/2009/3/layout/HorizontalOrganizationChart"/>
    <dgm:cxn modelId="{0E612F01-3808-461F-A95C-2BCD35D2D491}" type="presParOf" srcId="{42719045-7AE2-4AAC-A261-8E1C5F33A0B7}" destId="{F57397C8-A98C-4AC7-AD2E-1D742A72001B}" srcOrd="0" destOrd="0" presId="urn:microsoft.com/office/officeart/2009/3/layout/HorizontalOrganizationChart"/>
    <dgm:cxn modelId="{F2305FAA-0EFD-4F19-B9EE-3A9D848BD309}" type="presParOf" srcId="{42719045-7AE2-4AAC-A261-8E1C5F33A0B7}" destId="{2CD8F79A-89CA-4E06-BBA2-F50F07E2CA70}" srcOrd="1" destOrd="0" presId="urn:microsoft.com/office/officeart/2009/3/layout/HorizontalOrganizationChart"/>
    <dgm:cxn modelId="{4A043273-4C4E-4E8A-AFC5-2ACBBB49F093}" type="presParOf" srcId="{2CD8F79A-89CA-4E06-BBA2-F50F07E2CA70}" destId="{1BFBE549-7378-4292-B131-94D1C17292CC}" srcOrd="0" destOrd="0" presId="urn:microsoft.com/office/officeart/2009/3/layout/HorizontalOrganizationChart"/>
    <dgm:cxn modelId="{711DB482-FBD8-4498-AB32-600715E122FF}" type="presParOf" srcId="{1BFBE549-7378-4292-B131-94D1C17292CC}" destId="{AD57BE91-5B6E-4511-9740-082990BD9DA5}" srcOrd="0" destOrd="0" presId="urn:microsoft.com/office/officeart/2009/3/layout/HorizontalOrganizationChart"/>
    <dgm:cxn modelId="{C414FFBE-618B-4E76-A6F3-89F03A297B01}" type="presParOf" srcId="{1BFBE549-7378-4292-B131-94D1C17292CC}" destId="{E1C9BFB5-7471-401B-9310-404CB51EF956}" srcOrd="1" destOrd="0" presId="urn:microsoft.com/office/officeart/2009/3/layout/HorizontalOrganizationChart"/>
    <dgm:cxn modelId="{559EB873-EF66-4CCA-962E-DC000F045F40}" type="presParOf" srcId="{2CD8F79A-89CA-4E06-BBA2-F50F07E2CA70}" destId="{3100B563-1C17-4A64-91B4-D442B1C26550}" srcOrd="1" destOrd="0" presId="urn:microsoft.com/office/officeart/2009/3/layout/HorizontalOrganizationChart"/>
    <dgm:cxn modelId="{3B744BA0-EBC0-48A2-B7DD-9D0CF034F6CB}" type="presParOf" srcId="{2CD8F79A-89CA-4E06-BBA2-F50F07E2CA70}" destId="{2895230B-3CF4-41DE-8104-388FC69EAECC}" srcOrd="2" destOrd="0" presId="urn:microsoft.com/office/officeart/2009/3/layout/HorizontalOrganizationChart"/>
    <dgm:cxn modelId="{1E46A69D-45D0-4E39-A318-201E65E2C824}" type="presParOf" srcId="{42719045-7AE2-4AAC-A261-8E1C5F33A0B7}" destId="{B5B68A79-3CBC-4115-9EA1-AC4DFC1B5DA4}" srcOrd="2" destOrd="0" presId="urn:microsoft.com/office/officeart/2009/3/layout/HorizontalOrganizationChart"/>
    <dgm:cxn modelId="{28D52EF5-D177-4632-8EA0-F0B86CA43532}" type="presParOf" srcId="{42719045-7AE2-4AAC-A261-8E1C5F33A0B7}" destId="{A614B5D6-A474-4CDB-AA95-C7981855E135}" srcOrd="3" destOrd="0" presId="urn:microsoft.com/office/officeart/2009/3/layout/HorizontalOrganizationChart"/>
    <dgm:cxn modelId="{EF802D44-E8E8-4225-97D2-46117DFCC66E}" type="presParOf" srcId="{A614B5D6-A474-4CDB-AA95-C7981855E135}" destId="{CA914D66-59A9-4403-A9B2-5A54758DD2D0}" srcOrd="0" destOrd="0" presId="urn:microsoft.com/office/officeart/2009/3/layout/HorizontalOrganizationChart"/>
    <dgm:cxn modelId="{4E0E8EEC-98C3-4EE9-8C36-7856014A4CB2}" type="presParOf" srcId="{CA914D66-59A9-4403-A9B2-5A54758DD2D0}" destId="{AB1E41FF-FFB6-40E1-8DE6-C591FCF41CF0}" srcOrd="0" destOrd="0" presId="urn:microsoft.com/office/officeart/2009/3/layout/HorizontalOrganizationChart"/>
    <dgm:cxn modelId="{3FB30659-366C-47E8-AD90-C488339C9859}" type="presParOf" srcId="{CA914D66-59A9-4403-A9B2-5A54758DD2D0}" destId="{220103A7-E1CC-4A91-A205-2BAA91A3308C}" srcOrd="1" destOrd="0" presId="urn:microsoft.com/office/officeart/2009/3/layout/HorizontalOrganizationChart"/>
    <dgm:cxn modelId="{9A974C33-9A56-41DE-BBE3-E162BCA8FB9A}" type="presParOf" srcId="{A614B5D6-A474-4CDB-AA95-C7981855E135}" destId="{50F85FA9-FC76-4C38-A878-31AE486704FB}" srcOrd="1" destOrd="0" presId="urn:microsoft.com/office/officeart/2009/3/layout/HorizontalOrganizationChart"/>
    <dgm:cxn modelId="{E8045671-4DAB-4147-A59C-9B270983FF7D}" type="presParOf" srcId="{A614B5D6-A474-4CDB-AA95-C7981855E135}" destId="{8D3E6ED0-751A-4971-850E-B1D06DF45EB4}" srcOrd="2" destOrd="0" presId="urn:microsoft.com/office/officeart/2009/3/layout/HorizontalOrganizationChart"/>
    <dgm:cxn modelId="{6CAF22D0-3D1B-4702-AEDB-E25FC0CEFD7A}" type="presParOf" srcId="{42719045-7AE2-4AAC-A261-8E1C5F33A0B7}" destId="{6AB4495D-6AA5-4416-A234-6371F1B5E811}" srcOrd="4" destOrd="0" presId="urn:microsoft.com/office/officeart/2009/3/layout/HorizontalOrganizationChart"/>
    <dgm:cxn modelId="{0AB5666F-4254-4B17-B1A4-184A01FBEC42}" type="presParOf" srcId="{42719045-7AE2-4AAC-A261-8E1C5F33A0B7}" destId="{1E053F8A-284D-4F8F-9530-8B8134A96F38}" srcOrd="5" destOrd="0" presId="urn:microsoft.com/office/officeart/2009/3/layout/HorizontalOrganizationChart"/>
    <dgm:cxn modelId="{0FA63130-7994-400D-A477-B3BD024278F5}" type="presParOf" srcId="{1E053F8A-284D-4F8F-9530-8B8134A96F38}" destId="{F0571E96-1D08-4308-B446-186B871CBF38}" srcOrd="0" destOrd="0" presId="urn:microsoft.com/office/officeart/2009/3/layout/HorizontalOrganizationChart"/>
    <dgm:cxn modelId="{E1290EF1-B571-47CD-B5BA-D3D9426A6C81}" type="presParOf" srcId="{F0571E96-1D08-4308-B446-186B871CBF38}" destId="{0A26747B-4DD6-409D-92B3-09600C79522C}" srcOrd="0" destOrd="0" presId="urn:microsoft.com/office/officeart/2009/3/layout/HorizontalOrganizationChart"/>
    <dgm:cxn modelId="{4C43F71F-EB95-4372-BA94-581632178629}" type="presParOf" srcId="{F0571E96-1D08-4308-B446-186B871CBF38}" destId="{BE5E309C-5097-4A49-B0D6-155DA004312F}" srcOrd="1" destOrd="0" presId="urn:microsoft.com/office/officeart/2009/3/layout/HorizontalOrganizationChart"/>
    <dgm:cxn modelId="{D0BAC9D3-E554-40BF-8B5B-04A815230B6B}" type="presParOf" srcId="{1E053F8A-284D-4F8F-9530-8B8134A96F38}" destId="{727C79CD-9521-4031-B195-9D7F35F4F790}" srcOrd="1" destOrd="0" presId="urn:microsoft.com/office/officeart/2009/3/layout/HorizontalOrganizationChart"/>
    <dgm:cxn modelId="{DC18C4B5-91CA-4AA4-AC52-FD810E0A443C}" type="presParOf" srcId="{1E053F8A-284D-4F8F-9530-8B8134A96F38}" destId="{FEFC054D-AA9E-4EAF-BB72-88575DAC5B0B}" srcOrd="2" destOrd="0" presId="urn:microsoft.com/office/officeart/2009/3/layout/HorizontalOrganizationChart"/>
    <dgm:cxn modelId="{F50C2A51-7B58-46D7-A07F-5E7BA551C7B2}" type="presParOf" srcId="{04D33FD8-50F1-41CC-8DB0-128DDEB1AD34}" destId="{2308B99D-CE08-4487-9862-A0DB72772827}" srcOrd="2" destOrd="0" presId="urn:microsoft.com/office/officeart/2009/3/layout/HorizontalOrganizationChart"/>
    <dgm:cxn modelId="{4F2AA3DD-F2B2-4DB2-AFBB-9C1DAB79AD88}" type="presParOf" srcId="{2308B99D-CE08-4487-9862-A0DB72772827}" destId="{E1FDE1AE-BF02-463E-BAAF-39AADED96B2A}" srcOrd="0" destOrd="0" presId="urn:microsoft.com/office/officeart/2009/3/layout/HorizontalOrganizationChart"/>
    <dgm:cxn modelId="{8434D4C7-3511-4BB5-93BF-27B24C47A98B}" type="presParOf" srcId="{2308B99D-CE08-4487-9862-A0DB72772827}" destId="{AB36B8F8-CDB6-40C3-B10B-CCA88651F9AD}" srcOrd="1" destOrd="0" presId="urn:microsoft.com/office/officeart/2009/3/layout/HorizontalOrganizationChart"/>
    <dgm:cxn modelId="{4A840577-1A3E-4A6D-84B0-1F366440E73C}" type="presParOf" srcId="{AB36B8F8-CDB6-40C3-B10B-CCA88651F9AD}" destId="{DD05CE2B-EA34-41C8-9BD1-6E74A404627E}" srcOrd="0" destOrd="0" presId="urn:microsoft.com/office/officeart/2009/3/layout/HorizontalOrganizationChart"/>
    <dgm:cxn modelId="{D95284FA-8BBA-4925-8241-8F498715E309}" type="presParOf" srcId="{DD05CE2B-EA34-41C8-9BD1-6E74A404627E}" destId="{5B01E281-FF2E-43AA-A103-1C0CAA5D5C76}" srcOrd="0" destOrd="0" presId="urn:microsoft.com/office/officeart/2009/3/layout/HorizontalOrganizationChart"/>
    <dgm:cxn modelId="{27CB0F52-5D69-4CD0-B3D1-1F2B228ACE08}" type="presParOf" srcId="{DD05CE2B-EA34-41C8-9BD1-6E74A404627E}" destId="{D6D555D2-5A92-4A1C-B9D2-3669FAD24A2C}" srcOrd="1" destOrd="0" presId="urn:microsoft.com/office/officeart/2009/3/layout/HorizontalOrganizationChart"/>
    <dgm:cxn modelId="{0071F8FC-09C9-4C05-A471-A9267E430733}" type="presParOf" srcId="{AB36B8F8-CDB6-40C3-B10B-CCA88651F9AD}" destId="{578F8BC4-F006-4595-8804-F60F43B9CE71}" srcOrd="1" destOrd="0" presId="urn:microsoft.com/office/officeart/2009/3/layout/HorizontalOrganizationChart"/>
    <dgm:cxn modelId="{5762E9BB-88BA-46AB-98D4-D51CA9CFC1CA}" type="presParOf" srcId="{AB36B8F8-CDB6-40C3-B10B-CCA88651F9AD}" destId="{89497D50-DC64-40BD-BF3A-FC293FF7BFFE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13F678-C217-48D7-9C76-F51A5CB00A7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22A1D2-3678-46F5-B0BC-7AD8C7CA3480}">
      <dgm:prSet phldrT="[Text]" custT="1"/>
      <dgm:spPr/>
      <dgm:t>
        <a:bodyPr/>
        <a:lstStyle/>
        <a:p>
          <a:pPr algn="r" rtl="1"/>
          <a:r>
            <a:rPr lang="fa-IR" sz="3200" dirty="0"/>
            <a:t>بازار جهانی</a:t>
          </a:r>
          <a:endParaRPr lang="en-US" sz="3200" dirty="0"/>
        </a:p>
      </dgm:t>
    </dgm:pt>
    <dgm:pt modelId="{7E923455-9878-4134-A77B-3F47849ACA97}" type="parTrans" cxnId="{368ABCE8-96FD-4EA4-AA41-B935AEEE3AB3}">
      <dgm:prSet/>
      <dgm:spPr/>
      <dgm:t>
        <a:bodyPr/>
        <a:lstStyle/>
        <a:p>
          <a:pPr algn="r" rtl="1"/>
          <a:endParaRPr lang="en-US" sz="1200"/>
        </a:p>
      </dgm:t>
    </dgm:pt>
    <dgm:pt modelId="{6FF71248-EA43-4D8E-B3DE-A84A4E6CD352}" type="sibTrans" cxnId="{368ABCE8-96FD-4EA4-AA41-B935AEEE3AB3}">
      <dgm:prSet/>
      <dgm:spPr/>
      <dgm:t>
        <a:bodyPr/>
        <a:lstStyle/>
        <a:p>
          <a:pPr algn="r" rtl="1"/>
          <a:endParaRPr lang="en-US" sz="1200"/>
        </a:p>
      </dgm:t>
    </dgm:pt>
    <dgm:pt modelId="{BD69D605-ECF6-43CA-A192-092F6ECF4B51}">
      <dgm:prSet phldrT="[Text]" custT="1"/>
      <dgm:spPr/>
      <dgm:t>
        <a:bodyPr/>
        <a:lstStyle/>
        <a:p>
          <a:pPr algn="r" rtl="1"/>
          <a:r>
            <a:rPr lang="fa-IR" sz="3200" dirty="0"/>
            <a:t>حوزه محیط زیست</a:t>
          </a:r>
          <a:endParaRPr lang="en-US" sz="3200" dirty="0"/>
        </a:p>
      </dgm:t>
    </dgm:pt>
    <dgm:pt modelId="{7BC0CD54-B2F4-4181-8E18-E9DD28FF395E}" type="parTrans" cxnId="{8B052B20-5841-4433-B136-80A6F8B22745}">
      <dgm:prSet/>
      <dgm:spPr/>
      <dgm:t>
        <a:bodyPr/>
        <a:lstStyle/>
        <a:p>
          <a:pPr algn="r" rtl="1"/>
          <a:endParaRPr lang="en-US" sz="1200"/>
        </a:p>
      </dgm:t>
    </dgm:pt>
    <dgm:pt modelId="{0CC13818-8CB6-47A4-99D5-58EF6B4DACC6}" type="sibTrans" cxnId="{8B052B20-5841-4433-B136-80A6F8B22745}">
      <dgm:prSet/>
      <dgm:spPr/>
      <dgm:t>
        <a:bodyPr/>
        <a:lstStyle/>
        <a:p>
          <a:pPr algn="r" rtl="1"/>
          <a:endParaRPr lang="en-US" sz="1200"/>
        </a:p>
      </dgm:t>
    </dgm:pt>
    <dgm:pt modelId="{B4B8DBBB-AB14-4048-85CA-69945B689FB4}">
      <dgm:prSet phldrT="[Text]" custT="1"/>
      <dgm:spPr/>
      <dgm:t>
        <a:bodyPr/>
        <a:lstStyle/>
        <a:p>
          <a:pPr algn="r" rtl="1"/>
          <a:r>
            <a:rPr lang="fa-IR" sz="3200" dirty="0"/>
            <a:t>حوزه عمران</a:t>
          </a:r>
          <a:endParaRPr lang="en-US" sz="3200" dirty="0"/>
        </a:p>
      </dgm:t>
    </dgm:pt>
    <dgm:pt modelId="{B7DF1E51-C239-4E9F-BC78-B9602D2B2C9D}" type="parTrans" cxnId="{5AD561CE-4CC2-418F-9123-E251C6F5AE2E}">
      <dgm:prSet/>
      <dgm:spPr/>
      <dgm:t>
        <a:bodyPr/>
        <a:lstStyle/>
        <a:p>
          <a:pPr algn="r" rtl="1"/>
          <a:endParaRPr lang="en-US" sz="1200"/>
        </a:p>
      </dgm:t>
    </dgm:pt>
    <dgm:pt modelId="{03566408-AB9F-4A45-B515-05817A21E680}" type="sibTrans" cxnId="{5AD561CE-4CC2-418F-9123-E251C6F5AE2E}">
      <dgm:prSet/>
      <dgm:spPr/>
      <dgm:t>
        <a:bodyPr/>
        <a:lstStyle/>
        <a:p>
          <a:pPr algn="r" rtl="1"/>
          <a:endParaRPr lang="en-US" sz="1200"/>
        </a:p>
      </dgm:t>
    </dgm:pt>
    <dgm:pt modelId="{2ACDCC04-46CD-45CA-A7FA-5A6212603A11}">
      <dgm:prSet custT="1"/>
      <dgm:spPr/>
      <dgm:t>
        <a:bodyPr/>
        <a:lstStyle/>
        <a:p>
          <a:pPr algn="r" rtl="1"/>
          <a:r>
            <a:rPr lang="fa-IR" sz="2400" dirty="0"/>
            <a:t>ایلان ماسک (جایزه برای این کار)</a:t>
          </a:r>
          <a:endParaRPr lang="en-US" sz="2400" dirty="0"/>
        </a:p>
      </dgm:t>
    </dgm:pt>
    <dgm:pt modelId="{EF2075D8-8AD8-45FA-A685-501EDB9169C3}" type="parTrans" cxnId="{0B04EEA9-43C9-4213-B331-C2695FB2A347}">
      <dgm:prSet/>
      <dgm:spPr/>
      <dgm:t>
        <a:bodyPr/>
        <a:lstStyle/>
        <a:p>
          <a:pPr algn="r" rtl="1"/>
          <a:endParaRPr lang="en-US" sz="1200"/>
        </a:p>
      </dgm:t>
    </dgm:pt>
    <dgm:pt modelId="{B527E73E-6417-47B6-99A0-87085C769067}" type="sibTrans" cxnId="{0B04EEA9-43C9-4213-B331-C2695FB2A347}">
      <dgm:prSet/>
      <dgm:spPr/>
      <dgm:t>
        <a:bodyPr/>
        <a:lstStyle/>
        <a:p>
          <a:pPr algn="r" rtl="1"/>
          <a:endParaRPr lang="en-US" sz="1200"/>
        </a:p>
      </dgm:t>
    </dgm:pt>
    <dgm:pt modelId="{3A9E20EA-4996-4C1F-8587-DE23FDC6E0D0}">
      <dgm:prSet custT="1"/>
      <dgm:spPr/>
      <dgm:t>
        <a:bodyPr/>
        <a:lstStyle/>
        <a:p>
          <a:pPr algn="r" rtl="1"/>
          <a:r>
            <a:rPr lang="fa-IR" sz="2400" dirty="0"/>
            <a:t>شرکت های محیط زیستی</a:t>
          </a:r>
          <a:endParaRPr lang="en-US" sz="2400" dirty="0"/>
        </a:p>
      </dgm:t>
    </dgm:pt>
    <dgm:pt modelId="{2636E20E-B9EB-49D6-8963-F71173E8E95C}" type="parTrans" cxnId="{5C5A537A-793C-452A-9770-9979429C8436}">
      <dgm:prSet/>
      <dgm:spPr/>
      <dgm:t>
        <a:bodyPr/>
        <a:lstStyle/>
        <a:p>
          <a:pPr algn="r" rtl="1"/>
          <a:endParaRPr lang="en-US" sz="1600"/>
        </a:p>
      </dgm:t>
    </dgm:pt>
    <dgm:pt modelId="{97018B85-04B2-4C52-9972-15737EC76B9D}" type="sibTrans" cxnId="{5C5A537A-793C-452A-9770-9979429C8436}">
      <dgm:prSet/>
      <dgm:spPr/>
      <dgm:t>
        <a:bodyPr/>
        <a:lstStyle/>
        <a:p>
          <a:pPr algn="r" rtl="1"/>
          <a:endParaRPr lang="en-US" sz="1600"/>
        </a:p>
      </dgm:t>
    </dgm:pt>
    <dgm:pt modelId="{882DFBE8-7E70-4201-BFA8-718591DE62DD}">
      <dgm:prSet custT="1"/>
      <dgm:spPr/>
      <dgm:t>
        <a:bodyPr/>
        <a:lstStyle/>
        <a:p>
          <a:pPr algn="r" rtl="1"/>
          <a:r>
            <a:rPr lang="fa-IR" sz="2400" dirty="0"/>
            <a:t>نهاد های دولتی</a:t>
          </a:r>
          <a:endParaRPr lang="en-US" sz="2400" dirty="0"/>
        </a:p>
      </dgm:t>
    </dgm:pt>
    <dgm:pt modelId="{D42694EE-4F25-42E0-961E-36C6D93A373D}" type="parTrans" cxnId="{7E1EFBEC-07BF-4DA2-BDCF-E37FAFC0B7BF}">
      <dgm:prSet/>
      <dgm:spPr/>
      <dgm:t>
        <a:bodyPr/>
        <a:lstStyle/>
        <a:p>
          <a:pPr algn="r" rtl="1"/>
          <a:endParaRPr lang="en-US" sz="1600"/>
        </a:p>
      </dgm:t>
    </dgm:pt>
    <dgm:pt modelId="{89E184EA-48A5-4F60-921A-559843D8CD4B}" type="sibTrans" cxnId="{7E1EFBEC-07BF-4DA2-BDCF-E37FAFC0B7BF}">
      <dgm:prSet/>
      <dgm:spPr/>
      <dgm:t>
        <a:bodyPr/>
        <a:lstStyle/>
        <a:p>
          <a:pPr algn="r" rtl="1"/>
          <a:endParaRPr lang="en-US" sz="1600"/>
        </a:p>
      </dgm:t>
    </dgm:pt>
    <dgm:pt modelId="{F3ECE46B-65A7-47A4-9D9A-204E1FA976A8}">
      <dgm:prSet custT="1"/>
      <dgm:spPr/>
      <dgm:t>
        <a:bodyPr/>
        <a:lstStyle/>
        <a:p>
          <a:pPr algn="r" rtl="1"/>
          <a:r>
            <a:rPr lang="fa-IR" sz="2400" dirty="0"/>
            <a:t>شرکت های بهسازی خاک</a:t>
          </a:r>
          <a:endParaRPr lang="en-US" sz="2400" dirty="0"/>
        </a:p>
      </dgm:t>
    </dgm:pt>
    <dgm:pt modelId="{5956A3B7-C541-471F-A1B0-E5648E4C914C}" type="parTrans" cxnId="{6224FFCD-ED46-4F08-9677-3364E0B7CA15}">
      <dgm:prSet/>
      <dgm:spPr/>
      <dgm:t>
        <a:bodyPr/>
        <a:lstStyle/>
        <a:p>
          <a:pPr algn="r" rtl="1"/>
          <a:endParaRPr lang="en-US" sz="1600"/>
        </a:p>
      </dgm:t>
    </dgm:pt>
    <dgm:pt modelId="{2A8DD1F1-FB99-4B36-9C3A-83C7F49FF3F3}" type="sibTrans" cxnId="{6224FFCD-ED46-4F08-9677-3364E0B7CA15}">
      <dgm:prSet/>
      <dgm:spPr/>
      <dgm:t>
        <a:bodyPr/>
        <a:lstStyle/>
        <a:p>
          <a:pPr algn="r" rtl="1"/>
          <a:endParaRPr lang="en-US" sz="1600"/>
        </a:p>
      </dgm:t>
    </dgm:pt>
    <dgm:pt modelId="{C653F106-5957-4153-BCE7-12531D93F7EE}">
      <dgm:prSet custT="1"/>
      <dgm:spPr/>
      <dgm:t>
        <a:bodyPr/>
        <a:lstStyle/>
        <a:p>
          <a:pPr algn="r" rtl="1"/>
          <a:r>
            <a:rPr lang="fa-IR" sz="2400" dirty="0"/>
            <a:t>وزارت راه و مسکن و شهرسازی</a:t>
          </a:r>
          <a:endParaRPr lang="en-US" sz="2400" dirty="0"/>
        </a:p>
      </dgm:t>
    </dgm:pt>
    <dgm:pt modelId="{CA143201-3FEE-4229-A7E2-AF3F5D1891B4}" type="parTrans" cxnId="{DF337ED1-5A8A-47A4-A90C-FD6F39CF44D6}">
      <dgm:prSet/>
      <dgm:spPr/>
      <dgm:t>
        <a:bodyPr/>
        <a:lstStyle/>
        <a:p>
          <a:pPr algn="r" rtl="1"/>
          <a:endParaRPr lang="en-US" sz="1600"/>
        </a:p>
      </dgm:t>
    </dgm:pt>
    <dgm:pt modelId="{8F70F580-67C6-4032-9E1B-56668F4E5F20}" type="sibTrans" cxnId="{DF337ED1-5A8A-47A4-A90C-FD6F39CF44D6}">
      <dgm:prSet/>
      <dgm:spPr/>
      <dgm:t>
        <a:bodyPr/>
        <a:lstStyle/>
        <a:p>
          <a:pPr algn="r" rtl="1"/>
          <a:endParaRPr lang="en-US" sz="1600"/>
        </a:p>
      </dgm:t>
    </dgm:pt>
    <dgm:pt modelId="{32F29984-6686-41A2-B2DB-B3F14C3B30D7}">
      <dgm:prSet custT="1"/>
      <dgm:spPr/>
      <dgm:t>
        <a:bodyPr/>
        <a:lstStyle/>
        <a:p>
          <a:pPr algn="r" rtl="1"/>
          <a:r>
            <a:rPr lang="fa-IR" sz="2400" dirty="0"/>
            <a:t>شرکت های راهسازی</a:t>
          </a:r>
          <a:endParaRPr lang="en-US" sz="2400" dirty="0"/>
        </a:p>
      </dgm:t>
    </dgm:pt>
    <dgm:pt modelId="{149AED4D-BA25-4ADE-8FD8-190657F8A957}" type="parTrans" cxnId="{AECDAA64-4470-44A5-80B2-108638FF0399}">
      <dgm:prSet/>
      <dgm:spPr/>
      <dgm:t>
        <a:bodyPr/>
        <a:lstStyle/>
        <a:p>
          <a:pPr algn="r" rtl="1"/>
          <a:endParaRPr lang="en-US" sz="1600"/>
        </a:p>
      </dgm:t>
    </dgm:pt>
    <dgm:pt modelId="{A89C9477-AC46-4101-A9AF-4F8FC03A2569}" type="sibTrans" cxnId="{AECDAA64-4470-44A5-80B2-108638FF0399}">
      <dgm:prSet/>
      <dgm:spPr/>
      <dgm:t>
        <a:bodyPr/>
        <a:lstStyle/>
        <a:p>
          <a:pPr algn="r" rtl="1"/>
          <a:endParaRPr lang="en-US" sz="1600"/>
        </a:p>
      </dgm:t>
    </dgm:pt>
    <dgm:pt modelId="{0A2D3187-303A-44DE-A8EB-F0ADE8D73270}">
      <dgm:prSet custT="1"/>
      <dgm:spPr/>
      <dgm:t>
        <a:bodyPr/>
        <a:lstStyle/>
        <a:p>
          <a:pPr algn="r" rtl="1"/>
          <a:r>
            <a:rPr lang="fa-IR" sz="2400" dirty="0"/>
            <a:t>شهرداری ها</a:t>
          </a:r>
          <a:endParaRPr lang="en-US" sz="2400" dirty="0"/>
        </a:p>
      </dgm:t>
    </dgm:pt>
    <dgm:pt modelId="{6313296E-57CC-45A0-A51A-D72133174688}" type="parTrans" cxnId="{22F5A519-3BE4-41A1-AD7E-9C00F5096BA8}">
      <dgm:prSet/>
      <dgm:spPr/>
      <dgm:t>
        <a:bodyPr/>
        <a:lstStyle/>
        <a:p>
          <a:endParaRPr lang="en-US"/>
        </a:p>
      </dgm:t>
    </dgm:pt>
    <dgm:pt modelId="{CF68BDA2-5FC6-43A2-A6E9-0061ADEFAE52}" type="sibTrans" cxnId="{22F5A519-3BE4-41A1-AD7E-9C00F5096BA8}">
      <dgm:prSet/>
      <dgm:spPr/>
      <dgm:t>
        <a:bodyPr/>
        <a:lstStyle/>
        <a:p>
          <a:endParaRPr lang="en-US"/>
        </a:p>
      </dgm:t>
    </dgm:pt>
    <dgm:pt modelId="{ABBBEAEE-F932-4134-97F9-8B2E73F7FA8B}">
      <dgm:prSet custT="1"/>
      <dgm:spPr/>
      <dgm:t>
        <a:bodyPr/>
        <a:lstStyle/>
        <a:p>
          <a:pPr algn="r" rtl="1"/>
          <a:r>
            <a:rPr lang="fa-IR" sz="2400" dirty="0"/>
            <a:t>موضوع </a:t>
          </a:r>
          <a:r>
            <a:rPr lang="en-US" sz="2400" dirty="0"/>
            <a:t>Climate Change</a:t>
          </a:r>
          <a:r>
            <a:rPr lang="fa-IR" sz="2400" dirty="0"/>
            <a:t> در دنیا و دولت جدید آمریکا</a:t>
          </a:r>
          <a:endParaRPr lang="en-US" sz="2400" dirty="0"/>
        </a:p>
      </dgm:t>
    </dgm:pt>
    <dgm:pt modelId="{D599D3CD-3B93-415F-9988-EF95F99A1519}" type="parTrans" cxnId="{ED454611-A1DB-482B-916B-A8FBA9803255}">
      <dgm:prSet/>
      <dgm:spPr/>
      <dgm:t>
        <a:bodyPr/>
        <a:lstStyle/>
        <a:p>
          <a:endParaRPr lang="en-US"/>
        </a:p>
      </dgm:t>
    </dgm:pt>
    <dgm:pt modelId="{75B9EDDB-F332-439F-A037-BBDB0361B907}" type="sibTrans" cxnId="{ED454611-A1DB-482B-916B-A8FBA9803255}">
      <dgm:prSet/>
      <dgm:spPr/>
      <dgm:t>
        <a:bodyPr/>
        <a:lstStyle/>
        <a:p>
          <a:endParaRPr lang="en-US"/>
        </a:p>
      </dgm:t>
    </dgm:pt>
    <dgm:pt modelId="{A6B52FE5-0C11-4913-89B3-22A2F87970EC}">
      <dgm:prSet custT="1"/>
      <dgm:spPr/>
      <dgm:t>
        <a:bodyPr/>
        <a:lstStyle/>
        <a:p>
          <a:pPr algn="r" rtl="1"/>
          <a:r>
            <a:rPr lang="fa-IR" sz="2400" dirty="0"/>
            <a:t>مراکز دفن زباله</a:t>
          </a:r>
          <a:endParaRPr lang="en-US" sz="2400" dirty="0"/>
        </a:p>
      </dgm:t>
    </dgm:pt>
    <dgm:pt modelId="{285E1C4C-F609-4111-AE59-72C31E0D3B71}" type="parTrans" cxnId="{BD6E1B45-01B8-4BE2-A78D-7BF32DE9877F}">
      <dgm:prSet/>
      <dgm:spPr/>
    </dgm:pt>
    <dgm:pt modelId="{C3AD3ED4-A3B3-4D47-AD49-359BCF3BB973}" type="sibTrans" cxnId="{BD6E1B45-01B8-4BE2-A78D-7BF32DE9877F}">
      <dgm:prSet/>
      <dgm:spPr/>
    </dgm:pt>
    <dgm:pt modelId="{06931EBB-64CC-4DFC-99BC-C55CEC17608E}" type="pres">
      <dgm:prSet presAssocID="{3913F678-C217-48D7-9C76-F51A5CB00A7D}" presName="Name0" presStyleCnt="0">
        <dgm:presLayoutVars>
          <dgm:dir val="rev"/>
          <dgm:animLvl val="lvl"/>
          <dgm:resizeHandles val="exact"/>
        </dgm:presLayoutVars>
      </dgm:prSet>
      <dgm:spPr/>
    </dgm:pt>
    <dgm:pt modelId="{84BFD5AD-4E30-4489-96FA-7780DCCC10DC}" type="pres">
      <dgm:prSet presAssocID="{8922A1D2-3678-46F5-B0BC-7AD8C7CA3480}" presName="composite" presStyleCnt="0"/>
      <dgm:spPr/>
    </dgm:pt>
    <dgm:pt modelId="{3CA755BC-1DE6-4B31-8408-FB9F1F791B47}" type="pres">
      <dgm:prSet presAssocID="{8922A1D2-3678-46F5-B0BC-7AD8C7CA34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9C2D4EFD-73A2-4929-A763-4BE4A818BD41}" type="pres">
      <dgm:prSet presAssocID="{8922A1D2-3678-46F5-B0BC-7AD8C7CA3480}" presName="desTx" presStyleLbl="alignAccFollowNode1" presStyleIdx="0" presStyleCnt="3">
        <dgm:presLayoutVars>
          <dgm:bulletEnabled val="1"/>
        </dgm:presLayoutVars>
      </dgm:prSet>
      <dgm:spPr/>
    </dgm:pt>
    <dgm:pt modelId="{0EA69286-37F2-4C05-B3ED-066AC0B30B8E}" type="pres">
      <dgm:prSet presAssocID="{6FF71248-EA43-4D8E-B3DE-A84A4E6CD352}" presName="space" presStyleCnt="0"/>
      <dgm:spPr/>
    </dgm:pt>
    <dgm:pt modelId="{9AB35100-E40D-4DAF-9611-0ED0AC029541}" type="pres">
      <dgm:prSet presAssocID="{BD69D605-ECF6-43CA-A192-092F6ECF4B51}" presName="composite" presStyleCnt="0"/>
      <dgm:spPr/>
    </dgm:pt>
    <dgm:pt modelId="{78D75A4F-63A9-4032-9DB1-10CB113EF6AF}" type="pres">
      <dgm:prSet presAssocID="{BD69D605-ECF6-43CA-A192-092F6ECF4B5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0DAD308A-3A6A-40AF-9560-86D87227BCC5}" type="pres">
      <dgm:prSet presAssocID="{BD69D605-ECF6-43CA-A192-092F6ECF4B51}" presName="desTx" presStyleLbl="alignAccFollowNode1" presStyleIdx="1" presStyleCnt="3">
        <dgm:presLayoutVars>
          <dgm:bulletEnabled val="1"/>
        </dgm:presLayoutVars>
      </dgm:prSet>
      <dgm:spPr/>
    </dgm:pt>
    <dgm:pt modelId="{B7F545D1-9833-43FB-96EC-A83EB6F26459}" type="pres">
      <dgm:prSet presAssocID="{0CC13818-8CB6-47A4-99D5-58EF6B4DACC6}" presName="space" presStyleCnt="0"/>
      <dgm:spPr/>
    </dgm:pt>
    <dgm:pt modelId="{9043544C-51C7-402E-BBDA-DF25E7910A4D}" type="pres">
      <dgm:prSet presAssocID="{B4B8DBBB-AB14-4048-85CA-69945B689FB4}" presName="composite" presStyleCnt="0"/>
      <dgm:spPr/>
    </dgm:pt>
    <dgm:pt modelId="{6E48C013-8002-4DB7-B609-02B50EDAE65B}" type="pres">
      <dgm:prSet presAssocID="{B4B8DBBB-AB14-4048-85CA-69945B689FB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1C759DE2-A155-4CC4-AE4B-8763A519F301}" type="pres">
      <dgm:prSet presAssocID="{B4B8DBBB-AB14-4048-85CA-69945B689FB4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0197B001-ED0A-4492-974D-94D94D854393}" type="presOf" srcId="{3A9E20EA-4996-4C1F-8587-DE23FDC6E0D0}" destId="{0DAD308A-3A6A-40AF-9560-86D87227BCC5}" srcOrd="0" destOrd="1" presId="urn:microsoft.com/office/officeart/2005/8/layout/hList1"/>
    <dgm:cxn modelId="{1C84D00C-5C96-4E64-854C-616F2F5F9ECA}" type="presOf" srcId="{BD69D605-ECF6-43CA-A192-092F6ECF4B51}" destId="{78D75A4F-63A9-4032-9DB1-10CB113EF6AF}" srcOrd="0" destOrd="0" presId="urn:microsoft.com/office/officeart/2005/8/layout/hList1"/>
    <dgm:cxn modelId="{ED454611-A1DB-482B-916B-A8FBA9803255}" srcId="{8922A1D2-3678-46F5-B0BC-7AD8C7CA3480}" destId="{ABBBEAEE-F932-4134-97F9-8B2E73F7FA8B}" srcOrd="1" destOrd="0" parTransId="{D599D3CD-3B93-415F-9988-EF95F99A1519}" sibTransId="{75B9EDDB-F332-439F-A037-BBDB0361B907}"/>
    <dgm:cxn modelId="{0A34DD11-67B5-4085-AAFF-805E6CE1D604}" type="presOf" srcId="{2ACDCC04-46CD-45CA-A7FA-5A6212603A11}" destId="{9C2D4EFD-73A2-4929-A763-4BE4A818BD41}" srcOrd="0" destOrd="0" presId="urn:microsoft.com/office/officeart/2005/8/layout/hList1"/>
    <dgm:cxn modelId="{22F5A519-3BE4-41A1-AD7E-9C00F5096BA8}" srcId="{BD69D605-ECF6-43CA-A192-092F6ECF4B51}" destId="{0A2D3187-303A-44DE-A8EB-F0ADE8D73270}" srcOrd="3" destOrd="0" parTransId="{6313296E-57CC-45A0-A51A-D72133174688}" sibTransId="{CF68BDA2-5FC6-43A2-A6E9-0061ADEFAE52}"/>
    <dgm:cxn modelId="{8B052B20-5841-4433-B136-80A6F8B22745}" srcId="{3913F678-C217-48D7-9C76-F51A5CB00A7D}" destId="{BD69D605-ECF6-43CA-A192-092F6ECF4B51}" srcOrd="1" destOrd="0" parTransId="{7BC0CD54-B2F4-4181-8E18-E9DD28FF395E}" sibTransId="{0CC13818-8CB6-47A4-99D5-58EF6B4DACC6}"/>
    <dgm:cxn modelId="{F8DB952C-10A8-4BD4-87AC-62E992793E8E}" type="presOf" srcId="{0A2D3187-303A-44DE-A8EB-F0ADE8D73270}" destId="{0DAD308A-3A6A-40AF-9560-86D87227BCC5}" srcOrd="0" destOrd="3" presId="urn:microsoft.com/office/officeart/2005/8/layout/hList1"/>
    <dgm:cxn modelId="{093C4E3A-5E7A-4441-8636-9186D8E2D08E}" type="presOf" srcId="{882DFBE8-7E70-4201-BFA8-718591DE62DD}" destId="{0DAD308A-3A6A-40AF-9560-86D87227BCC5}" srcOrd="0" destOrd="2" presId="urn:microsoft.com/office/officeart/2005/8/layout/hList1"/>
    <dgm:cxn modelId="{F7C7A45C-68C2-4314-9D4D-E405B2DE5643}" type="presOf" srcId="{8922A1D2-3678-46F5-B0BC-7AD8C7CA3480}" destId="{3CA755BC-1DE6-4B31-8408-FB9F1F791B47}" srcOrd="0" destOrd="0" presId="urn:microsoft.com/office/officeart/2005/8/layout/hList1"/>
    <dgm:cxn modelId="{65ACE25F-3BAB-479A-AAC4-DB27B535E2C8}" type="presOf" srcId="{ABBBEAEE-F932-4134-97F9-8B2E73F7FA8B}" destId="{9C2D4EFD-73A2-4929-A763-4BE4A818BD41}" srcOrd="0" destOrd="1" presId="urn:microsoft.com/office/officeart/2005/8/layout/hList1"/>
    <dgm:cxn modelId="{AECDAA64-4470-44A5-80B2-108638FF0399}" srcId="{B4B8DBBB-AB14-4048-85CA-69945B689FB4}" destId="{32F29984-6686-41A2-B2DB-B3F14C3B30D7}" srcOrd="2" destOrd="0" parTransId="{149AED4D-BA25-4ADE-8FD8-190657F8A957}" sibTransId="{A89C9477-AC46-4101-A9AF-4F8FC03A2569}"/>
    <dgm:cxn modelId="{BD6E1B45-01B8-4BE2-A78D-7BF32DE9877F}" srcId="{BD69D605-ECF6-43CA-A192-092F6ECF4B51}" destId="{A6B52FE5-0C11-4913-89B3-22A2F87970EC}" srcOrd="0" destOrd="0" parTransId="{285E1C4C-F609-4111-AE59-72C31E0D3B71}" sibTransId="{C3AD3ED4-A3B3-4D47-AD49-359BCF3BB973}"/>
    <dgm:cxn modelId="{5C5A537A-793C-452A-9770-9979429C8436}" srcId="{BD69D605-ECF6-43CA-A192-092F6ECF4B51}" destId="{3A9E20EA-4996-4C1F-8587-DE23FDC6E0D0}" srcOrd="1" destOrd="0" parTransId="{2636E20E-B9EB-49D6-8963-F71173E8E95C}" sibTransId="{97018B85-04B2-4C52-9972-15737EC76B9D}"/>
    <dgm:cxn modelId="{7FC92790-82C1-412B-9189-1C2C7BC2610E}" type="presOf" srcId="{F3ECE46B-65A7-47A4-9D9A-204E1FA976A8}" destId="{1C759DE2-A155-4CC4-AE4B-8763A519F301}" srcOrd="0" destOrd="0" presId="urn:microsoft.com/office/officeart/2005/8/layout/hList1"/>
    <dgm:cxn modelId="{0B04EEA9-43C9-4213-B331-C2695FB2A347}" srcId="{8922A1D2-3678-46F5-B0BC-7AD8C7CA3480}" destId="{2ACDCC04-46CD-45CA-A7FA-5A6212603A11}" srcOrd="0" destOrd="0" parTransId="{EF2075D8-8AD8-45FA-A685-501EDB9169C3}" sibTransId="{B527E73E-6417-47B6-99A0-87085C769067}"/>
    <dgm:cxn modelId="{6224FFCD-ED46-4F08-9677-3364E0B7CA15}" srcId="{B4B8DBBB-AB14-4048-85CA-69945B689FB4}" destId="{F3ECE46B-65A7-47A4-9D9A-204E1FA976A8}" srcOrd="0" destOrd="0" parTransId="{5956A3B7-C541-471F-A1B0-E5648E4C914C}" sibTransId="{2A8DD1F1-FB99-4B36-9C3A-83C7F49FF3F3}"/>
    <dgm:cxn modelId="{5AD561CE-4CC2-418F-9123-E251C6F5AE2E}" srcId="{3913F678-C217-48D7-9C76-F51A5CB00A7D}" destId="{B4B8DBBB-AB14-4048-85CA-69945B689FB4}" srcOrd="2" destOrd="0" parTransId="{B7DF1E51-C239-4E9F-BC78-B9602D2B2C9D}" sibTransId="{03566408-AB9F-4A45-B515-05817A21E680}"/>
    <dgm:cxn modelId="{DF337ED1-5A8A-47A4-A90C-FD6F39CF44D6}" srcId="{B4B8DBBB-AB14-4048-85CA-69945B689FB4}" destId="{C653F106-5957-4153-BCE7-12531D93F7EE}" srcOrd="1" destOrd="0" parTransId="{CA143201-3FEE-4229-A7E2-AF3F5D1891B4}" sibTransId="{8F70F580-67C6-4032-9E1B-56668F4E5F20}"/>
    <dgm:cxn modelId="{DB0338DD-4739-44DA-A807-0B09EDD527FC}" type="presOf" srcId="{B4B8DBBB-AB14-4048-85CA-69945B689FB4}" destId="{6E48C013-8002-4DB7-B609-02B50EDAE65B}" srcOrd="0" destOrd="0" presId="urn:microsoft.com/office/officeart/2005/8/layout/hList1"/>
    <dgm:cxn modelId="{368ABCE8-96FD-4EA4-AA41-B935AEEE3AB3}" srcId="{3913F678-C217-48D7-9C76-F51A5CB00A7D}" destId="{8922A1D2-3678-46F5-B0BC-7AD8C7CA3480}" srcOrd="0" destOrd="0" parTransId="{7E923455-9878-4134-A77B-3F47849ACA97}" sibTransId="{6FF71248-EA43-4D8E-B3DE-A84A4E6CD352}"/>
    <dgm:cxn modelId="{479289EA-ED5A-46C4-9F1B-4B946119FAD9}" type="presOf" srcId="{A6B52FE5-0C11-4913-89B3-22A2F87970EC}" destId="{0DAD308A-3A6A-40AF-9560-86D87227BCC5}" srcOrd="0" destOrd="0" presId="urn:microsoft.com/office/officeart/2005/8/layout/hList1"/>
    <dgm:cxn modelId="{A41A8CEC-7EE1-4D57-B7E9-1EFD2F0E9F8A}" type="presOf" srcId="{C653F106-5957-4153-BCE7-12531D93F7EE}" destId="{1C759DE2-A155-4CC4-AE4B-8763A519F301}" srcOrd="0" destOrd="1" presId="urn:microsoft.com/office/officeart/2005/8/layout/hList1"/>
    <dgm:cxn modelId="{7E1EFBEC-07BF-4DA2-BDCF-E37FAFC0B7BF}" srcId="{BD69D605-ECF6-43CA-A192-092F6ECF4B51}" destId="{882DFBE8-7E70-4201-BFA8-718591DE62DD}" srcOrd="2" destOrd="0" parTransId="{D42694EE-4F25-42E0-961E-36C6D93A373D}" sibTransId="{89E184EA-48A5-4F60-921A-559843D8CD4B}"/>
    <dgm:cxn modelId="{5286FBF0-02B6-4B83-8FCF-1C4991D41FFB}" type="presOf" srcId="{3913F678-C217-48D7-9C76-F51A5CB00A7D}" destId="{06931EBB-64CC-4DFC-99BC-C55CEC17608E}" srcOrd="0" destOrd="0" presId="urn:microsoft.com/office/officeart/2005/8/layout/hList1"/>
    <dgm:cxn modelId="{1D85CBFE-0EF5-49EE-8463-06C00525193F}" type="presOf" srcId="{32F29984-6686-41A2-B2DB-B3F14C3B30D7}" destId="{1C759DE2-A155-4CC4-AE4B-8763A519F301}" srcOrd="0" destOrd="2" presId="urn:microsoft.com/office/officeart/2005/8/layout/hList1"/>
    <dgm:cxn modelId="{3BCC36FE-7F57-44C7-9ECB-5F87FAA67832}" type="presParOf" srcId="{06931EBB-64CC-4DFC-99BC-C55CEC17608E}" destId="{84BFD5AD-4E30-4489-96FA-7780DCCC10DC}" srcOrd="0" destOrd="0" presId="urn:microsoft.com/office/officeart/2005/8/layout/hList1"/>
    <dgm:cxn modelId="{0C9F5061-13B5-4A32-B505-7F37A0FBE03F}" type="presParOf" srcId="{84BFD5AD-4E30-4489-96FA-7780DCCC10DC}" destId="{3CA755BC-1DE6-4B31-8408-FB9F1F791B47}" srcOrd="0" destOrd="0" presId="urn:microsoft.com/office/officeart/2005/8/layout/hList1"/>
    <dgm:cxn modelId="{21674F5E-CE7E-40C3-93E4-C24D491E6A6B}" type="presParOf" srcId="{84BFD5AD-4E30-4489-96FA-7780DCCC10DC}" destId="{9C2D4EFD-73A2-4929-A763-4BE4A818BD41}" srcOrd="1" destOrd="0" presId="urn:microsoft.com/office/officeart/2005/8/layout/hList1"/>
    <dgm:cxn modelId="{574DA49B-44BD-47C8-ABFC-2BCC3FDD10FB}" type="presParOf" srcId="{06931EBB-64CC-4DFC-99BC-C55CEC17608E}" destId="{0EA69286-37F2-4C05-B3ED-066AC0B30B8E}" srcOrd="1" destOrd="0" presId="urn:microsoft.com/office/officeart/2005/8/layout/hList1"/>
    <dgm:cxn modelId="{60453146-7D77-4B96-BB82-16AC2C391C49}" type="presParOf" srcId="{06931EBB-64CC-4DFC-99BC-C55CEC17608E}" destId="{9AB35100-E40D-4DAF-9611-0ED0AC029541}" srcOrd="2" destOrd="0" presId="urn:microsoft.com/office/officeart/2005/8/layout/hList1"/>
    <dgm:cxn modelId="{49FD8F2D-FFDA-4C33-82A4-808FB87A670A}" type="presParOf" srcId="{9AB35100-E40D-4DAF-9611-0ED0AC029541}" destId="{78D75A4F-63A9-4032-9DB1-10CB113EF6AF}" srcOrd="0" destOrd="0" presId="urn:microsoft.com/office/officeart/2005/8/layout/hList1"/>
    <dgm:cxn modelId="{F11DDB5F-EE14-4C48-94DF-3E40DA3734E8}" type="presParOf" srcId="{9AB35100-E40D-4DAF-9611-0ED0AC029541}" destId="{0DAD308A-3A6A-40AF-9560-86D87227BCC5}" srcOrd="1" destOrd="0" presId="urn:microsoft.com/office/officeart/2005/8/layout/hList1"/>
    <dgm:cxn modelId="{FD68A747-52A9-4B75-AA17-E66C4600F2D4}" type="presParOf" srcId="{06931EBB-64CC-4DFC-99BC-C55CEC17608E}" destId="{B7F545D1-9833-43FB-96EC-A83EB6F26459}" srcOrd="3" destOrd="0" presId="urn:microsoft.com/office/officeart/2005/8/layout/hList1"/>
    <dgm:cxn modelId="{4B600D74-26AE-4D7A-A709-0D1B7422BE17}" type="presParOf" srcId="{06931EBB-64CC-4DFC-99BC-C55CEC17608E}" destId="{9043544C-51C7-402E-BBDA-DF25E7910A4D}" srcOrd="4" destOrd="0" presId="urn:microsoft.com/office/officeart/2005/8/layout/hList1"/>
    <dgm:cxn modelId="{0C63864F-179F-418D-81AB-CD49D3D8E83E}" type="presParOf" srcId="{9043544C-51C7-402E-BBDA-DF25E7910A4D}" destId="{6E48C013-8002-4DB7-B609-02B50EDAE65B}" srcOrd="0" destOrd="0" presId="urn:microsoft.com/office/officeart/2005/8/layout/hList1"/>
    <dgm:cxn modelId="{CAA23225-6BF9-4C73-ABB0-A2669EA8FA2D}" type="presParOf" srcId="{9043544C-51C7-402E-BBDA-DF25E7910A4D}" destId="{1C759DE2-A155-4CC4-AE4B-8763A519F30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0121BE-7700-4C63-8D6F-DB0809D9886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CDD45D-2F72-4E92-90E4-951AB6B38184}">
      <dgm:prSet phldrT="[Text]" custT="1"/>
      <dgm:spPr/>
      <dgm:t>
        <a:bodyPr/>
        <a:lstStyle/>
        <a:p>
          <a:pPr rtl="1"/>
          <a:r>
            <a:rPr lang="fa-IR" sz="3200" dirty="0"/>
            <a:t>ژئوپلیمر</a:t>
          </a:r>
          <a:endParaRPr lang="en-US" sz="3200" dirty="0"/>
        </a:p>
      </dgm:t>
    </dgm:pt>
    <dgm:pt modelId="{D4DBD99D-B1BA-4951-A8B0-D1BC8798577C}" type="parTrans" cxnId="{68D31A74-6D8E-44D5-AABF-AA6D83A64395}">
      <dgm:prSet/>
      <dgm:spPr/>
      <dgm:t>
        <a:bodyPr/>
        <a:lstStyle/>
        <a:p>
          <a:pPr rtl="1"/>
          <a:endParaRPr lang="en-US" sz="1400"/>
        </a:p>
      </dgm:t>
    </dgm:pt>
    <dgm:pt modelId="{9224D1ED-A7E4-454C-A16A-FB3BA42D91B4}" type="sibTrans" cxnId="{68D31A74-6D8E-44D5-AABF-AA6D83A64395}">
      <dgm:prSet/>
      <dgm:spPr/>
      <dgm:t>
        <a:bodyPr/>
        <a:lstStyle/>
        <a:p>
          <a:pPr rtl="1"/>
          <a:endParaRPr lang="en-US" sz="1400"/>
        </a:p>
      </dgm:t>
    </dgm:pt>
    <dgm:pt modelId="{E1E8D20A-DB56-46D6-8619-A3223A741952}">
      <dgm:prSet phldrT="[Text]" custT="1"/>
      <dgm:spPr/>
      <dgm:t>
        <a:bodyPr/>
        <a:lstStyle/>
        <a:p>
          <a:pPr rtl="1"/>
          <a:r>
            <a:rPr lang="fa-IR" sz="2800" dirty="0"/>
            <a:t>زباله های صنعتی و استفاده از آن</a:t>
          </a:r>
          <a:endParaRPr lang="en-US" sz="2800" dirty="0"/>
        </a:p>
      </dgm:t>
    </dgm:pt>
    <dgm:pt modelId="{DFC278D3-D079-43B7-8A73-462D032CD34B}" type="parTrans" cxnId="{3920CD6D-E43D-4566-9BB4-89F40D6D437D}">
      <dgm:prSet/>
      <dgm:spPr/>
      <dgm:t>
        <a:bodyPr/>
        <a:lstStyle/>
        <a:p>
          <a:pPr rtl="1"/>
          <a:endParaRPr lang="en-US" sz="1400"/>
        </a:p>
      </dgm:t>
    </dgm:pt>
    <dgm:pt modelId="{8F52DB5D-0686-4B2D-B0FC-5E41138E914D}" type="sibTrans" cxnId="{3920CD6D-E43D-4566-9BB4-89F40D6D437D}">
      <dgm:prSet/>
      <dgm:spPr/>
      <dgm:t>
        <a:bodyPr/>
        <a:lstStyle/>
        <a:p>
          <a:pPr rtl="1"/>
          <a:endParaRPr lang="en-US" sz="1400"/>
        </a:p>
      </dgm:t>
    </dgm:pt>
    <dgm:pt modelId="{BFA4CEDC-814E-428E-92D2-B243C8843641}">
      <dgm:prSet phldrT="[Text]" custT="1"/>
      <dgm:spPr/>
      <dgm:t>
        <a:bodyPr/>
        <a:lstStyle/>
        <a:p>
          <a:pPr rtl="1"/>
          <a:r>
            <a:rPr lang="fa-IR" sz="2800" dirty="0"/>
            <a:t>ارزان قیمت و در دسترس بودن</a:t>
          </a:r>
          <a:endParaRPr lang="en-US" sz="2800" dirty="0"/>
        </a:p>
      </dgm:t>
    </dgm:pt>
    <dgm:pt modelId="{D2FDDF76-4554-4367-9106-DDCCA539746D}" type="parTrans" cxnId="{D88BCA13-A348-4810-9FE4-9F5CA633B456}">
      <dgm:prSet/>
      <dgm:spPr/>
      <dgm:t>
        <a:bodyPr/>
        <a:lstStyle/>
        <a:p>
          <a:pPr rtl="1"/>
          <a:endParaRPr lang="en-US" sz="1400"/>
        </a:p>
      </dgm:t>
    </dgm:pt>
    <dgm:pt modelId="{B5E5A72B-11F1-4B60-97CC-2312C45CAF54}" type="sibTrans" cxnId="{D88BCA13-A348-4810-9FE4-9F5CA633B456}">
      <dgm:prSet/>
      <dgm:spPr/>
      <dgm:t>
        <a:bodyPr/>
        <a:lstStyle/>
        <a:p>
          <a:pPr rtl="1"/>
          <a:endParaRPr lang="en-US" sz="1400"/>
        </a:p>
      </dgm:t>
    </dgm:pt>
    <dgm:pt modelId="{573EEC96-BADA-4A26-B67F-24107BDCBAF3}">
      <dgm:prSet phldrT="[Text]" custT="1"/>
      <dgm:spPr/>
      <dgm:t>
        <a:bodyPr/>
        <a:lstStyle/>
        <a:p>
          <a:pPr rtl="1"/>
          <a:r>
            <a:rPr lang="fa-IR" sz="3200" dirty="0"/>
            <a:t>بهسازی خاک</a:t>
          </a:r>
          <a:endParaRPr lang="en-US" sz="3200" dirty="0"/>
        </a:p>
      </dgm:t>
    </dgm:pt>
    <dgm:pt modelId="{FAB523D8-EEB1-42C5-9D7C-D14909E2A654}" type="parTrans" cxnId="{060FC2DF-CA76-4B42-BC80-E154166A5D32}">
      <dgm:prSet/>
      <dgm:spPr/>
      <dgm:t>
        <a:bodyPr/>
        <a:lstStyle/>
        <a:p>
          <a:pPr rtl="1"/>
          <a:endParaRPr lang="en-US" sz="1400"/>
        </a:p>
      </dgm:t>
    </dgm:pt>
    <dgm:pt modelId="{040AC22D-37F6-4B2A-835F-75502AAB167E}" type="sibTrans" cxnId="{060FC2DF-CA76-4B42-BC80-E154166A5D32}">
      <dgm:prSet/>
      <dgm:spPr/>
      <dgm:t>
        <a:bodyPr/>
        <a:lstStyle/>
        <a:p>
          <a:pPr rtl="1"/>
          <a:endParaRPr lang="en-US" sz="1400"/>
        </a:p>
      </dgm:t>
    </dgm:pt>
    <dgm:pt modelId="{827986DF-991A-4B0A-9A08-EF88D864649D}">
      <dgm:prSet phldrT="[Text]" custT="1"/>
      <dgm:spPr/>
      <dgm:t>
        <a:bodyPr/>
        <a:lstStyle/>
        <a:p>
          <a:pPr rtl="1"/>
          <a:r>
            <a:rPr lang="fa-IR" sz="2800" dirty="0"/>
            <a:t>تثبیت خاک</a:t>
          </a:r>
          <a:endParaRPr lang="en-US" sz="2800" dirty="0"/>
        </a:p>
      </dgm:t>
    </dgm:pt>
    <dgm:pt modelId="{1E8EF802-CCA6-4EED-A681-68C5421F0108}" type="parTrans" cxnId="{D4C100CE-90DC-4164-8C10-AFB0237BA911}">
      <dgm:prSet/>
      <dgm:spPr/>
      <dgm:t>
        <a:bodyPr/>
        <a:lstStyle/>
        <a:p>
          <a:pPr rtl="1"/>
          <a:endParaRPr lang="en-US" sz="1400"/>
        </a:p>
      </dgm:t>
    </dgm:pt>
    <dgm:pt modelId="{7C09B82D-FEF1-465E-8626-3CDC3D5D24B8}" type="sibTrans" cxnId="{D4C100CE-90DC-4164-8C10-AFB0237BA911}">
      <dgm:prSet/>
      <dgm:spPr/>
      <dgm:t>
        <a:bodyPr/>
        <a:lstStyle/>
        <a:p>
          <a:pPr rtl="1"/>
          <a:endParaRPr lang="en-US" sz="1400"/>
        </a:p>
      </dgm:t>
    </dgm:pt>
    <dgm:pt modelId="{E7C89B16-03B2-4B9E-84AB-655904A75D60}">
      <dgm:prSet phldrT="[Text]" custT="1"/>
      <dgm:spPr/>
      <dgm:t>
        <a:bodyPr/>
        <a:lstStyle/>
        <a:p>
          <a:pPr rtl="1"/>
          <a:r>
            <a:rPr lang="fa-IR" sz="2800" dirty="0"/>
            <a:t>لازم برای هر پروژه عمرانی</a:t>
          </a:r>
          <a:endParaRPr lang="en-US" sz="2800" dirty="0"/>
        </a:p>
      </dgm:t>
    </dgm:pt>
    <dgm:pt modelId="{927FC5A5-238B-451A-93BB-A7AAC70FFEA2}" type="parTrans" cxnId="{59D65654-FA06-4D6D-A1EA-677895A5D97D}">
      <dgm:prSet/>
      <dgm:spPr/>
      <dgm:t>
        <a:bodyPr/>
        <a:lstStyle/>
        <a:p>
          <a:pPr rtl="1"/>
          <a:endParaRPr lang="en-US" sz="1400"/>
        </a:p>
      </dgm:t>
    </dgm:pt>
    <dgm:pt modelId="{BB9C5B2F-D4EC-4259-BEE7-8BBD2058419F}" type="sibTrans" cxnId="{59D65654-FA06-4D6D-A1EA-677895A5D97D}">
      <dgm:prSet/>
      <dgm:spPr/>
      <dgm:t>
        <a:bodyPr/>
        <a:lstStyle/>
        <a:p>
          <a:pPr rtl="1"/>
          <a:endParaRPr lang="en-US" sz="1400"/>
        </a:p>
      </dgm:t>
    </dgm:pt>
    <dgm:pt modelId="{B160A557-30C7-47C4-8A3B-5DE4D0780327}">
      <dgm:prSet phldrT="[Text]" custT="1"/>
      <dgm:spPr/>
      <dgm:t>
        <a:bodyPr/>
        <a:lstStyle/>
        <a:p>
          <a:pPr rtl="1"/>
          <a:r>
            <a:rPr lang="fa-IR" sz="3200" dirty="0"/>
            <a:t>جذب </a:t>
          </a:r>
          <a:r>
            <a:rPr lang="en-US" sz="3200" dirty="0"/>
            <a:t>CO2</a:t>
          </a:r>
        </a:p>
      </dgm:t>
    </dgm:pt>
    <dgm:pt modelId="{A3CBC476-8597-4E06-AAB3-D138317DC0A2}" type="parTrans" cxnId="{AD1343B7-6E85-459B-8BC7-2C5D39F04D03}">
      <dgm:prSet/>
      <dgm:spPr/>
      <dgm:t>
        <a:bodyPr/>
        <a:lstStyle/>
        <a:p>
          <a:pPr rtl="1"/>
          <a:endParaRPr lang="en-US" sz="1400"/>
        </a:p>
      </dgm:t>
    </dgm:pt>
    <dgm:pt modelId="{ED4FD8A9-3855-4093-808B-9BC4E4EFAF72}" type="sibTrans" cxnId="{AD1343B7-6E85-459B-8BC7-2C5D39F04D03}">
      <dgm:prSet/>
      <dgm:spPr/>
      <dgm:t>
        <a:bodyPr/>
        <a:lstStyle/>
        <a:p>
          <a:pPr rtl="1"/>
          <a:endParaRPr lang="en-US" sz="1400"/>
        </a:p>
      </dgm:t>
    </dgm:pt>
    <dgm:pt modelId="{74777AA8-5603-4FBF-8D46-089F091D539F}">
      <dgm:prSet phldrT="[Text]" custT="1"/>
      <dgm:spPr/>
      <dgm:t>
        <a:bodyPr/>
        <a:lstStyle/>
        <a:p>
          <a:pPr rtl="1"/>
          <a:r>
            <a:rPr lang="fa-IR" sz="2800" dirty="0"/>
            <a:t>جذب و ذخیره دائمی </a:t>
          </a:r>
          <a:r>
            <a:rPr lang="en-US" sz="2800" dirty="0"/>
            <a:t>CO2</a:t>
          </a:r>
        </a:p>
      </dgm:t>
    </dgm:pt>
    <dgm:pt modelId="{8EDB6853-58CE-4B71-B10D-095572AAD926}" type="parTrans" cxnId="{E01A5512-6C09-4DA2-8ED2-27FE252E31C8}">
      <dgm:prSet/>
      <dgm:spPr/>
      <dgm:t>
        <a:bodyPr/>
        <a:lstStyle/>
        <a:p>
          <a:pPr rtl="1"/>
          <a:endParaRPr lang="en-US" sz="1400"/>
        </a:p>
      </dgm:t>
    </dgm:pt>
    <dgm:pt modelId="{D4E2DC54-8806-4E33-9930-346B854B0C0A}" type="sibTrans" cxnId="{E01A5512-6C09-4DA2-8ED2-27FE252E31C8}">
      <dgm:prSet/>
      <dgm:spPr/>
      <dgm:t>
        <a:bodyPr/>
        <a:lstStyle/>
        <a:p>
          <a:pPr rtl="1"/>
          <a:endParaRPr lang="en-US" sz="1400"/>
        </a:p>
      </dgm:t>
    </dgm:pt>
    <dgm:pt modelId="{B3CCEB89-28DC-49B2-B415-BECB3B80BB0D}">
      <dgm:prSet phldrT="[Text]" custT="1"/>
      <dgm:spPr/>
      <dgm:t>
        <a:bodyPr/>
        <a:lstStyle/>
        <a:p>
          <a:pPr rtl="1"/>
          <a:r>
            <a:rPr lang="fa-IR" sz="2800" dirty="0"/>
            <a:t>رویکرد زیست محیطی</a:t>
          </a:r>
          <a:endParaRPr lang="en-US" sz="2800" dirty="0"/>
        </a:p>
      </dgm:t>
    </dgm:pt>
    <dgm:pt modelId="{4CD35A58-2417-43FD-A588-5CE15AB8840C}" type="parTrans" cxnId="{77EE82FA-0C1A-4F6C-A60F-15D615BE61CF}">
      <dgm:prSet/>
      <dgm:spPr/>
      <dgm:t>
        <a:bodyPr/>
        <a:lstStyle/>
        <a:p>
          <a:pPr rtl="1"/>
          <a:endParaRPr lang="en-US" sz="1400"/>
        </a:p>
      </dgm:t>
    </dgm:pt>
    <dgm:pt modelId="{3A5780E6-6D15-4607-9E84-6E225D244AB2}" type="sibTrans" cxnId="{77EE82FA-0C1A-4F6C-A60F-15D615BE61CF}">
      <dgm:prSet/>
      <dgm:spPr/>
      <dgm:t>
        <a:bodyPr/>
        <a:lstStyle/>
        <a:p>
          <a:pPr rtl="1"/>
          <a:endParaRPr lang="en-US" sz="1400"/>
        </a:p>
      </dgm:t>
    </dgm:pt>
    <dgm:pt modelId="{325EF70F-714A-406C-82B6-367CFD92CB81}" type="pres">
      <dgm:prSet presAssocID="{280121BE-7700-4C63-8D6F-DB0809D98861}" presName="linearFlow" presStyleCnt="0">
        <dgm:presLayoutVars>
          <dgm:dir/>
          <dgm:animLvl val="lvl"/>
          <dgm:resizeHandles val="exact"/>
        </dgm:presLayoutVars>
      </dgm:prSet>
      <dgm:spPr/>
    </dgm:pt>
    <dgm:pt modelId="{57A41614-1C53-41F0-A41F-F48C212BD419}" type="pres">
      <dgm:prSet presAssocID="{AFCDD45D-2F72-4E92-90E4-951AB6B38184}" presName="composite" presStyleCnt="0"/>
      <dgm:spPr/>
    </dgm:pt>
    <dgm:pt modelId="{4D0CCAE0-BCB7-4585-8B43-09F3E0822EAE}" type="pres">
      <dgm:prSet presAssocID="{AFCDD45D-2F72-4E92-90E4-951AB6B38184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A56E477B-CDFA-4C7B-B213-47D10725BCB3}" type="pres">
      <dgm:prSet presAssocID="{AFCDD45D-2F72-4E92-90E4-951AB6B38184}" presName="descendantText" presStyleLbl="alignAcc1" presStyleIdx="0" presStyleCnt="3">
        <dgm:presLayoutVars>
          <dgm:bulletEnabled val="1"/>
        </dgm:presLayoutVars>
      </dgm:prSet>
      <dgm:spPr/>
    </dgm:pt>
    <dgm:pt modelId="{ED72C881-5449-497F-8103-44194DBD304A}" type="pres">
      <dgm:prSet presAssocID="{9224D1ED-A7E4-454C-A16A-FB3BA42D91B4}" presName="sp" presStyleCnt="0"/>
      <dgm:spPr/>
    </dgm:pt>
    <dgm:pt modelId="{6B16866D-8EA5-41B5-951C-9F67C0128206}" type="pres">
      <dgm:prSet presAssocID="{573EEC96-BADA-4A26-B67F-24107BDCBAF3}" presName="composite" presStyleCnt="0"/>
      <dgm:spPr/>
    </dgm:pt>
    <dgm:pt modelId="{0127921C-2207-4B0D-8DC6-7A6118E20AD1}" type="pres">
      <dgm:prSet presAssocID="{573EEC96-BADA-4A26-B67F-24107BDCBAF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A5035882-F3AA-4DE9-A029-EB21F4D31C81}" type="pres">
      <dgm:prSet presAssocID="{573EEC96-BADA-4A26-B67F-24107BDCBAF3}" presName="descendantText" presStyleLbl="alignAcc1" presStyleIdx="1" presStyleCnt="3">
        <dgm:presLayoutVars>
          <dgm:bulletEnabled val="1"/>
        </dgm:presLayoutVars>
      </dgm:prSet>
      <dgm:spPr/>
    </dgm:pt>
    <dgm:pt modelId="{F087418E-6234-4FF4-8B6A-484FC48F6E95}" type="pres">
      <dgm:prSet presAssocID="{040AC22D-37F6-4B2A-835F-75502AAB167E}" presName="sp" presStyleCnt="0"/>
      <dgm:spPr/>
    </dgm:pt>
    <dgm:pt modelId="{23AAAEAE-395E-4539-ABDE-0D4631DDEB09}" type="pres">
      <dgm:prSet presAssocID="{B160A557-30C7-47C4-8A3B-5DE4D0780327}" presName="composite" presStyleCnt="0"/>
      <dgm:spPr/>
    </dgm:pt>
    <dgm:pt modelId="{F081D419-EFD0-4EA6-85F1-953D5FE74018}" type="pres">
      <dgm:prSet presAssocID="{B160A557-30C7-47C4-8A3B-5DE4D0780327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409F8B83-7F9B-4F81-874A-8A49B4E89309}" type="pres">
      <dgm:prSet presAssocID="{B160A557-30C7-47C4-8A3B-5DE4D0780327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E01A5512-6C09-4DA2-8ED2-27FE252E31C8}" srcId="{B160A557-30C7-47C4-8A3B-5DE4D0780327}" destId="{74777AA8-5603-4FBF-8D46-089F091D539F}" srcOrd="0" destOrd="0" parTransId="{8EDB6853-58CE-4B71-B10D-095572AAD926}" sibTransId="{D4E2DC54-8806-4E33-9930-346B854B0C0A}"/>
    <dgm:cxn modelId="{D88BCA13-A348-4810-9FE4-9F5CA633B456}" srcId="{AFCDD45D-2F72-4E92-90E4-951AB6B38184}" destId="{BFA4CEDC-814E-428E-92D2-B243C8843641}" srcOrd="1" destOrd="0" parTransId="{D2FDDF76-4554-4367-9106-DDCCA539746D}" sibTransId="{B5E5A72B-11F1-4B60-97CC-2312C45CAF54}"/>
    <dgm:cxn modelId="{D30A811F-E086-44F4-BE66-9D851CE41D23}" type="presOf" srcId="{AFCDD45D-2F72-4E92-90E4-951AB6B38184}" destId="{4D0CCAE0-BCB7-4585-8B43-09F3E0822EAE}" srcOrd="0" destOrd="0" presId="urn:microsoft.com/office/officeart/2005/8/layout/chevron2"/>
    <dgm:cxn modelId="{83231725-934F-46FE-9380-A9BBDBA31EC1}" type="presOf" srcId="{573EEC96-BADA-4A26-B67F-24107BDCBAF3}" destId="{0127921C-2207-4B0D-8DC6-7A6118E20AD1}" srcOrd="0" destOrd="0" presId="urn:microsoft.com/office/officeart/2005/8/layout/chevron2"/>
    <dgm:cxn modelId="{30432D41-BDE1-494B-AC09-C79391BBBFB1}" type="presOf" srcId="{280121BE-7700-4C63-8D6F-DB0809D98861}" destId="{325EF70F-714A-406C-82B6-367CFD92CB81}" srcOrd="0" destOrd="0" presId="urn:microsoft.com/office/officeart/2005/8/layout/chevron2"/>
    <dgm:cxn modelId="{3920CD6D-E43D-4566-9BB4-89F40D6D437D}" srcId="{AFCDD45D-2F72-4E92-90E4-951AB6B38184}" destId="{E1E8D20A-DB56-46D6-8619-A3223A741952}" srcOrd="0" destOrd="0" parTransId="{DFC278D3-D079-43B7-8A73-462D032CD34B}" sibTransId="{8F52DB5D-0686-4B2D-B0FC-5E41138E914D}"/>
    <dgm:cxn modelId="{68D31A74-6D8E-44D5-AABF-AA6D83A64395}" srcId="{280121BE-7700-4C63-8D6F-DB0809D98861}" destId="{AFCDD45D-2F72-4E92-90E4-951AB6B38184}" srcOrd="0" destOrd="0" parTransId="{D4DBD99D-B1BA-4951-A8B0-D1BC8798577C}" sibTransId="{9224D1ED-A7E4-454C-A16A-FB3BA42D91B4}"/>
    <dgm:cxn modelId="{59D65654-FA06-4D6D-A1EA-677895A5D97D}" srcId="{573EEC96-BADA-4A26-B67F-24107BDCBAF3}" destId="{E7C89B16-03B2-4B9E-84AB-655904A75D60}" srcOrd="1" destOrd="0" parTransId="{927FC5A5-238B-451A-93BB-A7AAC70FFEA2}" sibTransId="{BB9C5B2F-D4EC-4259-BEE7-8BBD2058419F}"/>
    <dgm:cxn modelId="{40BC718C-36F1-426C-9E38-147342FDEE78}" type="presOf" srcId="{74777AA8-5603-4FBF-8D46-089F091D539F}" destId="{409F8B83-7F9B-4F81-874A-8A49B4E89309}" srcOrd="0" destOrd="0" presId="urn:microsoft.com/office/officeart/2005/8/layout/chevron2"/>
    <dgm:cxn modelId="{6E85208F-64AE-4C29-ADB7-3B15FA966F35}" type="presOf" srcId="{E7C89B16-03B2-4B9E-84AB-655904A75D60}" destId="{A5035882-F3AA-4DE9-A029-EB21F4D31C81}" srcOrd="0" destOrd="1" presId="urn:microsoft.com/office/officeart/2005/8/layout/chevron2"/>
    <dgm:cxn modelId="{AD1343B7-6E85-459B-8BC7-2C5D39F04D03}" srcId="{280121BE-7700-4C63-8D6F-DB0809D98861}" destId="{B160A557-30C7-47C4-8A3B-5DE4D0780327}" srcOrd="2" destOrd="0" parTransId="{A3CBC476-8597-4E06-AAB3-D138317DC0A2}" sibTransId="{ED4FD8A9-3855-4093-808B-9BC4E4EFAF72}"/>
    <dgm:cxn modelId="{0183F6C0-9932-47B7-87DC-F464179E356A}" type="presOf" srcId="{E1E8D20A-DB56-46D6-8619-A3223A741952}" destId="{A56E477B-CDFA-4C7B-B213-47D10725BCB3}" srcOrd="0" destOrd="0" presId="urn:microsoft.com/office/officeart/2005/8/layout/chevron2"/>
    <dgm:cxn modelId="{D881AFC9-A269-452A-95E7-EEAAB827597E}" type="presOf" srcId="{BFA4CEDC-814E-428E-92D2-B243C8843641}" destId="{A56E477B-CDFA-4C7B-B213-47D10725BCB3}" srcOrd="0" destOrd="1" presId="urn:microsoft.com/office/officeart/2005/8/layout/chevron2"/>
    <dgm:cxn modelId="{D4C100CE-90DC-4164-8C10-AFB0237BA911}" srcId="{573EEC96-BADA-4A26-B67F-24107BDCBAF3}" destId="{827986DF-991A-4B0A-9A08-EF88D864649D}" srcOrd="0" destOrd="0" parTransId="{1E8EF802-CCA6-4EED-A681-68C5421F0108}" sibTransId="{7C09B82D-FEF1-465E-8626-3CDC3D5D24B8}"/>
    <dgm:cxn modelId="{F07756D1-46BE-400A-82F8-26438D2564FF}" type="presOf" srcId="{B3CCEB89-28DC-49B2-B415-BECB3B80BB0D}" destId="{409F8B83-7F9B-4F81-874A-8A49B4E89309}" srcOrd="0" destOrd="1" presId="urn:microsoft.com/office/officeart/2005/8/layout/chevron2"/>
    <dgm:cxn modelId="{060FC2DF-CA76-4B42-BC80-E154166A5D32}" srcId="{280121BE-7700-4C63-8D6F-DB0809D98861}" destId="{573EEC96-BADA-4A26-B67F-24107BDCBAF3}" srcOrd="1" destOrd="0" parTransId="{FAB523D8-EEB1-42C5-9D7C-D14909E2A654}" sibTransId="{040AC22D-37F6-4B2A-835F-75502AAB167E}"/>
    <dgm:cxn modelId="{929E7FEA-6FEF-4E8E-A929-59B9F7A14AEB}" type="presOf" srcId="{B160A557-30C7-47C4-8A3B-5DE4D0780327}" destId="{F081D419-EFD0-4EA6-85F1-953D5FE74018}" srcOrd="0" destOrd="0" presId="urn:microsoft.com/office/officeart/2005/8/layout/chevron2"/>
    <dgm:cxn modelId="{F6B8F4F3-746A-420F-8B6E-6DC7F1400DC7}" type="presOf" srcId="{827986DF-991A-4B0A-9A08-EF88D864649D}" destId="{A5035882-F3AA-4DE9-A029-EB21F4D31C81}" srcOrd="0" destOrd="0" presId="urn:microsoft.com/office/officeart/2005/8/layout/chevron2"/>
    <dgm:cxn modelId="{77EE82FA-0C1A-4F6C-A60F-15D615BE61CF}" srcId="{B160A557-30C7-47C4-8A3B-5DE4D0780327}" destId="{B3CCEB89-28DC-49B2-B415-BECB3B80BB0D}" srcOrd="1" destOrd="0" parTransId="{4CD35A58-2417-43FD-A588-5CE15AB8840C}" sibTransId="{3A5780E6-6D15-4607-9E84-6E225D244AB2}"/>
    <dgm:cxn modelId="{F76BCD07-AF54-4E07-B101-D61BC4A3E096}" type="presParOf" srcId="{325EF70F-714A-406C-82B6-367CFD92CB81}" destId="{57A41614-1C53-41F0-A41F-F48C212BD419}" srcOrd="0" destOrd="0" presId="urn:microsoft.com/office/officeart/2005/8/layout/chevron2"/>
    <dgm:cxn modelId="{E6634FAE-8D5D-4969-9B3A-B158A0A2F3CF}" type="presParOf" srcId="{57A41614-1C53-41F0-A41F-F48C212BD419}" destId="{4D0CCAE0-BCB7-4585-8B43-09F3E0822EAE}" srcOrd="0" destOrd="0" presId="urn:microsoft.com/office/officeart/2005/8/layout/chevron2"/>
    <dgm:cxn modelId="{6749AF39-A062-4DBF-9097-A0A0A8D1C06E}" type="presParOf" srcId="{57A41614-1C53-41F0-A41F-F48C212BD419}" destId="{A56E477B-CDFA-4C7B-B213-47D10725BCB3}" srcOrd="1" destOrd="0" presId="urn:microsoft.com/office/officeart/2005/8/layout/chevron2"/>
    <dgm:cxn modelId="{56EBDA7A-F7AB-47C2-A7BD-DEC9375B835B}" type="presParOf" srcId="{325EF70F-714A-406C-82B6-367CFD92CB81}" destId="{ED72C881-5449-497F-8103-44194DBD304A}" srcOrd="1" destOrd="0" presId="urn:microsoft.com/office/officeart/2005/8/layout/chevron2"/>
    <dgm:cxn modelId="{720A82D0-2277-439B-AEAE-309DCD502FD6}" type="presParOf" srcId="{325EF70F-714A-406C-82B6-367CFD92CB81}" destId="{6B16866D-8EA5-41B5-951C-9F67C0128206}" srcOrd="2" destOrd="0" presId="urn:microsoft.com/office/officeart/2005/8/layout/chevron2"/>
    <dgm:cxn modelId="{B6477385-AFEC-4621-B9FA-AEDA34179AF5}" type="presParOf" srcId="{6B16866D-8EA5-41B5-951C-9F67C0128206}" destId="{0127921C-2207-4B0D-8DC6-7A6118E20AD1}" srcOrd="0" destOrd="0" presId="urn:microsoft.com/office/officeart/2005/8/layout/chevron2"/>
    <dgm:cxn modelId="{B0F8D8D9-4204-4BFC-B087-632583160EF4}" type="presParOf" srcId="{6B16866D-8EA5-41B5-951C-9F67C0128206}" destId="{A5035882-F3AA-4DE9-A029-EB21F4D31C81}" srcOrd="1" destOrd="0" presId="urn:microsoft.com/office/officeart/2005/8/layout/chevron2"/>
    <dgm:cxn modelId="{7D85B5D4-A60D-464A-916D-BA56AB139242}" type="presParOf" srcId="{325EF70F-714A-406C-82B6-367CFD92CB81}" destId="{F087418E-6234-4FF4-8B6A-484FC48F6E95}" srcOrd="3" destOrd="0" presId="urn:microsoft.com/office/officeart/2005/8/layout/chevron2"/>
    <dgm:cxn modelId="{35E3DA6F-4BD4-4B7C-A271-D93D58B52850}" type="presParOf" srcId="{325EF70F-714A-406C-82B6-367CFD92CB81}" destId="{23AAAEAE-395E-4539-ABDE-0D4631DDEB09}" srcOrd="4" destOrd="0" presId="urn:microsoft.com/office/officeart/2005/8/layout/chevron2"/>
    <dgm:cxn modelId="{D1768355-CB44-42FB-A800-4F33002ED5A0}" type="presParOf" srcId="{23AAAEAE-395E-4539-ABDE-0D4631DDEB09}" destId="{F081D419-EFD0-4EA6-85F1-953D5FE74018}" srcOrd="0" destOrd="0" presId="urn:microsoft.com/office/officeart/2005/8/layout/chevron2"/>
    <dgm:cxn modelId="{9E5CA5A3-B857-4AF0-A59D-435E2243CC33}" type="presParOf" srcId="{23AAAEAE-395E-4539-ABDE-0D4631DDEB09}" destId="{409F8B83-7F9B-4F81-874A-8A49B4E8930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4EB6E2-FA14-476A-A692-A480D2BEAD1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DFA52A-BFAE-4514-9311-23DF7B66A912}">
      <dgm:prSet phldrT="[Text]"/>
      <dgm:spPr/>
      <dgm:t>
        <a:bodyPr/>
        <a:lstStyle/>
        <a:p>
          <a:pPr rtl="1"/>
          <a:r>
            <a:rPr lang="fa-IR" dirty="0"/>
            <a:t>پروژه های عمرانی </a:t>
          </a:r>
          <a:endParaRPr lang="en-US" dirty="0"/>
        </a:p>
      </dgm:t>
    </dgm:pt>
    <dgm:pt modelId="{57B3899D-2E89-4DD0-B0B3-BF018E164F9F}" type="parTrans" cxnId="{856286A0-DD61-44AF-9C21-68A723010F20}">
      <dgm:prSet/>
      <dgm:spPr/>
      <dgm:t>
        <a:bodyPr/>
        <a:lstStyle/>
        <a:p>
          <a:pPr rtl="1"/>
          <a:endParaRPr lang="en-US"/>
        </a:p>
      </dgm:t>
    </dgm:pt>
    <dgm:pt modelId="{0CABD57B-06D2-41C0-99F7-9F056F864776}" type="sibTrans" cxnId="{856286A0-DD61-44AF-9C21-68A723010F20}">
      <dgm:prSet/>
      <dgm:spPr/>
      <dgm:t>
        <a:bodyPr/>
        <a:lstStyle/>
        <a:p>
          <a:pPr rtl="1"/>
          <a:endParaRPr lang="en-US"/>
        </a:p>
      </dgm:t>
    </dgm:pt>
    <dgm:pt modelId="{77A5E587-6F10-4EC3-B034-93D8270DEA47}">
      <dgm:prSet phldrT="[Text]"/>
      <dgm:spPr/>
      <dgm:t>
        <a:bodyPr/>
        <a:lstStyle/>
        <a:p>
          <a:pPr rtl="1"/>
          <a:r>
            <a:rPr lang="fa-IR" dirty="0"/>
            <a:t>پروژه های ساخت و ساز شهری</a:t>
          </a:r>
          <a:endParaRPr lang="en-US" dirty="0"/>
        </a:p>
      </dgm:t>
    </dgm:pt>
    <dgm:pt modelId="{76AAE99E-93DB-435C-BFFA-AE83444C0C54}" type="parTrans" cxnId="{8B49A44B-FE3B-492C-864B-030388B9865C}">
      <dgm:prSet/>
      <dgm:spPr/>
      <dgm:t>
        <a:bodyPr/>
        <a:lstStyle/>
        <a:p>
          <a:pPr rtl="1"/>
          <a:endParaRPr lang="en-US"/>
        </a:p>
      </dgm:t>
    </dgm:pt>
    <dgm:pt modelId="{2BB5D91E-EE2E-4856-8DD3-981BDC653A85}" type="sibTrans" cxnId="{8B49A44B-FE3B-492C-864B-030388B9865C}">
      <dgm:prSet/>
      <dgm:spPr/>
      <dgm:t>
        <a:bodyPr/>
        <a:lstStyle/>
        <a:p>
          <a:pPr rtl="1"/>
          <a:endParaRPr lang="en-US"/>
        </a:p>
      </dgm:t>
    </dgm:pt>
    <dgm:pt modelId="{39480226-B8BF-47A9-A872-A1FBDDC3ABD1}">
      <dgm:prSet phldrT="[Text]"/>
      <dgm:spPr/>
      <dgm:t>
        <a:bodyPr/>
        <a:lstStyle/>
        <a:p>
          <a:pPr rtl="1"/>
          <a:r>
            <a:rPr lang="fa-IR" dirty="0"/>
            <a:t>پروژه های درون شهری نهاد ها</a:t>
          </a:r>
          <a:endParaRPr lang="en-US" dirty="0"/>
        </a:p>
      </dgm:t>
    </dgm:pt>
    <dgm:pt modelId="{A451B5CA-A16B-41CA-BAFA-191A424AB6EC}" type="parTrans" cxnId="{DC0BB96B-8AD1-4191-B3F6-3F91514D49EB}">
      <dgm:prSet/>
      <dgm:spPr/>
      <dgm:t>
        <a:bodyPr/>
        <a:lstStyle/>
        <a:p>
          <a:pPr rtl="1"/>
          <a:endParaRPr lang="en-US"/>
        </a:p>
      </dgm:t>
    </dgm:pt>
    <dgm:pt modelId="{F8FB2C85-C4FC-4873-B62C-E989BC2BC5B0}" type="sibTrans" cxnId="{DC0BB96B-8AD1-4191-B3F6-3F91514D49EB}">
      <dgm:prSet/>
      <dgm:spPr/>
      <dgm:t>
        <a:bodyPr/>
        <a:lstStyle/>
        <a:p>
          <a:pPr rtl="1"/>
          <a:endParaRPr lang="en-US"/>
        </a:p>
      </dgm:t>
    </dgm:pt>
    <dgm:pt modelId="{8EACD577-1889-48EE-B08E-5A9CA99B6D09}">
      <dgm:prSet phldrT="[Text]"/>
      <dgm:spPr/>
      <dgm:t>
        <a:bodyPr/>
        <a:lstStyle/>
        <a:p>
          <a:pPr rtl="1"/>
          <a:r>
            <a:rPr lang="fa-IR" dirty="0"/>
            <a:t>پروژه های محیط زیستی</a:t>
          </a:r>
          <a:endParaRPr lang="en-US" dirty="0"/>
        </a:p>
      </dgm:t>
    </dgm:pt>
    <dgm:pt modelId="{F5FC2471-3B6D-44D0-9A1A-965B0FB7223A}" type="parTrans" cxnId="{252B70B9-FFD7-4CC0-AAB6-C627F636FBA3}">
      <dgm:prSet/>
      <dgm:spPr/>
      <dgm:t>
        <a:bodyPr/>
        <a:lstStyle/>
        <a:p>
          <a:pPr rtl="1"/>
          <a:endParaRPr lang="en-US"/>
        </a:p>
      </dgm:t>
    </dgm:pt>
    <dgm:pt modelId="{5FF6006E-C84C-4D6B-89FA-7C0B5076875D}" type="sibTrans" cxnId="{252B70B9-FFD7-4CC0-AAB6-C627F636FBA3}">
      <dgm:prSet/>
      <dgm:spPr/>
      <dgm:t>
        <a:bodyPr/>
        <a:lstStyle/>
        <a:p>
          <a:pPr rtl="1"/>
          <a:endParaRPr lang="en-US"/>
        </a:p>
      </dgm:t>
    </dgm:pt>
    <dgm:pt modelId="{05673AE0-9104-46A6-B518-61A435CD062C}">
      <dgm:prSet phldrT="[Text]"/>
      <dgm:spPr/>
      <dgm:t>
        <a:bodyPr/>
        <a:lstStyle/>
        <a:p>
          <a:pPr rtl="1"/>
          <a:r>
            <a:rPr lang="fa-IR" dirty="0"/>
            <a:t>پروژه هایی با رویکرد کاهش گاز گلخانه ای</a:t>
          </a:r>
          <a:endParaRPr lang="en-US" dirty="0"/>
        </a:p>
      </dgm:t>
    </dgm:pt>
    <dgm:pt modelId="{56381D01-6657-4DB3-B120-949165441C06}" type="parTrans" cxnId="{FC16DF56-D542-4E47-8979-6978685BE083}">
      <dgm:prSet/>
      <dgm:spPr/>
      <dgm:t>
        <a:bodyPr/>
        <a:lstStyle/>
        <a:p>
          <a:pPr rtl="1"/>
          <a:endParaRPr lang="en-US"/>
        </a:p>
      </dgm:t>
    </dgm:pt>
    <dgm:pt modelId="{EA94F8A8-4E9C-4BCE-B7AC-85D0E063AF41}" type="sibTrans" cxnId="{FC16DF56-D542-4E47-8979-6978685BE083}">
      <dgm:prSet/>
      <dgm:spPr/>
      <dgm:t>
        <a:bodyPr/>
        <a:lstStyle/>
        <a:p>
          <a:pPr rtl="1"/>
          <a:endParaRPr lang="en-US"/>
        </a:p>
      </dgm:t>
    </dgm:pt>
    <dgm:pt modelId="{C9D504C1-0D83-47B6-BF92-01A966216E5C}">
      <dgm:prSet phldrT="[Text]"/>
      <dgm:spPr/>
      <dgm:t>
        <a:bodyPr/>
        <a:lstStyle/>
        <a:p>
          <a:pPr rtl="1"/>
          <a:r>
            <a:rPr lang="fa-IR" dirty="0"/>
            <a:t>ریزگرد ها و مشکلات محیط زیستی</a:t>
          </a:r>
          <a:endParaRPr lang="en-US" dirty="0"/>
        </a:p>
      </dgm:t>
    </dgm:pt>
    <dgm:pt modelId="{533FA540-25E7-41D7-82FE-1FC551298C1D}" type="parTrans" cxnId="{AE2CF94B-F6F8-4E0C-868E-3B3E50479090}">
      <dgm:prSet/>
      <dgm:spPr/>
      <dgm:t>
        <a:bodyPr/>
        <a:lstStyle/>
        <a:p>
          <a:pPr rtl="1"/>
          <a:endParaRPr lang="en-US"/>
        </a:p>
      </dgm:t>
    </dgm:pt>
    <dgm:pt modelId="{6AD44011-452E-4FDB-938F-3F0788D44DAB}" type="sibTrans" cxnId="{AE2CF94B-F6F8-4E0C-868E-3B3E50479090}">
      <dgm:prSet/>
      <dgm:spPr/>
      <dgm:t>
        <a:bodyPr/>
        <a:lstStyle/>
        <a:p>
          <a:pPr rtl="1"/>
          <a:endParaRPr lang="en-US"/>
        </a:p>
      </dgm:t>
    </dgm:pt>
    <dgm:pt modelId="{FD234C93-101D-41B2-9C5B-46B4A22D5AB7}">
      <dgm:prSet phldrT="[Text]"/>
      <dgm:spPr/>
      <dgm:t>
        <a:bodyPr/>
        <a:lstStyle/>
        <a:p>
          <a:pPr rtl="1"/>
          <a:r>
            <a:rPr lang="fa-IR" dirty="0"/>
            <a:t>پروژه های راهسازی</a:t>
          </a:r>
          <a:endParaRPr lang="en-US" dirty="0"/>
        </a:p>
      </dgm:t>
    </dgm:pt>
    <dgm:pt modelId="{1C7947AC-FD68-4FD0-86F8-36CE9AD47E37}" type="parTrans" cxnId="{F92AFE68-FD2B-4896-BE6B-C54F177FBB92}">
      <dgm:prSet/>
      <dgm:spPr/>
      <dgm:t>
        <a:bodyPr/>
        <a:lstStyle/>
        <a:p>
          <a:pPr rtl="1"/>
          <a:endParaRPr lang="en-US"/>
        </a:p>
      </dgm:t>
    </dgm:pt>
    <dgm:pt modelId="{66164BC8-AEC1-46DF-A1FF-62F86A64C069}" type="sibTrans" cxnId="{F92AFE68-FD2B-4896-BE6B-C54F177FBB92}">
      <dgm:prSet/>
      <dgm:spPr/>
      <dgm:t>
        <a:bodyPr/>
        <a:lstStyle/>
        <a:p>
          <a:pPr rtl="1"/>
          <a:endParaRPr lang="en-US"/>
        </a:p>
      </dgm:t>
    </dgm:pt>
    <dgm:pt modelId="{269C9230-8A25-4BCD-BD9C-8C5FE977E641}">
      <dgm:prSet phldrT="[Text]"/>
      <dgm:spPr/>
      <dgm:t>
        <a:bodyPr/>
        <a:lstStyle/>
        <a:p>
          <a:pPr rtl="1"/>
          <a:r>
            <a:rPr lang="fa-IR" dirty="0"/>
            <a:t>مناسب برای مسیر های بین شهری</a:t>
          </a:r>
          <a:endParaRPr lang="en-US" dirty="0"/>
        </a:p>
      </dgm:t>
    </dgm:pt>
    <dgm:pt modelId="{524A4E83-B2B0-4740-A4F6-1408B9AC25D1}" type="parTrans" cxnId="{0EDFB820-D3C1-48F0-9395-839AA0F31061}">
      <dgm:prSet/>
      <dgm:spPr/>
      <dgm:t>
        <a:bodyPr/>
        <a:lstStyle/>
        <a:p>
          <a:pPr rtl="1"/>
          <a:endParaRPr lang="en-US"/>
        </a:p>
      </dgm:t>
    </dgm:pt>
    <dgm:pt modelId="{B69CEB68-1945-4182-BB94-E6948B8E4788}" type="sibTrans" cxnId="{0EDFB820-D3C1-48F0-9395-839AA0F31061}">
      <dgm:prSet/>
      <dgm:spPr/>
      <dgm:t>
        <a:bodyPr/>
        <a:lstStyle/>
        <a:p>
          <a:pPr rtl="1"/>
          <a:endParaRPr lang="en-US"/>
        </a:p>
      </dgm:t>
    </dgm:pt>
    <dgm:pt modelId="{1C24F138-DA7B-4A3B-8B90-69CAB081CC14}">
      <dgm:prSet phldrT="[Text]"/>
      <dgm:spPr/>
      <dgm:t>
        <a:bodyPr/>
        <a:lstStyle/>
        <a:p>
          <a:pPr rtl="1"/>
          <a:r>
            <a:rPr lang="fa-IR" dirty="0"/>
            <a:t>محل تردد مسایل نقلیه (پروژه تحقیقاتی لندن)</a:t>
          </a:r>
          <a:endParaRPr lang="en-US" dirty="0"/>
        </a:p>
      </dgm:t>
    </dgm:pt>
    <dgm:pt modelId="{9FC49574-E16D-4978-BD47-605D9C86A781}" type="parTrans" cxnId="{65EB72CC-52AC-4C86-A262-2A2878AE2E9F}">
      <dgm:prSet/>
      <dgm:spPr/>
      <dgm:t>
        <a:bodyPr/>
        <a:lstStyle/>
        <a:p>
          <a:pPr rtl="1"/>
          <a:endParaRPr lang="en-US"/>
        </a:p>
      </dgm:t>
    </dgm:pt>
    <dgm:pt modelId="{639E77DB-9587-4D96-8BFE-388F6FE6C45B}" type="sibTrans" cxnId="{65EB72CC-52AC-4C86-A262-2A2878AE2E9F}">
      <dgm:prSet/>
      <dgm:spPr/>
      <dgm:t>
        <a:bodyPr/>
        <a:lstStyle/>
        <a:p>
          <a:pPr rtl="1"/>
          <a:endParaRPr lang="en-US"/>
        </a:p>
      </dgm:t>
    </dgm:pt>
    <dgm:pt modelId="{B01759AA-B1AA-4025-B66D-477FA4B396AE}" type="pres">
      <dgm:prSet presAssocID="{9F4EB6E2-FA14-476A-A692-A480D2BEAD18}" presName="Name0" presStyleCnt="0">
        <dgm:presLayoutVars>
          <dgm:dir/>
          <dgm:animLvl val="lvl"/>
          <dgm:resizeHandles val="exact"/>
        </dgm:presLayoutVars>
      </dgm:prSet>
      <dgm:spPr/>
    </dgm:pt>
    <dgm:pt modelId="{154A626F-BC0E-4752-8472-0561EC984BD0}" type="pres">
      <dgm:prSet presAssocID="{19DFA52A-BFAE-4514-9311-23DF7B66A912}" presName="linNode" presStyleCnt="0"/>
      <dgm:spPr/>
    </dgm:pt>
    <dgm:pt modelId="{0C72F435-148C-4A7A-AC17-D35DA424C012}" type="pres">
      <dgm:prSet presAssocID="{19DFA52A-BFAE-4514-9311-23DF7B66A912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EE4F0346-5D11-4E7C-977E-8AA098FEF5BF}" type="pres">
      <dgm:prSet presAssocID="{19DFA52A-BFAE-4514-9311-23DF7B66A912}" presName="descendantText" presStyleLbl="alignAccFollowNode1" presStyleIdx="0" presStyleCnt="3">
        <dgm:presLayoutVars>
          <dgm:bulletEnabled val="1"/>
        </dgm:presLayoutVars>
      </dgm:prSet>
      <dgm:spPr/>
    </dgm:pt>
    <dgm:pt modelId="{CA693F9F-EE38-4851-9935-FC41CE084E68}" type="pres">
      <dgm:prSet presAssocID="{0CABD57B-06D2-41C0-99F7-9F056F864776}" presName="sp" presStyleCnt="0"/>
      <dgm:spPr/>
    </dgm:pt>
    <dgm:pt modelId="{B7484B54-A352-422C-9064-4CDADA74EB3E}" type="pres">
      <dgm:prSet presAssocID="{8EACD577-1889-48EE-B08E-5A9CA99B6D09}" presName="linNode" presStyleCnt="0"/>
      <dgm:spPr/>
    </dgm:pt>
    <dgm:pt modelId="{4B01C7E3-31CF-46C1-B049-8CEB5D8B58B4}" type="pres">
      <dgm:prSet presAssocID="{8EACD577-1889-48EE-B08E-5A9CA99B6D09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8ED119B3-DD67-4EB0-884A-D9E542D9B903}" type="pres">
      <dgm:prSet presAssocID="{8EACD577-1889-48EE-B08E-5A9CA99B6D09}" presName="descendantText" presStyleLbl="alignAccFollowNode1" presStyleIdx="1" presStyleCnt="3">
        <dgm:presLayoutVars>
          <dgm:bulletEnabled val="1"/>
        </dgm:presLayoutVars>
      </dgm:prSet>
      <dgm:spPr/>
    </dgm:pt>
    <dgm:pt modelId="{B7C8F348-91DA-4B0C-A8F1-B0EFCCA4FBF4}" type="pres">
      <dgm:prSet presAssocID="{5FF6006E-C84C-4D6B-89FA-7C0B5076875D}" presName="sp" presStyleCnt="0"/>
      <dgm:spPr/>
    </dgm:pt>
    <dgm:pt modelId="{E69EA07E-24E6-48B5-8EF6-91BE1DBBA82F}" type="pres">
      <dgm:prSet presAssocID="{FD234C93-101D-41B2-9C5B-46B4A22D5AB7}" presName="linNode" presStyleCnt="0"/>
      <dgm:spPr/>
    </dgm:pt>
    <dgm:pt modelId="{CEC9AED3-8019-4F79-A81F-A57F3D64D1CF}" type="pres">
      <dgm:prSet presAssocID="{FD234C93-101D-41B2-9C5B-46B4A22D5AB7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E5DB25D7-2F3F-4134-B02D-E22B77E2C041}" type="pres">
      <dgm:prSet presAssocID="{FD234C93-101D-41B2-9C5B-46B4A22D5AB7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D0B46303-1DD9-4F18-97EA-A1049587F2BB}" type="presOf" srcId="{39480226-B8BF-47A9-A872-A1FBDDC3ABD1}" destId="{EE4F0346-5D11-4E7C-977E-8AA098FEF5BF}" srcOrd="0" destOrd="1" presId="urn:microsoft.com/office/officeart/2005/8/layout/vList5"/>
    <dgm:cxn modelId="{0EDFB820-D3C1-48F0-9395-839AA0F31061}" srcId="{FD234C93-101D-41B2-9C5B-46B4A22D5AB7}" destId="{269C9230-8A25-4BCD-BD9C-8C5FE977E641}" srcOrd="0" destOrd="0" parTransId="{524A4E83-B2B0-4740-A4F6-1408B9AC25D1}" sibTransId="{B69CEB68-1945-4182-BB94-E6948B8E4788}"/>
    <dgm:cxn modelId="{57244C2D-BE35-4C31-95B6-3C21B2B309A5}" type="presOf" srcId="{C9D504C1-0D83-47B6-BF92-01A966216E5C}" destId="{8ED119B3-DD67-4EB0-884A-D9E542D9B903}" srcOrd="0" destOrd="1" presId="urn:microsoft.com/office/officeart/2005/8/layout/vList5"/>
    <dgm:cxn modelId="{4A8F5340-EB80-4310-9614-1CE37E4912AA}" type="presOf" srcId="{FD234C93-101D-41B2-9C5B-46B4A22D5AB7}" destId="{CEC9AED3-8019-4F79-A81F-A57F3D64D1CF}" srcOrd="0" destOrd="0" presId="urn:microsoft.com/office/officeart/2005/8/layout/vList5"/>
    <dgm:cxn modelId="{4DF7E25F-ECAA-4B94-BC73-0C2E87DCAF27}" type="presOf" srcId="{05673AE0-9104-46A6-B518-61A435CD062C}" destId="{8ED119B3-DD67-4EB0-884A-D9E542D9B903}" srcOrd="0" destOrd="0" presId="urn:microsoft.com/office/officeart/2005/8/layout/vList5"/>
    <dgm:cxn modelId="{35CFF541-74EE-40A1-AE18-8A235BC49D0C}" type="presOf" srcId="{1C24F138-DA7B-4A3B-8B90-69CAB081CC14}" destId="{E5DB25D7-2F3F-4134-B02D-E22B77E2C041}" srcOrd="0" destOrd="1" presId="urn:microsoft.com/office/officeart/2005/8/layout/vList5"/>
    <dgm:cxn modelId="{F92AFE68-FD2B-4896-BE6B-C54F177FBB92}" srcId="{9F4EB6E2-FA14-476A-A692-A480D2BEAD18}" destId="{FD234C93-101D-41B2-9C5B-46B4A22D5AB7}" srcOrd="2" destOrd="0" parTransId="{1C7947AC-FD68-4FD0-86F8-36CE9AD47E37}" sibTransId="{66164BC8-AEC1-46DF-A1FF-62F86A64C069}"/>
    <dgm:cxn modelId="{8B49A44B-FE3B-492C-864B-030388B9865C}" srcId="{19DFA52A-BFAE-4514-9311-23DF7B66A912}" destId="{77A5E587-6F10-4EC3-B034-93D8270DEA47}" srcOrd="0" destOrd="0" parTransId="{76AAE99E-93DB-435C-BFFA-AE83444C0C54}" sibTransId="{2BB5D91E-EE2E-4856-8DD3-981BDC653A85}"/>
    <dgm:cxn modelId="{DC0BB96B-8AD1-4191-B3F6-3F91514D49EB}" srcId="{19DFA52A-BFAE-4514-9311-23DF7B66A912}" destId="{39480226-B8BF-47A9-A872-A1FBDDC3ABD1}" srcOrd="1" destOrd="0" parTransId="{A451B5CA-A16B-41CA-BAFA-191A424AB6EC}" sibTransId="{F8FB2C85-C4FC-4873-B62C-E989BC2BC5B0}"/>
    <dgm:cxn modelId="{AE2CF94B-F6F8-4E0C-868E-3B3E50479090}" srcId="{8EACD577-1889-48EE-B08E-5A9CA99B6D09}" destId="{C9D504C1-0D83-47B6-BF92-01A966216E5C}" srcOrd="1" destOrd="0" parTransId="{533FA540-25E7-41D7-82FE-1FC551298C1D}" sibTransId="{6AD44011-452E-4FDB-938F-3F0788D44DAB}"/>
    <dgm:cxn modelId="{FC16DF56-D542-4E47-8979-6978685BE083}" srcId="{8EACD577-1889-48EE-B08E-5A9CA99B6D09}" destId="{05673AE0-9104-46A6-B518-61A435CD062C}" srcOrd="0" destOrd="0" parTransId="{56381D01-6657-4DB3-B120-949165441C06}" sibTransId="{EA94F8A8-4E9C-4BCE-B7AC-85D0E063AF41}"/>
    <dgm:cxn modelId="{37B7A557-0FDC-4AFF-9296-5EC140C20DD8}" type="presOf" srcId="{19DFA52A-BFAE-4514-9311-23DF7B66A912}" destId="{0C72F435-148C-4A7A-AC17-D35DA424C012}" srcOrd="0" destOrd="0" presId="urn:microsoft.com/office/officeart/2005/8/layout/vList5"/>
    <dgm:cxn modelId="{856286A0-DD61-44AF-9C21-68A723010F20}" srcId="{9F4EB6E2-FA14-476A-A692-A480D2BEAD18}" destId="{19DFA52A-BFAE-4514-9311-23DF7B66A912}" srcOrd="0" destOrd="0" parTransId="{57B3899D-2E89-4DD0-B0B3-BF018E164F9F}" sibTransId="{0CABD57B-06D2-41C0-99F7-9F056F864776}"/>
    <dgm:cxn modelId="{131B31A3-762D-4B33-B0AE-D687F5233B28}" type="presOf" srcId="{8EACD577-1889-48EE-B08E-5A9CA99B6D09}" destId="{4B01C7E3-31CF-46C1-B049-8CEB5D8B58B4}" srcOrd="0" destOrd="0" presId="urn:microsoft.com/office/officeart/2005/8/layout/vList5"/>
    <dgm:cxn modelId="{252B70B9-FFD7-4CC0-AAB6-C627F636FBA3}" srcId="{9F4EB6E2-FA14-476A-A692-A480D2BEAD18}" destId="{8EACD577-1889-48EE-B08E-5A9CA99B6D09}" srcOrd="1" destOrd="0" parTransId="{F5FC2471-3B6D-44D0-9A1A-965B0FB7223A}" sibTransId="{5FF6006E-C84C-4D6B-89FA-7C0B5076875D}"/>
    <dgm:cxn modelId="{2C1CE4B9-3A95-4286-9CD4-833340583FE2}" type="presOf" srcId="{269C9230-8A25-4BCD-BD9C-8C5FE977E641}" destId="{E5DB25D7-2F3F-4134-B02D-E22B77E2C041}" srcOrd="0" destOrd="0" presId="urn:microsoft.com/office/officeart/2005/8/layout/vList5"/>
    <dgm:cxn modelId="{65EB72CC-52AC-4C86-A262-2A2878AE2E9F}" srcId="{FD234C93-101D-41B2-9C5B-46B4A22D5AB7}" destId="{1C24F138-DA7B-4A3B-8B90-69CAB081CC14}" srcOrd="1" destOrd="0" parTransId="{9FC49574-E16D-4978-BD47-605D9C86A781}" sibTransId="{639E77DB-9587-4D96-8BFE-388F6FE6C45B}"/>
    <dgm:cxn modelId="{A5A374EA-E1DB-4685-BC18-91CA348A3586}" type="presOf" srcId="{77A5E587-6F10-4EC3-B034-93D8270DEA47}" destId="{EE4F0346-5D11-4E7C-977E-8AA098FEF5BF}" srcOrd="0" destOrd="0" presId="urn:microsoft.com/office/officeart/2005/8/layout/vList5"/>
    <dgm:cxn modelId="{C8E5A3ED-F26D-4683-A25B-E34AFAB55423}" type="presOf" srcId="{9F4EB6E2-FA14-476A-A692-A480D2BEAD18}" destId="{B01759AA-B1AA-4025-B66D-477FA4B396AE}" srcOrd="0" destOrd="0" presId="urn:microsoft.com/office/officeart/2005/8/layout/vList5"/>
    <dgm:cxn modelId="{C3DAA421-FA68-4A4E-B4CF-929F2F94F57D}" type="presParOf" srcId="{B01759AA-B1AA-4025-B66D-477FA4B396AE}" destId="{154A626F-BC0E-4752-8472-0561EC984BD0}" srcOrd="0" destOrd="0" presId="urn:microsoft.com/office/officeart/2005/8/layout/vList5"/>
    <dgm:cxn modelId="{4C9E9724-E53D-432E-AAA7-09FEC6CA252B}" type="presParOf" srcId="{154A626F-BC0E-4752-8472-0561EC984BD0}" destId="{0C72F435-148C-4A7A-AC17-D35DA424C012}" srcOrd="0" destOrd="0" presId="urn:microsoft.com/office/officeart/2005/8/layout/vList5"/>
    <dgm:cxn modelId="{A8254D32-FB0C-4AA2-B584-41C05D53A02C}" type="presParOf" srcId="{154A626F-BC0E-4752-8472-0561EC984BD0}" destId="{EE4F0346-5D11-4E7C-977E-8AA098FEF5BF}" srcOrd="1" destOrd="0" presId="urn:microsoft.com/office/officeart/2005/8/layout/vList5"/>
    <dgm:cxn modelId="{6EF760ED-A346-4E15-8275-B78CEE3AE756}" type="presParOf" srcId="{B01759AA-B1AA-4025-B66D-477FA4B396AE}" destId="{CA693F9F-EE38-4851-9935-FC41CE084E68}" srcOrd="1" destOrd="0" presId="urn:microsoft.com/office/officeart/2005/8/layout/vList5"/>
    <dgm:cxn modelId="{8AC47562-541D-4A24-9B40-38F4030ECB03}" type="presParOf" srcId="{B01759AA-B1AA-4025-B66D-477FA4B396AE}" destId="{B7484B54-A352-422C-9064-4CDADA74EB3E}" srcOrd="2" destOrd="0" presId="urn:microsoft.com/office/officeart/2005/8/layout/vList5"/>
    <dgm:cxn modelId="{FF8A149B-503E-48CA-9E4E-93D622FC1C21}" type="presParOf" srcId="{B7484B54-A352-422C-9064-4CDADA74EB3E}" destId="{4B01C7E3-31CF-46C1-B049-8CEB5D8B58B4}" srcOrd="0" destOrd="0" presId="urn:microsoft.com/office/officeart/2005/8/layout/vList5"/>
    <dgm:cxn modelId="{972EDF49-2D35-462F-98EE-2D30B3AFD12D}" type="presParOf" srcId="{B7484B54-A352-422C-9064-4CDADA74EB3E}" destId="{8ED119B3-DD67-4EB0-884A-D9E542D9B903}" srcOrd="1" destOrd="0" presId="urn:microsoft.com/office/officeart/2005/8/layout/vList5"/>
    <dgm:cxn modelId="{589BABE7-0A72-469E-8C8F-7B4746877695}" type="presParOf" srcId="{B01759AA-B1AA-4025-B66D-477FA4B396AE}" destId="{B7C8F348-91DA-4B0C-A8F1-B0EFCCA4FBF4}" srcOrd="3" destOrd="0" presId="urn:microsoft.com/office/officeart/2005/8/layout/vList5"/>
    <dgm:cxn modelId="{6B9514DD-CEBB-43A8-818F-AA124DF30ACF}" type="presParOf" srcId="{B01759AA-B1AA-4025-B66D-477FA4B396AE}" destId="{E69EA07E-24E6-48B5-8EF6-91BE1DBBA82F}" srcOrd="4" destOrd="0" presId="urn:microsoft.com/office/officeart/2005/8/layout/vList5"/>
    <dgm:cxn modelId="{B95FD447-482D-4EAB-8C72-684926292D8C}" type="presParOf" srcId="{E69EA07E-24E6-48B5-8EF6-91BE1DBBA82F}" destId="{CEC9AED3-8019-4F79-A81F-A57F3D64D1CF}" srcOrd="0" destOrd="0" presId="urn:microsoft.com/office/officeart/2005/8/layout/vList5"/>
    <dgm:cxn modelId="{DEC84E0E-2D29-49C1-910E-AF7CCD71E547}" type="presParOf" srcId="{E69EA07E-24E6-48B5-8EF6-91BE1DBBA82F}" destId="{E5DB25D7-2F3F-4134-B02D-E22B77E2C04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0BB821-F147-4BBC-B364-87003A96982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D77F67-0B5A-4597-99F1-CED1CA7D8686}">
      <dgm:prSet phldrT="[Text]" custT="1"/>
      <dgm:spPr/>
      <dgm:t>
        <a:bodyPr/>
        <a:lstStyle/>
        <a:p>
          <a:r>
            <a:rPr lang="fa-IR" sz="4000" dirty="0"/>
            <a:t>مواد مورد استفاده</a:t>
          </a:r>
          <a:endParaRPr lang="en-US" sz="4000" dirty="0"/>
        </a:p>
      </dgm:t>
    </dgm:pt>
    <dgm:pt modelId="{6F7175D4-BBBD-4BFA-9486-393B9F7648D7}" type="parTrans" cxnId="{D0505295-4115-425A-A609-88BE6B2E6867}">
      <dgm:prSet/>
      <dgm:spPr/>
      <dgm:t>
        <a:bodyPr/>
        <a:lstStyle/>
        <a:p>
          <a:endParaRPr lang="en-US"/>
        </a:p>
      </dgm:t>
    </dgm:pt>
    <dgm:pt modelId="{636673DF-6677-4D2B-AC6B-C12D619FA6D7}" type="sibTrans" cxnId="{D0505295-4115-425A-A609-88BE6B2E6867}">
      <dgm:prSet/>
      <dgm:spPr/>
      <dgm:t>
        <a:bodyPr/>
        <a:lstStyle/>
        <a:p>
          <a:endParaRPr lang="en-US"/>
        </a:p>
      </dgm:t>
    </dgm:pt>
    <dgm:pt modelId="{8FA872CA-ECFE-4851-B67C-13B139C2BC75}">
      <dgm:prSet phldrT="[Text]"/>
      <dgm:spPr/>
      <dgm:t>
        <a:bodyPr/>
        <a:lstStyle/>
        <a:p>
          <a:r>
            <a:rPr lang="fa-IR" dirty="0"/>
            <a:t>دسترسی هر چه بهتر با هزینه کمتر و استفاده از زباله های صنعتی</a:t>
          </a:r>
          <a:endParaRPr lang="en-US" dirty="0"/>
        </a:p>
      </dgm:t>
    </dgm:pt>
    <dgm:pt modelId="{515C050A-EA73-4039-8641-B79D0AD9C1CF}" type="parTrans" cxnId="{DEA04716-0D9F-47E3-98A5-DF99A12111D1}">
      <dgm:prSet/>
      <dgm:spPr/>
      <dgm:t>
        <a:bodyPr/>
        <a:lstStyle/>
        <a:p>
          <a:endParaRPr lang="en-US"/>
        </a:p>
      </dgm:t>
    </dgm:pt>
    <dgm:pt modelId="{F9AD49AE-49EC-441C-8B5C-C9896676A42E}" type="sibTrans" cxnId="{DEA04716-0D9F-47E3-98A5-DF99A12111D1}">
      <dgm:prSet/>
      <dgm:spPr/>
      <dgm:t>
        <a:bodyPr/>
        <a:lstStyle/>
        <a:p>
          <a:endParaRPr lang="en-US"/>
        </a:p>
      </dgm:t>
    </dgm:pt>
    <dgm:pt modelId="{4B56D69B-966E-464C-818F-7609A0A01923}">
      <dgm:prSet/>
      <dgm:spPr/>
      <dgm:t>
        <a:bodyPr/>
        <a:lstStyle/>
        <a:p>
          <a:r>
            <a:rPr lang="fa-IR" dirty="0"/>
            <a:t>آزمایش های تکمیلی</a:t>
          </a:r>
          <a:endParaRPr lang="en-US" dirty="0"/>
        </a:p>
      </dgm:t>
    </dgm:pt>
    <dgm:pt modelId="{65311E3F-AC68-455A-877B-68BC4D3AB74E}" type="sibTrans" cxnId="{28CD9BB8-619B-4EB1-830A-E19EFF37320B}">
      <dgm:prSet/>
      <dgm:spPr/>
      <dgm:t>
        <a:bodyPr/>
        <a:lstStyle/>
        <a:p>
          <a:endParaRPr lang="en-US"/>
        </a:p>
      </dgm:t>
    </dgm:pt>
    <dgm:pt modelId="{1DE96A58-9522-470B-B919-6A5F3D94BCAF}" type="parTrans" cxnId="{28CD9BB8-619B-4EB1-830A-E19EFF37320B}">
      <dgm:prSet/>
      <dgm:spPr/>
      <dgm:t>
        <a:bodyPr/>
        <a:lstStyle/>
        <a:p>
          <a:endParaRPr lang="en-US"/>
        </a:p>
      </dgm:t>
    </dgm:pt>
    <dgm:pt modelId="{56E8668A-0CB5-47D7-B428-7E5E2CB2848B}">
      <dgm:prSet phldrT="[Text]"/>
      <dgm:spPr/>
      <dgm:t>
        <a:bodyPr/>
        <a:lstStyle/>
        <a:p>
          <a:r>
            <a:rPr lang="fa-IR"/>
            <a:t>انجام آزمایش های مکانیکی و شیمیایی جهت تکمیل فناوری</a:t>
          </a:r>
          <a:endParaRPr lang="en-US" dirty="0"/>
        </a:p>
      </dgm:t>
    </dgm:pt>
    <dgm:pt modelId="{31892CDF-87DB-4F2D-A4AC-07177334EABC}" type="parTrans" cxnId="{0F80AB51-4852-4A05-8B08-EB9319338746}">
      <dgm:prSet/>
      <dgm:spPr/>
      <dgm:t>
        <a:bodyPr/>
        <a:lstStyle/>
        <a:p>
          <a:endParaRPr lang="en-US"/>
        </a:p>
      </dgm:t>
    </dgm:pt>
    <dgm:pt modelId="{503FEEFA-7195-4A52-8C65-AEE71281AB94}" type="sibTrans" cxnId="{0F80AB51-4852-4A05-8B08-EB9319338746}">
      <dgm:prSet/>
      <dgm:spPr/>
      <dgm:t>
        <a:bodyPr/>
        <a:lstStyle/>
        <a:p>
          <a:endParaRPr lang="en-US"/>
        </a:p>
      </dgm:t>
    </dgm:pt>
    <dgm:pt modelId="{27D81A6A-AA44-4DCA-AA2C-2125506C1F0B}">
      <dgm:prSet/>
      <dgm:spPr/>
      <dgm:t>
        <a:bodyPr/>
        <a:lstStyle/>
        <a:p>
          <a:r>
            <a:rPr lang="fa-IR" dirty="0"/>
            <a:t>اجرا</a:t>
          </a:r>
          <a:endParaRPr lang="en-US" dirty="0"/>
        </a:p>
      </dgm:t>
    </dgm:pt>
    <dgm:pt modelId="{9DFD94D0-83A7-46EF-8BF1-1A3A7EA4BE21}" type="parTrans" cxnId="{2D20015B-0722-456E-8810-FBB189DB0E68}">
      <dgm:prSet/>
      <dgm:spPr/>
      <dgm:t>
        <a:bodyPr/>
        <a:lstStyle/>
        <a:p>
          <a:endParaRPr lang="en-US"/>
        </a:p>
      </dgm:t>
    </dgm:pt>
    <dgm:pt modelId="{D745DF86-9C46-4CF1-8C91-D1F71335EC98}" type="sibTrans" cxnId="{2D20015B-0722-456E-8810-FBB189DB0E68}">
      <dgm:prSet/>
      <dgm:spPr/>
      <dgm:t>
        <a:bodyPr/>
        <a:lstStyle/>
        <a:p>
          <a:endParaRPr lang="en-US"/>
        </a:p>
      </dgm:t>
    </dgm:pt>
    <dgm:pt modelId="{7FDF1A8C-1ED8-45DF-A8C6-8788933EC8AB}">
      <dgm:prSet phldrT="[Text]"/>
      <dgm:spPr/>
      <dgm:t>
        <a:bodyPr/>
        <a:lstStyle/>
        <a:p>
          <a:r>
            <a:rPr lang="fa-IR" dirty="0"/>
            <a:t>تجهیزات لازم برای اجرای هر چه بهتر، بسته به پروژه مورد نظر</a:t>
          </a:r>
          <a:endParaRPr lang="en-US" dirty="0"/>
        </a:p>
      </dgm:t>
    </dgm:pt>
    <dgm:pt modelId="{54EE66EC-BAA1-4C74-889D-BCB44F7E0829}" type="parTrans" cxnId="{C17B0431-6933-4095-9498-18CFAC980208}">
      <dgm:prSet/>
      <dgm:spPr/>
      <dgm:t>
        <a:bodyPr/>
        <a:lstStyle/>
        <a:p>
          <a:endParaRPr lang="en-US"/>
        </a:p>
      </dgm:t>
    </dgm:pt>
    <dgm:pt modelId="{6444AFBF-BC0F-4039-990F-93F4D318E197}" type="sibTrans" cxnId="{C17B0431-6933-4095-9498-18CFAC980208}">
      <dgm:prSet/>
      <dgm:spPr/>
      <dgm:t>
        <a:bodyPr/>
        <a:lstStyle/>
        <a:p>
          <a:endParaRPr lang="en-US"/>
        </a:p>
      </dgm:t>
    </dgm:pt>
    <dgm:pt modelId="{7E3C139C-D42E-4D22-A161-B0BF6ABDC053}" type="pres">
      <dgm:prSet presAssocID="{F30BB821-F147-4BBC-B364-87003A969824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0D6B5E91-83B9-4008-B4AD-1430D35F0755}" type="pres">
      <dgm:prSet presAssocID="{4B56D69B-966E-464C-818F-7609A0A01923}" presName="horFlow" presStyleCnt="0"/>
      <dgm:spPr/>
    </dgm:pt>
    <dgm:pt modelId="{6C4B5C15-37A9-474E-B597-24174EE3878B}" type="pres">
      <dgm:prSet presAssocID="{4B56D69B-966E-464C-818F-7609A0A01923}" presName="bigChev" presStyleLbl="node1" presStyleIdx="0" presStyleCnt="3"/>
      <dgm:spPr/>
    </dgm:pt>
    <dgm:pt modelId="{F16F1003-80B8-49F2-A594-DE911C7087DA}" type="pres">
      <dgm:prSet presAssocID="{31892CDF-87DB-4F2D-A4AC-07177334EABC}" presName="parTrans" presStyleCnt="0"/>
      <dgm:spPr/>
    </dgm:pt>
    <dgm:pt modelId="{D7DABAFF-0794-4836-A652-8CF57510DAA0}" type="pres">
      <dgm:prSet presAssocID="{56E8668A-0CB5-47D7-B428-7E5E2CB2848B}" presName="node" presStyleLbl="alignAccFollowNode1" presStyleIdx="0" presStyleCnt="3">
        <dgm:presLayoutVars>
          <dgm:bulletEnabled val="1"/>
        </dgm:presLayoutVars>
      </dgm:prSet>
      <dgm:spPr/>
    </dgm:pt>
    <dgm:pt modelId="{2711BC27-B517-436B-91A8-C3C910A4195D}" type="pres">
      <dgm:prSet presAssocID="{4B56D69B-966E-464C-818F-7609A0A01923}" presName="vSp" presStyleCnt="0"/>
      <dgm:spPr/>
    </dgm:pt>
    <dgm:pt modelId="{0DACE11C-D039-40E5-82BD-5A4A486AB45A}" type="pres">
      <dgm:prSet presAssocID="{67D77F67-0B5A-4597-99F1-CED1CA7D8686}" presName="horFlow" presStyleCnt="0"/>
      <dgm:spPr/>
    </dgm:pt>
    <dgm:pt modelId="{310D7498-18DE-488A-8CEF-8AEFDDB1019E}" type="pres">
      <dgm:prSet presAssocID="{67D77F67-0B5A-4597-99F1-CED1CA7D8686}" presName="bigChev" presStyleLbl="node1" presStyleIdx="1" presStyleCnt="3"/>
      <dgm:spPr/>
    </dgm:pt>
    <dgm:pt modelId="{120A8EA2-D016-4AF7-B5C1-0AA4451BBDE6}" type="pres">
      <dgm:prSet presAssocID="{515C050A-EA73-4039-8641-B79D0AD9C1CF}" presName="parTrans" presStyleCnt="0"/>
      <dgm:spPr/>
    </dgm:pt>
    <dgm:pt modelId="{2BEC7A6D-45B8-4406-8D67-B038FA42CFF8}" type="pres">
      <dgm:prSet presAssocID="{8FA872CA-ECFE-4851-B67C-13B139C2BC75}" presName="node" presStyleLbl="alignAccFollowNode1" presStyleIdx="1" presStyleCnt="3">
        <dgm:presLayoutVars>
          <dgm:bulletEnabled val="1"/>
        </dgm:presLayoutVars>
      </dgm:prSet>
      <dgm:spPr/>
    </dgm:pt>
    <dgm:pt modelId="{AC712257-0975-4306-A400-89E9BB320C1A}" type="pres">
      <dgm:prSet presAssocID="{67D77F67-0B5A-4597-99F1-CED1CA7D8686}" presName="vSp" presStyleCnt="0"/>
      <dgm:spPr/>
    </dgm:pt>
    <dgm:pt modelId="{A4E49B8D-710D-40D6-9203-75EAA540DA42}" type="pres">
      <dgm:prSet presAssocID="{27D81A6A-AA44-4DCA-AA2C-2125506C1F0B}" presName="horFlow" presStyleCnt="0"/>
      <dgm:spPr/>
    </dgm:pt>
    <dgm:pt modelId="{C34D85E9-6170-4008-BDA2-CF616CAC612F}" type="pres">
      <dgm:prSet presAssocID="{27D81A6A-AA44-4DCA-AA2C-2125506C1F0B}" presName="bigChev" presStyleLbl="node1" presStyleIdx="2" presStyleCnt="3"/>
      <dgm:spPr/>
    </dgm:pt>
    <dgm:pt modelId="{E0087A09-6C47-4578-9121-211B1D197315}" type="pres">
      <dgm:prSet presAssocID="{54EE66EC-BAA1-4C74-889D-BCB44F7E0829}" presName="parTrans" presStyleCnt="0"/>
      <dgm:spPr/>
    </dgm:pt>
    <dgm:pt modelId="{ADAB3B9C-73E3-4313-9334-334E10645F65}" type="pres">
      <dgm:prSet presAssocID="{7FDF1A8C-1ED8-45DF-A8C6-8788933EC8AB}" presName="node" presStyleLbl="alignAccFollowNode1" presStyleIdx="2" presStyleCnt="3">
        <dgm:presLayoutVars>
          <dgm:bulletEnabled val="1"/>
        </dgm:presLayoutVars>
      </dgm:prSet>
      <dgm:spPr/>
    </dgm:pt>
  </dgm:ptLst>
  <dgm:cxnLst>
    <dgm:cxn modelId="{34AF280D-7C4A-4115-B45C-D2A55676CCE3}" type="presOf" srcId="{27D81A6A-AA44-4DCA-AA2C-2125506C1F0B}" destId="{C34D85E9-6170-4008-BDA2-CF616CAC612F}" srcOrd="0" destOrd="0" presId="urn:microsoft.com/office/officeart/2005/8/layout/lProcess3"/>
    <dgm:cxn modelId="{DEA04716-0D9F-47E3-98A5-DF99A12111D1}" srcId="{67D77F67-0B5A-4597-99F1-CED1CA7D8686}" destId="{8FA872CA-ECFE-4851-B67C-13B139C2BC75}" srcOrd="0" destOrd="0" parTransId="{515C050A-EA73-4039-8641-B79D0AD9C1CF}" sibTransId="{F9AD49AE-49EC-441C-8B5C-C9896676A42E}"/>
    <dgm:cxn modelId="{1AA2BF29-92B7-4980-9F8D-C6289E88E626}" type="presOf" srcId="{7FDF1A8C-1ED8-45DF-A8C6-8788933EC8AB}" destId="{ADAB3B9C-73E3-4313-9334-334E10645F65}" srcOrd="0" destOrd="0" presId="urn:microsoft.com/office/officeart/2005/8/layout/lProcess3"/>
    <dgm:cxn modelId="{C17B0431-6933-4095-9498-18CFAC980208}" srcId="{27D81A6A-AA44-4DCA-AA2C-2125506C1F0B}" destId="{7FDF1A8C-1ED8-45DF-A8C6-8788933EC8AB}" srcOrd="0" destOrd="0" parTransId="{54EE66EC-BAA1-4C74-889D-BCB44F7E0829}" sibTransId="{6444AFBF-BC0F-4039-990F-93F4D318E197}"/>
    <dgm:cxn modelId="{82D9503F-2B47-46FD-A431-D1E32230AC8F}" type="presOf" srcId="{F30BB821-F147-4BBC-B364-87003A969824}" destId="{7E3C139C-D42E-4D22-A161-B0BF6ABDC053}" srcOrd="0" destOrd="0" presId="urn:microsoft.com/office/officeart/2005/8/layout/lProcess3"/>
    <dgm:cxn modelId="{2D20015B-0722-456E-8810-FBB189DB0E68}" srcId="{F30BB821-F147-4BBC-B364-87003A969824}" destId="{27D81A6A-AA44-4DCA-AA2C-2125506C1F0B}" srcOrd="2" destOrd="0" parTransId="{9DFD94D0-83A7-46EF-8BF1-1A3A7EA4BE21}" sibTransId="{D745DF86-9C46-4CF1-8C91-D1F71335EC98}"/>
    <dgm:cxn modelId="{EF0B586A-53D2-4271-9806-8AA856066DFF}" type="presOf" srcId="{56E8668A-0CB5-47D7-B428-7E5E2CB2848B}" destId="{D7DABAFF-0794-4836-A652-8CF57510DAA0}" srcOrd="0" destOrd="0" presId="urn:microsoft.com/office/officeart/2005/8/layout/lProcess3"/>
    <dgm:cxn modelId="{0F80AB51-4852-4A05-8B08-EB9319338746}" srcId="{4B56D69B-966E-464C-818F-7609A0A01923}" destId="{56E8668A-0CB5-47D7-B428-7E5E2CB2848B}" srcOrd="0" destOrd="0" parTransId="{31892CDF-87DB-4F2D-A4AC-07177334EABC}" sibTransId="{503FEEFA-7195-4A52-8C65-AEE71281AB94}"/>
    <dgm:cxn modelId="{06DE2273-6160-4EB4-996E-4A7E9752E570}" type="presOf" srcId="{4B56D69B-966E-464C-818F-7609A0A01923}" destId="{6C4B5C15-37A9-474E-B597-24174EE3878B}" srcOrd="0" destOrd="0" presId="urn:microsoft.com/office/officeart/2005/8/layout/lProcess3"/>
    <dgm:cxn modelId="{0DF7D379-5B31-4F17-A80E-0E9AC098EC4D}" type="presOf" srcId="{67D77F67-0B5A-4597-99F1-CED1CA7D8686}" destId="{310D7498-18DE-488A-8CEF-8AEFDDB1019E}" srcOrd="0" destOrd="0" presId="urn:microsoft.com/office/officeart/2005/8/layout/lProcess3"/>
    <dgm:cxn modelId="{D0505295-4115-425A-A609-88BE6B2E6867}" srcId="{F30BB821-F147-4BBC-B364-87003A969824}" destId="{67D77F67-0B5A-4597-99F1-CED1CA7D8686}" srcOrd="1" destOrd="0" parTransId="{6F7175D4-BBBD-4BFA-9486-393B9F7648D7}" sibTransId="{636673DF-6677-4D2B-AC6B-C12D619FA6D7}"/>
    <dgm:cxn modelId="{28CD9BB8-619B-4EB1-830A-E19EFF37320B}" srcId="{F30BB821-F147-4BBC-B364-87003A969824}" destId="{4B56D69B-966E-464C-818F-7609A0A01923}" srcOrd="0" destOrd="0" parTransId="{1DE96A58-9522-470B-B919-6A5F3D94BCAF}" sibTransId="{65311E3F-AC68-455A-877B-68BC4D3AB74E}"/>
    <dgm:cxn modelId="{12E7EDD8-44AC-4645-998F-42F68782BDDA}" type="presOf" srcId="{8FA872CA-ECFE-4851-B67C-13B139C2BC75}" destId="{2BEC7A6D-45B8-4406-8D67-B038FA42CFF8}" srcOrd="0" destOrd="0" presId="urn:microsoft.com/office/officeart/2005/8/layout/lProcess3"/>
    <dgm:cxn modelId="{B481FE26-F8A9-4FAE-B47A-0C2B20EE3858}" type="presParOf" srcId="{7E3C139C-D42E-4D22-A161-B0BF6ABDC053}" destId="{0D6B5E91-83B9-4008-B4AD-1430D35F0755}" srcOrd="0" destOrd="0" presId="urn:microsoft.com/office/officeart/2005/8/layout/lProcess3"/>
    <dgm:cxn modelId="{5FCB5809-970F-4146-BB32-71755BCA89DC}" type="presParOf" srcId="{0D6B5E91-83B9-4008-B4AD-1430D35F0755}" destId="{6C4B5C15-37A9-474E-B597-24174EE3878B}" srcOrd="0" destOrd="0" presId="urn:microsoft.com/office/officeart/2005/8/layout/lProcess3"/>
    <dgm:cxn modelId="{247548BD-DB52-443F-B585-590C5DD595F2}" type="presParOf" srcId="{0D6B5E91-83B9-4008-B4AD-1430D35F0755}" destId="{F16F1003-80B8-49F2-A594-DE911C7087DA}" srcOrd="1" destOrd="0" presId="urn:microsoft.com/office/officeart/2005/8/layout/lProcess3"/>
    <dgm:cxn modelId="{01ECCD17-4D81-47F9-942C-C5331A7245F1}" type="presParOf" srcId="{0D6B5E91-83B9-4008-B4AD-1430D35F0755}" destId="{D7DABAFF-0794-4836-A652-8CF57510DAA0}" srcOrd="2" destOrd="0" presId="urn:microsoft.com/office/officeart/2005/8/layout/lProcess3"/>
    <dgm:cxn modelId="{E3DD948B-AA2F-453C-86BE-97ADA37E0D9D}" type="presParOf" srcId="{7E3C139C-D42E-4D22-A161-B0BF6ABDC053}" destId="{2711BC27-B517-436B-91A8-C3C910A4195D}" srcOrd="1" destOrd="0" presId="urn:microsoft.com/office/officeart/2005/8/layout/lProcess3"/>
    <dgm:cxn modelId="{44635B8E-7629-4B3F-BD69-2C35B9FA16E8}" type="presParOf" srcId="{7E3C139C-D42E-4D22-A161-B0BF6ABDC053}" destId="{0DACE11C-D039-40E5-82BD-5A4A486AB45A}" srcOrd="2" destOrd="0" presId="urn:microsoft.com/office/officeart/2005/8/layout/lProcess3"/>
    <dgm:cxn modelId="{E2E5A61A-2119-415F-BA46-E007487D02DB}" type="presParOf" srcId="{0DACE11C-D039-40E5-82BD-5A4A486AB45A}" destId="{310D7498-18DE-488A-8CEF-8AEFDDB1019E}" srcOrd="0" destOrd="0" presId="urn:microsoft.com/office/officeart/2005/8/layout/lProcess3"/>
    <dgm:cxn modelId="{18D65AEC-3E85-4635-8233-12FF1090B491}" type="presParOf" srcId="{0DACE11C-D039-40E5-82BD-5A4A486AB45A}" destId="{120A8EA2-D016-4AF7-B5C1-0AA4451BBDE6}" srcOrd="1" destOrd="0" presId="urn:microsoft.com/office/officeart/2005/8/layout/lProcess3"/>
    <dgm:cxn modelId="{A7DA1973-6FDF-4144-AFAD-18637D166E70}" type="presParOf" srcId="{0DACE11C-D039-40E5-82BD-5A4A486AB45A}" destId="{2BEC7A6D-45B8-4406-8D67-B038FA42CFF8}" srcOrd="2" destOrd="0" presId="urn:microsoft.com/office/officeart/2005/8/layout/lProcess3"/>
    <dgm:cxn modelId="{E8E92E91-FE74-46F6-B92C-4F60776F379E}" type="presParOf" srcId="{7E3C139C-D42E-4D22-A161-B0BF6ABDC053}" destId="{AC712257-0975-4306-A400-89E9BB320C1A}" srcOrd="3" destOrd="0" presId="urn:microsoft.com/office/officeart/2005/8/layout/lProcess3"/>
    <dgm:cxn modelId="{22824236-F47E-45C3-945C-FADA9C6BCA07}" type="presParOf" srcId="{7E3C139C-D42E-4D22-A161-B0BF6ABDC053}" destId="{A4E49B8D-710D-40D6-9203-75EAA540DA42}" srcOrd="4" destOrd="0" presId="urn:microsoft.com/office/officeart/2005/8/layout/lProcess3"/>
    <dgm:cxn modelId="{CDD27BEA-C235-4440-8080-E3324A4DDC27}" type="presParOf" srcId="{A4E49B8D-710D-40D6-9203-75EAA540DA42}" destId="{C34D85E9-6170-4008-BDA2-CF616CAC612F}" srcOrd="0" destOrd="0" presId="urn:microsoft.com/office/officeart/2005/8/layout/lProcess3"/>
    <dgm:cxn modelId="{3DC2734B-97AE-4DD3-8241-05BD2FE14807}" type="presParOf" srcId="{A4E49B8D-710D-40D6-9203-75EAA540DA42}" destId="{E0087A09-6C47-4578-9121-211B1D197315}" srcOrd="1" destOrd="0" presId="urn:microsoft.com/office/officeart/2005/8/layout/lProcess3"/>
    <dgm:cxn modelId="{D231DFE7-0420-4E51-B759-7E7E038DA4F4}" type="presParOf" srcId="{A4E49B8D-710D-40D6-9203-75EAA540DA42}" destId="{ADAB3B9C-73E3-4313-9334-334E10645F65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1C35491-E565-4797-8B66-32B76C470C58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CCA5053-3349-40CE-A980-F4E27B7EDE03}">
      <dgm:prSet phldrT="[Text]"/>
      <dgm:spPr/>
      <dgm:t>
        <a:bodyPr/>
        <a:lstStyle/>
        <a:p>
          <a:r>
            <a:rPr lang="fa-IR" dirty="0"/>
            <a:t>2000 میلیون ریال به ازای 10 درصد سهام</a:t>
          </a:r>
          <a:endParaRPr lang="en-US" dirty="0"/>
        </a:p>
      </dgm:t>
    </dgm:pt>
    <dgm:pt modelId="{1E7E0D96-E116-429E-A042-7F0B101EB6E5}" type="parTrans" cxnId="{063B6BAB-6138-496A-A611-A9EB2F5DC367}">
      <dgm:prSet/>
      <dgm:spPr/>
      <dgm:t>
        <a:bodyPr/>
        <a:lstStyle/>
        <a:p>
          <a:endParaRPr lang="en-US"/>
        </a:p>
      </dgm:t>
    </dgm:pt>
    <dgm:pt modelId="{8DAF5EE7-63D3-43A4-85E0-2294CF380F5F}" type="sibTrans" cxnId="{063B6BAB-6138-496A-A611-A9EB2F5DC367}">
      <dgm:prSet/>
      <dgm:spPr/>
      <dgm:t>
        <a:bodyPr/>
        <a:lstStyle/>
        <a:p>
          <a:endParaRPr lang="en-US"/>
        </a:p>
      </dgm:t>
    </dgm:pt>
    <dgm:pt modelId="{C0DE8283-78D5-4E7B-BA9D-3C522EC44999}">
      <dgm:prSet phldrT="[Text]"/>
      <dgm:spPr/>
      <dgm:t>
        <a:bodyPr/>
        <a:lstStyle/>
        <a:p>
          <a:r>
            <a:rPr lang="fa-IR" dirty="0"/>
            <a:t>1 راند نیاز به جذب سرمایه</a:t>
          </a:r>
          <a:endParaRPr lang="en-US" dirty="0"/>
        </a:p>
      </dgm:t>
    </dgm:pt>
    <dgm:pt modelId="{6DE2027A-8E5F-4313-AE3C-3D6E52A4911B}" type="parTrans" cxnId="{9726DE5C-A2CA-40A7-8EBE-15DB2669FB47}">
      <dgm:prSet/>
      <dgm:spPr/>
      <dgm:t>
        <a:bodyPr/>
        <a:lstStyle/>
        <a:p>
          <a:endParaRPr lang="en-US"/>
        </a:p>
      </dgm:t>
    </dgm:pt>
    <dgm:pt modelId="{3EAE02F5-7292-4709-80FB-F9B68A4B82C6}" type="sibTrans" cxnId="{9726DE5C-A2CA-40A7-8EBE-15DB2669FB47}">
      <dgm:prSet/>
      <dgm:spPr/>
      <dgm:t>
        <a:bodyPr/>
        <a:lstStyle/>
        <a:p>
          <a:endParaRPr lang="en-US"/>
        </a:p>
      </dgm:t>
    </dgm:pt>
    <dgm:pt modelId="{2B982859-CB7D-46EA-8DBD-0962DB439288}">
      <dgm:prSet phldrT="[Text]"/>
      <dgm:spPr/>
      <dgm:t>
        <a:bodyPr/>
        <a:lstStyle/>
        <a:p>
          <a:r>
            <a:rPr lang="fa-IR" dirty="0"/>
            <a:t> (سرمایه + بازار)</a:t>
          </a:r>
          <a:r>
            <a:rPr lang="en-US" dirty="0"/>
            <a:t>Smart Money </a:t>
          </a:r>
        </a:p>
      </dgm:t>
    </dgm:pt>
    <dgm:pt modelId="{8FF4BDAD-6209-45B1-B035-520E0A5F51C9}" type="parTrans" cxnId="{C9B73BB7-8FE4-4D99-8B2A-8098B07C4B6E}">
      <dgm:prSet/>
      <dgm:spPr/>
      <dgm:t>
        <a:bodyPr/>
        <a:lstStyle/>
        <a:p>
          <a:endParaRPr lang="en-US"/>
        </a:p>
      </dgm:t>
    </dgm:pt>
    <dgm:pt modelId="{9C7050E6-B6F5-4065-8702-3A96FD812282}" type="sibTrans" cxnId="{C9B73BB7-8FE4-4D99-8B2A-8098B07C4B6E}">
      <dgm:prSet/>
      <dgm:spPr/>
      <dgm:t>
        <a:bodyPr/>
        <a:lstStyle/>
        <a:p>
          <a:endParaRPr lang="en-US"/>
        </a:p>
      </dgm:t>
    </dgm:pt>
    <dgm:pt modelId="{340E47FF-88E9-4F1B-B69A-E1D9E25847C8}" type="pres">
      <dgm:prSet presAssocID="{41C35491-E565-4797-8B66-32B76C470C58}" presName="compositeShape" presStyleCnt="0">
        <dgm:presLayoutVars>
          <dgm:dir/>
          <dgm:resizeHandles/>
        </dgm:presLayoutVars>
      </dgm:prSet>
      <dgm:spPr/>
    </dgm:pt>
    <dgm:pt modelId="{18A189C3-A216-4D05-BEFA-2CBA9F473173}" type="pres">
      <dgm:prSet presAssocID="{41C35491-E565-4797-8B66-32B76C470C58}" presName="pyramid" presStyleLbl="node1" presStyleIdx="0" presStyleCnt="1"/>
      <dgm:spPr/>
    </dgm:pt>
    <dgm:pt modelId="{78CB172C-2BD0-40AD-97C2-9249BF292619}" type="pres">
      <dgm:prSet presAssocID="{41C35491-E565-4797-8B66-32B76C470C58}" presName="theList" presStyleCnt="0"/>
      <dgm:spPr/>
    </dgm:pt>
    <dgm:pt modelId="{DF7CD6F9-DA76-42C2-B1DD-001A565ED31C}" type="pres">
      <dgm:prSet presAssocID="{6CCA5053-3349-40CE-A980-F4E27B7EDE03}" presName="aNode" presStyleLbl="fgAcc1" presStyleIdx="0" presStyleCnt="3">
        <dgm:presLayoutVars>
          <dgm:bulletEnabled val="1"/>
        </dgm:presLayoutVars>
      </dgm:prSet>
      <dgm:spPr/>
    </dgm:pt>
    <dgm:pt modelId="{29F42F8A-2140-4498-9D8F-7BD3FA60456D}" type="pres">
      <dgm:prSet presAssocID="{6CCA5053-3349-40CE-A980-F4E27B7EDE03}" presName="aSpace" presStyleCnt="0"/>
      <dgm:spPr/>
    </dgm:pt>
    <dgm:pt modelId="{26B8CDC2-8CCF-4617-B2CA-79D3FEE3EA3E}" type="pres">
      <dgm:prSet presAssocID="{C0DE8283-78D5-4E7B-BA9D-3C522EC44999}" presName="aNode" presStyleLbl="fgAcc1" presStyleIdx="1" presStyleCnt="3">
        <dgm:presLayoutVars>
          <dgm:bulletEnabled val="1"/>
        </dgm:presLayoutVars>
      </dgm:prSet>
      <dgm:spPr/>
    </dgm:pt>
    <dgm:pt modelId="{74E4E750-EC3C-4815-BB62-2AC6CFA7B702}" type="pres">
      <dgm:prSet presAssocID="{C0DE8283-78D5-4E7B-BA9D-3C522EC44999}" presName="aSpace" presStyleCnt="0"/>
      <dgm:spPr/>
    </dgm:pt>
    <dgm:pt modelId="{4E9DF18C-3EE4-4F8E-840B-4A4DA9316936}" type="pres">
      <dgm:prSet presAssocID="{2B982859-CB7D-46EA-8DBD-0962DB439288}" presName="aNode" presStyleLbl="fgAcc1" presStyleIdx="2" presStyleCnt="3">
        <dgm:presLayoutVars>
          <dgm:bulletEnabled val="1"/>
        </dgm:presLayoutVars>
      </dgm:prSet>
      <dgm:spPr/>
    </dgm:pt>
    <dgm:pt modelId="{88EEEA0C-693F-4EFF-B6AC-96C1211BBD4B}" type="pres">
      <dgm:prSet presAssocID="{2B982859-CB7D-46EA-8DBD-0962DB439288}" presName="aSpace" presStyleCnt="0"/>
      <dgm:spPr/>
    </dgm:pt>
  </dgm:ptLst>
  <dgm:cxnLst>
    <dgm:cxn modelId="{497E3034-3804-4D74-B14E-32B3522E242C}" type="presOf" srcId="{2B982859-CB7D-46EA-8DBD-0962DB439288}" destId="{4E9DF18C-3EE4-4F8E-840B-4A4DA9316936}" srcOrd="0" destOrd="0" presId="urn:microsoft.com/office/officeart/2005/8/layout/pyramid2"/>
    <dgm:cxn modelId="{9726DE5C-A2CA-40A7-8EBE-15DB2669FB47}" srcId="{41C35491-E565-4797-8B66-32B76C470C58}" destId="{C0DE8283-78D5-4E7B-BA9D-3C522EC44999}" srcOrd="1" destOrd="0" parTransId="{6DE2027A-8E5F-4313-AE3C-3D6E52A4911B}" sibTransId="{3EAE02F5-7292-4709-80FB-F9B68A4B82C6}"/>
    <dgm:cxn modelId="{063B6BAB-6138-496A-A611-A9EB2F5DC367}" srcId="{41C35491-E565-4797-8B66-32B76C470C58}" destId="{6CCA5053-3349-40CE-A980-F4E27B7EDE03}" srcOrd="0" destOrd="0" parTransId="{1E7E0D96-E116-429E-A042-7F0B101EB6E5}" sibTransId="{8DAF5EE7-63D3-43A4-85E0-2294CF380F5F}"/>
    <dgm:cxn modelId="{F7B820AE-0381-422D-8E41-D26F753167FA}" type="presOf" srcId="{6CCA5053-3349-40CE-A980-F4E27B7EDE03}" destId="{DF7CD6F9-DA76-42C2-B1DD-001A565ED31C}" srcOrd="0" destOrd="0" presId="urn:microsoft.com/office/officeart/2005/8/layout/pyramid2"/>
    <dgm:cxn modelId="{FFF6C7B3-D829-424B-AA1B-04CE80B0CEF8}" type="presOf" srcId="{C0DE8283-78D5-4E7B-BA9D-3C522EC44999}" destId="{26B8CDC2-8CCF-4617-B2CA-79D3FEE3EA3E}" srcOrd="0" destOrd="0" presId="urn:microsoft.com/office/officeart/2005/8/layout/pyramid2"/>
    <dgm:cxn modelId="{C9B73BB7-8FE4-4D99-8B2A-8098B07C4B6E}" srcId="{41C35491-E565-4797-8B66-32B76C470C58}" destId="{2B982859-CB7D-46EA-8DBD-0962DB439288}" srcOrd="2" destOrd="0" parTransId="{8FF4BDAD-6209-45B1-B035-520E0A5F51C9}" sibTransId="{9C7050E6-B6F5-4065-8702-3A96FD812282}"/>
    <dgm:cxn modelId="{D1549BCD-0C49-4983-B630-19E2F6CD0995}" type="presOf" srcId="{41C35491-E565-4797-8B66-32B76C470C58}" destId="{340E47FF-88E9-4F1B-B69A-E1D9E25847C8}" srcOrd="0" destOrd="0" presId="urn:microsoft.com/office/officeart/2005/8/layout/pyramid2"/>
    <dgm:cxn modelId="{9EAD32E3-C756-4311-96EC-BA098C94A70C}" type="presParOf" srcId="{340E47FF-88E9-4F1B-B69A-E1D9E25847C8}" destId="{18A189C3-A216-4D05-BEFA-2CBA9F473173}" srcOrd="0" destOrd="0" presId="urn:microsoft.com/office/officeart/2005/8/layout/pyramid2"/>
    <dgm:cxn modelId="{B0F0E598-018B-4A92-8BFA-F8734DF0B121}" type="presParOf" srcId="{340E47FF-88E9-4F1B-B69A-E1D9E25847C8}" destId="{78CB172C-2BD0-40AD-97C2-9249BF292619}" srcOrd="1" destOrd="0" presId="urn:microsoft.com/office/officeart/2005/8/layout/pyramid2"/>
    <dgm:cxn modelId="{67C4A4B3-7D20-42C2-AC5C-2D57DC87C0DF}" type="presParOf" srcId="{78CB172C-2BD0-40AD-97C2-9249BF292619}" destId="{DF7CD6F9-DA76-42C2-B1DD-001A565ED31C}" srcOrd="0" destOrd="0" presId="urn:microsoft.com/office/officeart/2005/8/layout/pyramid2"/>
    <dgm:cxn modelId="{97941760-CCF0-433C-AA04-D782AC6E92CE}" type="presParOf" srcId="{78CB172C-2BD0-40AD-97C2-9249BF292619}" destId="{29F42F8A-2140-4498-9D8F-7BD3FA60456D}" srcOrd="1" destOrd="0" presId="urn:microsoft.com/office/officeart/2005/8/layout/pyramid2"/>
    <dgm:cxn modelId="{7786AAA4-E634-496E-9CBD-E4D996E32B0B}" type="presParOf" srcId="{78CB172C-2BD0-40AD-97C2-9249BF292619}" destId="{26B8CDC2-8CCF-4617-B2CA-79D3FEE3EA3E}" srcOrd="2" destOrd="0" presId="urn:microsoft.com/office/officeart/2005/8/layout/pyramid2"/>
    <dgm:cxn modelId="{61164243-133D-404B-A72D-CD1875A511DF}" type="presParOf" srcId="{78CB172C-2BD0-40AD-97C2-9249BF292619}" destId="{74E4E750-EC3C-4815-BB62-2AC6CFA7B702}" srcOrd="3" destOrd="0" presId="urn:microsoft.com/office/officeart/2005/8/layout/pyramid2"/>
    <dgm:cxn modelId="{917B6C42-CACE-45EC-B371-A987F31919D4}" type="presParOf" srcId="{78CB172C-2BD0-40AD-97C2-9249BF292619}" destId="{4E9DF18C-3EE4-4F8E-840B-4A4DA9316936}" srcOrd="4" destOrd="0" presId="urn:microsoft.com/office/officeart/2005/8/layout/pyramid2"/>
    <dgm:cxn modelId="{04025E31-0B91-475C-9644-281CDFF781D4}" type="presParOf" srcId="{78CB172C-2BD0-40AD-97C2-9249BF292619}" destId="{88EEEA0C-693F-4EFF-B6AC-96C1211BBD4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DE1AE-BF02-463E-BAAF-39AADED96B2A}">
      <dsp:nvSpPr>
        <dsp:cNvPr id="0" name=""/>
        <dsp:cNvSpPr/>
      </dsp:nvSpPr>
      <dsp:spPr>
        <a:xfrm>
          <a:off x="2557564" y="2549701"/>
          <a:ext cx="1787881" cy="159632"/>
        </a:xfrm>
        <a:custGeom>
          <a:avLst/>
          <a:gdLst/>
          <a:ahLst/>
          <a:cxnLst/>
          <a:rect l="0" t="0" r="0" b="0"/>
          <a:pathLst>
            <a:path>
              <a:moveTo>
                <a:pt x="0" y="159632"/>
              </a:moveTo>
              <a:lnTo>
                <a:pt x="1787881" y="159632"/>
              </a:lnTo>
              <a:lnTo>
                <a:pt x="1787881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B4495D-6AA5-4416-A234-6371F1B5E811}">
      <dsp:nvSpPr>
        <dsp:cNvPr id="0" name=""/>
        <dsp:cNvSpPr/>
      </dsp:nvSpPr>
      <dsp:spPr>
        <a:xfrm>
          <a:off x="2557564" y="2709333"/>
          <a:ext cx="3575762" cy="16161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20351" y="0"/>
              </a:lnTo>
              <a:lnTo>
                <a:pt x="3320351" y="1616113"/>
              </a:lnTo>
              <a:lnTo>
                <a:pt x="3575762" y="161611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68A79-3CBC-4115-9EA1-AC4DFC1B5DA4}">
      <dsp:nvSpPr>
        <dsp:cNvPr id="0" name=""/>
        <dsp:cNvSpPr/>
      </dsp:nvSpPr>
      <dsp:spPr>
        <a:xfrm>
          <a:off x="2557564" y="2663613"/>
          <a:ext cx="357576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75762" y="45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7397C8-A98C-4AC7-AD2E-1D742A72001B}">
      <dsp:nvSpPr>
        <dsp:cNvPr id="0" name=""/>
        <dsp:cNvSpPr/>
      </dsp:nvSpPr>
      <dsp:spPr>
        <a:xfrm>
          <a:off x="2557564" y="1093219"/>
          <a:ext cx="3575762" cy="1616113"/>
        </a:xfrm>
        <a:custGeom>
          <a:avLst/>
          <a:gdLst/>
          <a:ahLst/>
          <a:cxnLst/>
          <a:rect l="0" t="0" r="0" b="0"/>
          <a:pathLst>
            <a:path>
              <a:moveTo>
                <a:pt x="0" y="1616113"/>
              </a:moveTo>
              <a:lnTo>
                <a:pt x="3320351" y="1616113"/>
              </a:lnTo>
              <a:lnTo>
                <a:pt x="3320351" y="0"/>
              </a:lnTo>
              <a:lnTo>
                <a:pt x="3575762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96E8F4-90D9-4291-8867-44413290E396}">
      <dsp:nvSpPr>
        <dsp:cNvPr id="0" name=""/>
        <dsp:cNvSpPr/>
      </dsp:nvSpPr>
      <dsp:spPr>
        <a:xfrm>
          <a:off x="3447" y="1898840"/>
          <a:ext cx="2554116" cy="16209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800" kern="1200" dirty="0"/>
            <a:t>پروژه</a:t>
          </a:r>
          <a:r>
            <a:rPr lang="fa-IR" sz="2800" kern="1200" baseline="0" dirty="0"/>
            <a:t> های عمرانی و استفاده بی رویه از سیمان</a:t>
          </a:r>
          <a:endParaRPr lang="en-US" sz="2800" kern="1200" dirty="0"/>
        </a:p>
      </dsp:txBody>
      <dsp:txXfrm>
        <a:off x="3447" y="1898840"/>
        <a:ext cx="2554116" cy="1620985"/>
      </dsp:txXfrm>
    </dsp:sp>
    <dsp:sp modelId="{AD57BE91-5B6E-4511-9740-082990BD9DA5}">
      <dsp:nvSpPr>
        <dsp:cNvPr id="0" name=""/>
        <dsp:cNvSpPr/>
      </dsp:nvSpPr>
      <dsp:spPr>
        <a:xfrm>
          <a:off x="6133326" y="444794"/>
          <a:ext cx="2554116" cy="1296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800" kern="1200" dirty="0"/>
            <a:t>تثبیت و بهسازی خاک</a:t>
          </a:r>
          <a:endParaRPr lang="en-US" sz="2800" kern="1200" dirty="0"/>
        </a:p>
      </dsp:txBody>
      <dsp:txXfrm>
        <a:off x="6133326" y="444794"/>
        <a:ext cx="2554116" cy="1296849"/>
      </dsp:txXfrm>
    </dsp:sp>
    <dsp:sp modelId="{AB1E41FF-FFB6-40E1-8DE6-C591FCF41CF0}">
      <dsp:nvSpPr>
        <dsp:cNvPr id="0" name=""/>
        <dsp:cNvSpPr/>
      </dsp:nvSpPr>
      <dsp:spPr>
        <a:xfrm>
          <a:off x="6133326" y="2060908"/>
          <a:ext cx="2554116" cy="1296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800" kern="1200" dirty="0"/>
            <a:t>جذب </a:t>
          </a:r>
          <a:r>
            <a:rPr lang="en-US" sz="2800" kern="1200" dirty="0"/>
            <a:t>CO2</a:t>
          </a:r>
        </a:p>
      </dsp:txBody>
      <dsp:txXfrm>
        <a:off x="6133326" y="2060908"/>
        <a:ext cx="2554116" cy="1296849"/>
      </dsp:txXfrm>
    </dsp:sp>
    <dsp:sp modelId="{0A26747B-4DD6-409D-92B3-09600C79522C}">
      <dsp:nvSpPr>
        <dsp:cNvPr id="0" name=""/>
        <dsp:cNvSpPr/>
      </dsp:nvSpPr>
      <dsp:spPr>
        <a:xfrm>
          <a:off x="6133326" y="3677022"/>
          <a:ext cx="2554116" cy="1296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800" kern="1200" dirty="0"/>
            <a:t>استفاده از مواد دوستدار محیط زیست</a:t>
          </a:r>
          <a:endParaRPr lang="en-US" sz="2800" kern="1200" dirty="0"/>
        </a:p>
      </dsp:txBody>
      <dsp:txXfrm>
        <a:off x="6133326" y="3677022"/>
        <a:ext cx="2554116" cy="1296849"/>
      </dsp:txXfrm>
    </dsp:sp>
    <dsp:sp modelId="{5B01E281-FF2E-43AA-A103-1C0CAA5D5C76}">
      <dsp:nvSpPr>
        <dsp:cNvPr id="0" name=""/>
        <dsp:cNvSpPr/>
      </dsp:nvSpPr>
      <dsp:spPr>
        <a:xfrm>
          <a:off x="3068387" y="966964"/>
          <a:ext cx="2554116" cy="15827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800" kern="1200" dirty="0"/>
            <a:t>مشکلات محیط زیستی و گاز های گلخانه ای</a:t>
          </a:r>
          <a:endParaRPr lang="en-US" sz="2800" kern="1200" dirty="0"/>
        </a:p>
      </dsp:txBody>
      <dsp:txXfrm>
        <a:off x="3068387" y="966964"/>
        <a:ext cx="2554116" cy="15827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A755BC-1DE6-4B31-8408-FB9F1F791B47}">
      <dsp:nvSpPr>
        <dsp:cNvPr id="0" name=""/>
        <dsp:cNvSpPr/>
      </dsp:nvSpPr>
      <dsp:spPr>
        <a:xfrm>
          <a:off x="5926692" y="517662"/>
          <a:ext cx="2598257" cy="10393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200" kern="1200" dirty="0"/>
            <a:t>بازار جهانی</a:t>
          </a:r>
          <a:endParaRPr lang="en-US" sz="3200" kern="1200" dirty="0"/>
        </a:p>
      </dsp:txBody>
      <dsp:txXfrm>
        <a:off x="5926692" y="517662"/>
        <a:ext cx="2598257" cy="1039303"/>
      </dsp:txXfrm>
    </dsp:sp>
    <dsp:sp modelId="{9C2D4EFD-73A2-4929-A763-4BE4A818BD41}">
      <dsp:nvSpPr>
        <dsp:cNvPr id="0" name=""/>
        <dsp:cNvSpPr/>
      </dsp:nvSpPr>
      <dsp:spPr>
        <a:xfrm>
          <a:off x="5926692" y="1556966"/>
          <a:ext cx="2598257" cy="2810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400" kern="1200" dirty="0"/>
            <a:t>ایلان ماسک (جایزه برای این کار)</a:t>
          </a:r>
          <a:endParaRPr lang="en-US" sz="2400" kern="1200" dirty="0"/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400" kern="1200" dirty="0"/>
            <a:t>موضوع </a:t>
          </a:r>
          <a:r>
            <a:rPr lang="en-US" sz="2400" kern="1200" dirty="0"/>
            <a:t>Climate Change</a:t>
          </a:r>
          <a:r>
            <a:rPr lang="fa-IR" sz="2400" kern="1200" dirty="0"/>
            <a:t> در دنیا و دولت جدید آمریکا</a:t>
          </a:r>
          <a:endParaRPr lang="en-US" sz="2400" kern="1200" dirty="0"/>
        </a:p>
      </dsp:txBody>
      <dsp:txXfrm>
        <a:off x="5926692" y="1556966"/>
        <a:ext cx="2598257" cy="2810880"/>
      </dsp:txXfrm>
    </dsp:sp>
    <dsp:sp modelId="{78D75A4F-63A9-4032-9DB1-10CB113EF6AF}">
      <dsp:nvSpPr>
        <dsp:cNvPr id="0" name=""/>
        <dsp:cNvSpPr/>
      </dsp:nvSpPr>
      <dsp:spPr>
        <a:xfrm>
          <a:off x="2964678" y="517662"/>
          <a:ext cx="2598257" cy="10393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200" kern="1200" dirty="0"/>
            <a:t>حوزه محیط زیست</a:t>
          </a:r>
          <a:endParaRPr lang="en-US" sz="3200" kern="1200" dirty="0"/>
        </a:p>
      </dsp:txBody>
      <dsp:txXfrm>
        <a:off x="2964678" y="517662"/>
        <a:ext cx="2598257" cy="1039303"/>
      </dsp:txXfrm>
    </dsp:sp>
    <dsp:sp modelId="{0DAD308A-3A6A-40AF-9560-86D87227BCC5}">
      <dsp:nvSpPr>
        <dsp:cNvPr id="0" name=""/>
        <dsp:cNvSpPr/>
      </dsp:nvSpPr>
      <dsp:spPr>
        <a:xfrm>
          <a:off x="2964678" y="1556966"/>
          <a:ext cx="2598257" cy="2810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400" kern="1200" dirty="0"/>
            <a:t>مراکز دفن زباله</a:t>
          </a:r>
          <a:endParaRPr lang="en-US" sz="2400" kern="1200" dirty="0"/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400" kern="1200" dirty="0"/>
            <a:t>شرکت های محیط زیستی</a:t>
          </a:r>
          <a:endParaRPr lang="en-US" sz="2400" kern="1200" dirty="0"/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400" kern="1200" dirty="0"/>
            <a:t>نهاد های دولتی</a:t>
          </a:r>
          <a:endParaRPr lang="en-US" sz="2400" kern="1200" dirty="0"/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400" kern="1200" dirty="0"/>
            <a:t>شهرداری ها</a:t>
          </a:r>
          <a:endParaRPr lang="en-US" sz="2400" kern="1200" dirty="0"/>
        </a:p>
      </dsp:txBody>
      <dsp:txXfrm>
        <a:off x="2964678" y="1556966"/>
        <a:ext cx="2598257" cy="2810880"/>
      </dsp:txXfrm>
    </dsp:sp>
    <dsp:sp modelId="{6E48C013-8002-4DB7-B609-02B50EDAE65B}">
      <dsp:nvSpPr>
        <dsp:cNvPr id="0" name=""/>
        <dsp:cNvSpPr/>
      </dsp:nvSpPr>
      <dsp:spPr>
        <a:xfrm>
          <a:off x="2664" y="517662"/>
          <a:ext cx="2598257" cy="10393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200" kern="1200" dirty="0"/>
            <a:t>حوزه عمران</a:t>
          </a:r>
          <a:endParaRPr lang="en-US" sz="3200" kern="1200" dirty="0"/>
        </a:p>
      </dsp:txBody>
      <dsp:txXfrm>
        <a:off x="2664" y="517662"/>
        <a:ext cx="2598257" cy="1039303"/>
      </dsp:txXfrm>
    </dsp:sp>
    <dsp:sp modelId="{1C759DE2-A155-4CC4-AE4B-8763A519F301}">
      <dsp:nvSpPr>
        <dsp:cNvPr id="0" name=""/>
        <dsp:cNvSpPr/>
      </dsp:nvSpPr>
      <dsp:spPr>
        <a:xfrm>
          <a:off x="2664" y="1556966"/>
          <a:ext cx="2598257" cy="2810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400" kern="1200" dirty="0"/>
            <a:t>شرکت های بهسازی خاک</a:t>
          </a:r>
          <a:endParaRPr lang="en-US" sz="2400" kern="1200" dirty="0"/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400" kern="1200" dirty="0"/>
            <a:t>وزارت راه و مسکن و شهرسازی</a:t>
          </a:r>
          <a:endParaRPr lang="en-US" sz="2400" kern="1200" dirty="0"/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400" kern="1200" dirty="0"/>
            <a:t>شرکت های راهسازی</a:t>
          </a:r>
          <a:endParaRPr lang="en-US" sz="2400" kern="1200" dirty="0"/>
        </a:p>
      </dsp:txBody>
      <dsp:txXfrm>
        <a:off x="2664" y="1556966"/>
        <a:ext cx="2598257" cy="28108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0CCAE0-BCB7-4585-8B43-09F3E0822EAE}">
      <dsp:nvSpPr>
        <dsp:cNvPr id="0" name=""/>
        <dsp:cNvSpPr/>
      </dsp:nvSpPr>
      <dsp:spPr>
        <a:xfrm rot="5400000">
          <a:off x="-254698" y="258879"/>
          <a:ext cx="1697988" cy="11885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200" kern="1200" dirty="0"/>
            <a:t>ژئوپلیمر</a:t>
          </a:r>
          <a:endParaRPr lang="en-US" sz="3200" kern="1200" dirty="0"/>
        </a:p>
      </dsp:txBody>
      <dsp:txXfrm rot="-5400000">
        <a:off x="1" y="598477"/>
        <a:ext cx="1188591" cy="509397"/>
      </dsp:txXfrm>
    </dsp:sp>
    <dsp:sp modelId="{A56E477B-CDFA-4C7B-B213-47D10725BCB3}">
      <dsp:nvSpPr>
        <dsp:cNvPr id="0" name=""/>
        <dsp:cNvSpPr/>
      </dsp:nvSpPr>
      <dsp:spPr>
        <a:xfrm rot="5400000">
          <a:off x="3408121" y="-2215347"/>
          <a:ext cx="1104272" cy="55433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800" kern="1200" dirty="0"/>
            <a:t>زباله های صنعتی و استفاده از آن</a:t>
          </a:r>
          <a:endParaRPr lang="en-US" sz="2800" kern="1200" dirty="0"/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800" kern="1200" dirty="0"/>
            <a:t>ارزان قیمت و در دسترس بودن</a:t>
          </a:r>
          <a:endParaRPr lang="en-US" sz="2800" kern="1200" dirty="0"/>
        </a:p>
      </dsp:txBody>
      <dsp:txXfrm rot="-5400000">
        <a:off x="1188592" y="58088"/>
        <a:ext cx="5489425" cy="996460"/>
      </dsp:txXfrm>
    </dsp:sp>
    <dsp:sp modelId="{0127921C-2207-4B0D-8DC6-7A6118E20AD1}">
      <dsp:nvSpPr>
        <dsp:cNvPr id="0" name=""/>
        <dsp:cNvSpPr/>
      </dsp:nvSpPr>
      <dsp:spPr>
        <a:xfrm rot="5400000">
          <a:off x="-254698" y="1764023"/>
          <a:ext cx="1697988" cy="11885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200" kern="1200" dirty="0"/>
            <a:t>بهسازی خاک</a:t>
          </a:r>
          <a:endParaRPr lang="en-US" sz="3200" kern="1200" dirty="0"/>
        </a:p>
      </dsp:txBody>
      <dsp:txXfrm rot="-5400000">
        <a:off x="1" y="2103621"/>
        <a:ext cx="1188591" cy="509397"/>
      </dsp:txXfrm>
    </dsp:sp>
    <dsp:sp modelId="{A5035882-F3AA-4DE9-A029-EB21F4D31C81}">
      <dsp:nvSpPr>
        <dsp:cNvPr id="0" name=""/>
        <dsp:cNvSpPr/>
      </dsp:nvSpPr>
      <dsp:spPr>
        <a:xfrm rot="5400000">
          <a:off x="3408411" y="-710494"/>
          <a:ext cx="1103692" cy="55433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800" kern="1200" dirty="0"/>
            <a:t>تثبیت خاک</a:t>
          </a:r>
          <a:endParaRPr lang="en-US" sz="2800" kern="1200" dirty="0"/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800" kern="1200" dirty="0"/>
            <a:t>لازم برای هر پروژه عمرانی</a:t>
          </a:r>
          <a:endParaRPr lang="en-US" sz="2800" kern="1200" dirty="0"/>
        </a:p>
      </dsp:txBody>
      <dsp:txXfrm rot="-5400000">
        <a:off x="1188592" y="1563203"/>
        <a:ext cx="5489453" cy="995936"/>
      </dsp:txXfrm>
    </dsp:sp>
    <dsp:sp modelId="{F081D419-EFD0-4EA6-85F1-953D5FE74018}">
      <dsp:nvSpPr>
        <dsp:cNvPr id="0" name=""/>
        <dsp:cNvSpPr/>
      </dsp:nvSpPr>
      <dsp:spPr>
        <a:xfrm rot="5400000">
          <a:off x="-254698" y="3269167"/>
          <a:ext cx="1697988" cy="11885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200" kern="1200" dirty="0"/>
            <a:t>جذب </a:t>
          </a:r>
          <a:r>
            <a:rPr lang="en-US" sz="3200" kern="1200" dirty="0"/>
            <a:t>CO2</a:t>
          </a:r>
        </a:p>
      </dsp:txBody>
      <dsp:txXfrm rot="-5400000">
        <a:off x="1" y="3608765"/>
        <a:ext cx="1188591" cy="509397"/>
      </dsp:txXfrm>
    </dsp:sp>
    <dsp:sp modelId="{409F8B83-7F9B-4F81-874A-8A49B4E89309}">
      <dsp:nvSpPr>
        <dsp:cNvPr id="0" name=""/>
        <dsp:cNvSpPr/>
      </dsp:nvSpPr>
      <dsp:spPr>
        <a:xfrm rot="5400000">
          <a:off x="3408411" y="794649"/>
          <a:ext cx="1103692" cy="55433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800" kern="1200" dirty="0"/>
            <a:t>جذب و ذخیره دائمی </a:t>
          </a:r>
          <a:r>
            <a:rPr lang="en-US" sz="2800" kern="1200" dirty="0"/>
            <a:t>CO2</a:t>
          </a:r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800" kern="1200" dirty="0"/>
            <a:t>رویکرد زیست محیطی</a:t>
          </a:r>
          <a:endParaRPr lang="en-US" sz="2800" kern="1200" dirty="0"/>
        </a:p>
      </dsp:txBody>
      <dsp:txXfrm rot="-5400000">
        <a:off x="1188592" y="3068346"/>
        <a:ext cx="5489453" cy="9959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4F0346-5D11-4E7C-977E-8AA098FEF5BF}">
      <dsp:nvSpPr>
        <dsp:cNvPr id="0" name=""/>
        <dsp:cNvSpPr/>
      </dsp:nvSpPr>
      <dsp:spPr>
        <a:xfrm rot="5400000">
          <a:off x="4282123" y="-1518044"/>
          <a:ext cx="1269336" cy="462756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r" defTabSz="10223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300" kern="1200" dirty="0"/>
            <a:t>پروژه های ساخت و ساز شهری</a:t>
          </a:r>
          <a:endParaRPr lang="en-US" sz="2300" kern="1200" dirty="0"/>
        </a:p>
        <a:p>
          <a:pPr marL="228600" lvl="1" indent="-228600" algn="r" defTabSz="10223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300" kern="1200" dirty="0"/>
            <a:t>پروژه های درون شهری نهاد ها</a:t>
          </a:r>
          <a:endParaRPr lang="en-US" sz="2300" kern="1200" dirty="0"/>
        </a:p>
      </dsp:txBody>
      <dsp:txXfrm rot="-5400000">
        <a:off x="2603007" y="223036"/>
        <a:ext cx="4565604" cy="1145408"/>
      </dsp:txXfrm>
    </dsp:sp>
    <dsp:sp modelId="{0C72F435-148C-4A7A-AC17-D35DA424C012}">
      <dsp:nvSpPr>
        <dsp:cNvPr id="0" name=""/>
        <dsp:cNvSpPr/>
      </dsp:nvSpPr>
      <dsp:spPr>
        <a:xfrm>
          <a:off x="0" y="2404"/>
          <a:ext cx="2603007" cy="1586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700" kern="1200" dirty="0"/>
            <a:t>پروژه های عمرانی </a:t>
          </a:r>
          <a:endParaRPr lang="en-US" sz="3700" kern="1200" dirty="0"/>
        </a:p>
      </dsp:txBody>
      <dsp:txXfrm>
        <a:off x="77455" y="79859"/>
        <a:ext cx="2448097" cy="1431760"/>
      </dsp:txXfrm>
    </dsp:sp>
    <dsp:sp modelId="{8ED119B3-DD67-4EB0-884A-D9E542D9B903}">
      <dsp:nvSpPr>
        <dsp:cNvPr id="0" name=""/>
        <dsp:cNvSpPr/>
      </dsp:nvSpPr>
      <dsp:spPr>
        <a:xfrm rot="5400000">
          <a:off x="4282123" y="147959"/>
          <a:ext cx="1269336" cy="462756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r" defTabSz="10223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300" kern="1200" dirty="0"/>
            <a:t>پروژه هایی با رویکرد کاهش گاز گلخانه ای</a:t>
          </a:r>
          <a:endParaRPr lang="en-US" sz="2300" kern="1200" dirty="0"/>
        </a:p>
        <a:p>
          <a:pPr marL="228600" lvl="1" indent="-228600" algn="r" defTabSz="10223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300" kern="1200" dirty="0"/>
            <a:t>ریزگرد ها و مشکلات محیط زیستی</a:t>
          </a:r>
          <a:endParaRPr lang="en-US" sz="2300" kern="1200" dirty="0"/>
        </a:p>
      </dsp:txBody>
      <dsp:txXfrm rot="-5400000">
        <a:off x="2603007" y="1889039"/>
        <a:ext cx="4565604" cy="1145408"/>
      </dsp:txXfrm>
    </dsp:sp>
    <dsp:sp modelId="{4B01C7E3-31CF-46C1-B049-8CEB5D8B58B4}">
      <dsp:nvSpPr>
        <dsp:cNvPr id="0" name=""/>
        <dsp:cNvSpPr/>
      </dsp:nvSpPr>
      <dsp:spPr>
        <a:xfrm>
          <a:off x="0" y="1668408"/>
          <a:ext cx="2603007" cy="1586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700" kern="1200" dirty="0"/>
            <a:t>پروژه های محیط زیستی</a:t>
          </a:r>
          <a:endParaRPr lang="en-US" sz="3700" kern="1200" dirty="0"/>
        </a:p>
      </dsp:txBody>
      <dsp:txXfrm>
        <a:off x="77455" y="1745863"/>
        <a:ext cx="2448097" cy="1431760"/>
      </dsp:txXfrm>
    </dsp:sp>
    <dsp:sp modelId="{E5DB25D7-2F3F-4134-B02D-E22B77E2C041}">
      <dsp:nvSpPr>
        <dsp:cNvPr id="0" name=""/>
        <dsp:cNvSpPr/>
      </dsp:nvSpPr>
      <dsp:spPr>
        <a:xfrm rot="5400000">
          <a:off x="4282123" y="1813964"/>
          <a:ext cx="1269336" cy="462756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r" defTabSz="10223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300" kern="1200" dirty="0"/>
            <a:t>مناسب برای مسیر های بین شهری</a:t>
          </a:r>
          <a:endParaRPr lang="en-US" sz="2300" kern="1200" dirty="0"/>
        </a:p>
        <a:p>
          <a:pPr marL="228600" lvl="1" indent="-228600" algn="r" defTabSz="10223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2300" kern="1200" dirty="0"/>
            <a:t>محل تردد مسایل نقلیه (پروژه تحقیقاتی لندن)</a:t>
          </a:r>
          <a:endParaRPr lang="en-US" sz="2300" kern="1200" dirty="0"/>
        </a:p>
      </dsp:txBody>
      <dsp:txXfrm rot="-5400000">
        <a:off x="2603007" y="3555044"/>
        <a:ext cx="4565604" cy="1145408"/>
      </dsp:txXfrm>
    </dsp:sp>
    <dsp:sp modelId="{CEC9AED3-8019-4F79-A81F-A57F3D64D1CF}">
      <dsp:nvSpPr>
        <dsp:cNvPr id="0" name=""/>
        <dsp:cNvSpPr/>
      </dsp:nvSpPr>
      <dsp:spPr>
        <a:xfrm>
          <a:off x="0" y="3334413"/>
          <a:ext cx="2603007" cy="1586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700" kern="1200" dirty="0"/>
            <a:t>پروژه های راهسازی</a:t>
          </a:r>
          <a:endParaRPr lang="en-US" sz="3700" kern="1200" dirty="0"/>
        </a:p>
      </dsp:txBody>
      <dsp:txXfrm>
        <a:off x="77455" y="3411868"/>
        <a:ext cx="2448097" cy="14317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B5C15-37A9-474E-B597-24174EE3878B}">
      <dsp:nvSpPr>
        <dsp:cNvPr id="0" name=""/>
        <dsp:cNvSpPr/>
      </dsp:nvSpPr>
      <dsp:spPr>
        <a:xfrm>
          <a:off x="914466" y="1992"/>
          <a:ext cx="4032725" cy="16130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0" bIns="2857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4500" kern="1200" dirty="0"/>
            <a:t>آزمایش های تکمیلی</a:t>
          </a:r>
          <a:endParaRPr lang="en-US" sz="4500" kern="1200" dirty="0"/>
        </a:p>
      </dsp:txBody>
      <dsp:txXfrm>
        <a:off x="1721011" y="1992"/>
        <a:ext cx="2419635" cy="1613090"/>
      </dsp:txXfrm>
    </dsp:sp>
    <dsp:sp modelId="{D7DABAFF-0794-4836-A652-8CF57510DAA0}">
      <dsp:nvSpPr>
        <dsp:cNvPr id="0" name=""/>
        <dsp:cNvSpPr/>
      </dsp:nvSpPr>
      <dsp:spPr>
        <a:xfrm>
          <a:off x="4422937" y="139105"/>
          <a:ext cx="3347161" cy="133886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200" kern="1200"/>
            <a:t>انجام آزمایش های مکانیکی و شیمیایی جهت تکمیل فناوری</a:t>
          </a:r>
          <a:endParaRPr lang="en-US" sz="2200" kern="1200" dirty="0"/>
        </a:p>
      </dsp:txBody>
      <dsp:txXfrm>
        <a:off x="5092369" y="139105"/>
        <a:ext cx="2008297" cy="1338864"/>
      </dsp:txXfrm>
    </dsp:sp>
    <dsp:sp modelId="{310D7498-18DE-488A-8CEF-8AEFDDB1019E}">
      <dsp:nvSpPr>
        <dsp:cNvPr id="0" name=""/>
        <dsp:cNvSpPr/>
      </dsp:nvSpPr>
      <dsp:spPr>
        <a:xfrm>
          <a:off x="914466" y="1840915"/>
          <a:ext cx="4032725" cy="16130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25400" rIns="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4000" kern="1200" dirty="0"/>
            <a:t>مواد مورد استفاده</a:t>
          </a:r>
          <a:endParaRPr lang="en-US" sz="4000" kern="1200" dirty="0"/>
        </a:p>
      </dsp:txBody>
      <dsp:txXfrm>
        <a:off x="1721011" y="1840915"/>
        <a:ext cx="2419635" cy="1613090"/>
      </dsp:txXfrm>
    </dsp:sp>
    <dsp:sp modelId="{2BEC7A6D-45B8-4406-8D67-B038FA42CFF8}">
      <dsp:nvSpPr>
        <dsp:cNvPr id="0" name=""/>
        <dsp:cNvSpPr/>
      </dsp:nvSpPr>
      <dsp:spPr>
        <a:xfrm>
          <a:off x="4422937" y="1978028"/>
          <a:ext cx="3347161" cy="133886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200" kern="1200" dirty="0"/>
            <a:t>دسترسی هر چه بهتر با هزینه کمتر و استفاده از زباله های صنعتی</a:t>
          </a:r>
          <a:endParaRPr lang="en-US" sz="2200" kern="1200" dirty="0"/>
        </a:p>
      </dsp:txBody>
      <dsp:txXfrm>
        <a:off x="5092369" y="1978028"/>
        <a:ext cx="2008297" cy="1338864"/>
      </dsp:txXfrm>
    </dsp:sp>
    <dsp:sp modelId="{C34D85E9-6170-4008-BDA2-CF616CAC612F}">
      <dsp:nvSpPr>
        <dsp:cNvPr id="0" name=""/>
        <dsp:cNvSpPr/>
      </dsp:nvSpPr>
      <dsp:spPr>
        <a:xfrm>
          <a:off x="914466" y="3679838"/>
          <a:ext cx="4032725" cy="16130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0" bIns="2857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4500" kern="1200" dirty="0"/>
            <a:t>اجرا</a:t>
          </a:r>
          <a:endParaRPr lang="en-US" sz="4500" kern="1200" dirty="0"/>
        </a:p>
      </dsp:txBody>
      <dsp:txXfrm>
        <a:off x="1721011" y="3679838"/>
        <a:ext cx="2419635" cy="1613090"/>
      </dsp:txXfrm>
    </dsp:sp>
    <dsp:sp modelId="{ADAB3B9C-73E3-4313-9334-334E10645F65}">
      <dsp:nvSpPr>
        <dsp:cNvPr id="0" name=""/>
        <dsp:cNvSpPr/>
      </dsp:nvSpPr>
      <dsp:spPr>
        <a:xfrm>
          <a:off x="4422937" y="3816950"/>
          <a:ext cx="3347161" cy="133886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200" kern="1200" dirty="0"/>
            <a:t>تجهیزات لازم برای اجرای هر چه بهتر، بسته به پروژه مورد نظر</a:t>
          </a:r>
          <a:endParaRPr lang="en-US" sz="2200" kern="1200" dirty="0"/>
        </a:p>
      </dsp:txBody>
      <dsp:txXfrm>
        <a:off x="5092369" y="3816950"/>
        <a:ext cx="2008297" cy="13388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A189C3-A216-4D05-BEFA-2CBA9F473173}">
      <dsp:nvSpPr>
        <dsp:cNvPr id="0" name=""/>
        <dsp:cNvSpPr/>
      </dsp:nvSpPr>
      <dsp:spPr>
        <a:xfrm>
          <a:off x="948266" y="0"/>
          <a:ext cx="5418667" cy="541866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7CD6F9-DA76-42C2-B1DD-001A565ED31C}">
      <dsp:nvSpPr>
        <dsp:cNvPr id="0" name=""/>
        <dsp:cNvSpPr/>
      </dsp:nvSpPr>
      <dsp:spPr>
        <a:xfrm>
          <a:off x="3657599" y="544777"/>
          <a:ext cx="3522133" cy="12827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700" kern="1200" dirty="0"/>
            <a:t>2000 میلیون ریال به ازای 10 درصد سهام</a:t>
          </a:r>
          <a:endParaRPr lang="en-US" sz="2700" kern="1200" dirty="0"/>
        </a:p>
      </dsp:txBody>
      <dsp:txXfrm>
        <a:off x="3720215" y="607393"/>
        <a:ext cx="3396901" cy="1157468"/>
      </dsp:txXfrm>
    </dsp:sp>
    <dsp:sp modelId="{26B8CDC2-8CCF-4617-B2CA-79D3FEE3EA3E}">
      <dsp:nvSpPr>
        <dsp:cNvPr id="0" name=""/>
        <dsp:cNvSpPr/>
      </dsp:nvSpPr>
      <dsp:spPr>
        <a:xfrm>
          <a:off x="3657599" y="1987814"/>
          <a:ext cx="3522133" cy="12827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700" kern="1200" dirty="0"/>
            <a:t>1 راند نیاز به جذب سرمایه</a:t>
          </a:r>
          <a:endParaRPr lang="en-US" sz="2700" kern="1200" dirty="0"/>
        </a:p>
      </dsp:txBody>
      <dsp:txXfrm>
        <a:off x="3720215" y="2050430"/>
        <a:ext cx="3396901" cy="1157468"/>
      </dsp:txXfrm>
    </dsp:sp>
    <dsp:sp modelId="{4E9DF18C-3EE4-4F8E-840B-4A4DA9316936}">
      <dsp:nvSpPr>
        <dsp:cNvPr id="0" name=""/>
        <dsp:cNvSpPr/>
      </dsp:nvSpPr>
      <dsp:spPr>
        <a:xfrm>
          <a:off x="3657599" y="3430852"/>
          <a:ext cx="3522133" cy="12827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700" kern="1200" dirty="0"/>
            <a:t> (سرمایه + بازار)</a:t>
          </a:r>
          <a:r>
            <a:rPr lang="en-US" sz="2700" kern="1200" dirty="0"/>
            <a:t>Smart Money </a:t>
          </a:r>
        </a:p>
      </dsp:txBody>
      <dsp:txXfrm>
        <a:off x="3720215" y="3493468"/>
        <a:ext cx="3396901" cy="1157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A966B-4438-4C35-B64B-AFBD06022726}" type="datetimeFigureOut">
              <a:rPr lang="en-US" smtClean="0"/>
              <a:t>2021-05-16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D14A0-86D0-48CB-BD39-E75031FE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929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8F112-4B7D-42AA-8A9C-24A88BEBDCCE}" type="datetimeFigureOut">
              <a:rPr lang="en-US" smtClean="0"/>
              <a:t>2021-05-16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41644-CCB3-4863-BE2B-7C31AEDC0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956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9EB0-0651-4C3B-AFD0-60B4EBB7F919}" type="datetime1">
              <a:rPr lang="en-US" smtClean="0"/>
              <a:t>2021-05-16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99929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01A4-B3F1-4B61-A81E-3B49DE7FD0EC}" type="datetime1">
              <a:rPr lang="en-US" smtClean="0"/>
              <a:t>2021-05-16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21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8B87-A843-4F8F-8C12-35F1D2348F24}" type="datetime1">
              <a:rPr lang="en-US" smtClean="0"/>
              <a:t>2021-05-16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78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F5B3-E4F4-4699-85C9-58288FE96879}" type="datetime1">
              <a:rPr lang="en-US" smtClean="0"/>
              <a:t>2021-05-16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14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2E364-3AB0-41E3-A566-9EF448C3A5E5}" type="datetime1">
              <a:rPr lang="en-US" smtClean="0"/>
              <a:t>2021-05-16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82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F74F-CCB2-4978-80CA-B80756C3D5EA}" type="datetime1">
              <a:rPr lang="en-US" smtClean="0"/>
              <a:t>2021-05-16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71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EAEEE-266D-4302-AB5F-726E5A561C9C}" type="datetime1">
              <a:rPr lang="en-US" smtClean="0"/>
              <a:t>2021-05-16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92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5D3F0-169E-429C-98C0-C468DDFC8229}" type="datetime1">
              <a:rPr lang="en-US" smtClean="0"/>
              <a:t>2021-05-16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9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D53F-DFFA-40AA-9A77-C52A33A0175F}" type="datetime1">
              <a:rPr lang="en-US" smtClean="0"/>
              <a:t>2021-05-16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900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8134644-0459-453C-BA58-1F14D8381B5E}" type="datetime1">
              <a:rPr lang="en-US" smtClean="0"/>
              <a:t>2021-05-16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0C35BD-2BC1-40B7-8FEE-F77895CC4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348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F77B-4EDA-4F69-8EAB-9204206F99B1}" type="datetime1">
              <a:rPr lang="en-US" smtClean="0"/>
              <a:t>2021-05-16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74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BDAB851-6D1B-4650-B1FC-BAFB694E2F15}" type="datetime1">
              <a:rPr lang="en-US" smtClean="0"/>
              <a:t>2021-05-16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A0C35BD-2BC1-40B7-8FEE-F77895CC40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17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77134" y="3058601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/>
            <a:r>
              <a:rPr lang="fa-IR" sz="2400" b="1" dirty="0">
                <a:cs typeface="B Nazanin" panose="00000400000000000000" pitchFamily="2" charset="-78"/>
              </a:rPr>
              <a:t>نام تیم ارائه‌دهنده طرح:  </a:t>
            </a:r>
            <a:r>
              <a:rPr lang="fa-IR" sz="2400" dirty="0">
                <a:cs typeface="B Nazanin" panose="00000400000000000000" pitchFamily="2" charset="-78"/>
              </a:rPr>
              <a:t>مهندس آرمین گرانقدر</a:t>
            </a:r>
          </a:p>
          <a:p>
            <a:pPr algn="ctr" rtl="1"/>
            <a:r>
              <a:rPr lang="fa-IR" sz="2400" dirty="0">
                <a:cs typeface="B Nazanin" panose="00000400000000000000" pitchFamily="2" charset="-78"/>
              </a:rPr>
              <a:t>                                   مهندس فاطمه صفائی</a:t>
            </a:r>
          </a:p>
          <a:p>
            <a:pPr algn="ctr" rtl="1"/>
            <a:endParaRPr lang="fa-IR" sz="2400" dirty="0">
              <a:cs typeface="B Nazanin" panose="00000400000000000000" pitchFamily="2" charset="-78"/>
            </a:endParaRPr>
          </a:p>
          <a:p>
            <a:pPr algn="ctr" rtl="1"/>
            <a:endParaRPr lang="fa-IR" sz="2400" dirty="0">
              <a:cs typeface="B Nazanin" panose="00000400000000000000" pitchFamily="2" charset="-78"/>
            </a:endParaRPr>
          </a:p>
          <a:p>
            <a:pPr algn="ctr" rtl="1"/>
            <a:endParaRPr lang="fa-IR" sz="2400" dirty="0">
              <a:cs typeface="B Nazanin" panose="00000400000000000000" pitchFamily="2" charset="-7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2886634" y="2849117"/>
            <a:ext cx="6477000" cy="10385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180663" y="1056796"/>
            <a:ext cx="788894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/>
            <a:r>
              <a:rPr lang="fa-IR" sz="3200" b="1" dirty="0">
                <a:solidFill>
                  <a:srgbClr val="865640"/>
                </a:solidFill>
              </a:rPr>
              <a:t>عنوان طرح پیشنهادی:</a:t>
            </a:r>
          </a:p>
          <a:p>
            <a:pPr lvl="0" algn="ctr" rtl="1"/>
            <a:endParaRPr lang="fa-IR" sz="3200" b="1" dirty="0">
              <a:solidFill>
                <a:srgbClr val="865640"/>
              </a:solidFill>
            </a:endParaRPr>
          </a:p>
          <a:p>
            <a:pPr lvl="0" algn="ctr" rtl="1"/>
            <a:r>
              <a:rPr lang="fa-IR" sz="2800" dirty="0">
                <a:solidFill>
                  <a:srgbClr val="000000"/>
                </a:solidFill>
              </a:rPr>
              <a:t>«</a:t>
            </a:r>
            <a:r>
              <a:rPr lang="en-US" sz="4800" b="1" dirty="0">
                <a:solidFill>
                  <a:srgbClr val="000000"/>
                </a:solidFill>
              </a:rPr>
              <a:t>TRIMP</a:t>
            </a:r>
            <a:r>
              <a:rPr lang="fa-IR" sz="2800" dirty="0">
                <a:solidFill>
                  <a:srgbClr val="000000"/>
                </a:solidFill>
              </a:rPr>
              <a:t>»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6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74273" y="180036"/>
            <a:ext cx="24561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a-IR" sz="2000" b="1" dirty="0">
                <a:solidFill>
                  <a:schemeClr val="accent3"/>
                </a:solidFill>
              </a:rPr>
              <a:t>ابعاد و ملاحظات مالی طرح</a:t>
            </a:r>
            <a:endParaRPr lang="en-US" sz="2000" b="1" dirty="0">
              <a:solidFill>
                <a:schemeClr val="accent3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151963" y="568443"/>
            <a:ext cx="10012680" cy="11703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41288"/>
              </p:ext>
            </p:extLst>
          </p:nvPr>
        </p:nvGraphicFramePr>
        <p:xfrm>
          <a:off x="2010114" y="695325"/>
          <a:ext cx="8296377" cy="5005581"/>
        </p:xfrm>
        <a:graphic>
          <a:graphicData uri="http://schemas.openxmlformats.org/drawingml/2006/table">
            <a:tbl>
              <a:tblPr rtl="1" firstRow="1" firstCol="1" bandRow="1">
                <a:tableStyleId>{F5AB1C69-6EDB-4FF4-983F-18BD219EF322}</a:tableStyleId>
              </a:tblPr>
              <a:tblGrid>
                <a:gridCol w="900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0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8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5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65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77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41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84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34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127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05506">
                <a:tc row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ردیف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619" marR="95619" marT="47810" marB="4781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عنوان فعالیت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619" marR="95619" marT="47810" marB="4781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>
                          <a:effectLst/>
                        </a:rPr>
                        <a:t>اعتبار مورد نیاز عملیاتی(میلیون ریال)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619" marR="95619" marT="47810" marB="47810"/>
                </a:tc>
                <a:tc row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وزن نسبی در کل پروژه (درصد)</a:t>
                      </a:r>
                      <a:endParaRPr lang="en-US" sz="2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619" marR="95619" marT="47810" marB="47810" anchor="ctr"/>
                </a:tc>
                <a:tc gridSpan="6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cs typeface="+mn-cs"/>
                        </a:rPr>
                        <a:t>برآورد زمان (ماه</a:t>
                      </a:r>
                      <a:r>
                        <a:rPr lang="ar-SA" sz="1200" dirty="0">
                          <a:effectLst/>
                          <a:cs typeface="+mn-cs"/>
                        </a:rPr>
                        <a:t>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619" marR="95619" marT="47810" marB="4781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8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>
                          <a:effectLst/>
                        </a:rPr>
                        <a:t>2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>
                          <a:effectLst/>
                        </a:rPr>
                        <a:t>4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>
                          <a:effectLst/>
                        </a:rPr>
                        <a:t>6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>
                          <a:effectLst/>
                        </a:rPr>
                        <a:t>8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>
                          <a:effectLst/>
                        </a:rPr>
                        <a:t>10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>
                          <a:effectLst/>
                        </a:rPr>
                        <a:t>12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582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1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>
                          <a:effectLst/>
                        </a:rPr>
                        <a:t>تامین تجهیزات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>
                          <a:effectLst/>
                        </a:rPr>
                        <a:t>400</a:t>
                      </a:r>
                      <a:r>
                        <a:rPr lang="ar-SA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>
                          <a:effectLst/>
                        </a:rPr>
                        <a:t>15</a:t>
                      </a:r>
                      <a:r>
                        <a:rPr lang="ar-SA" sz="15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224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2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تامین مواد و مصالح مورد نیاز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>
                          <a:effectLst/>
                        </a:rPr>
                        <a:t>400</a:t>
                      </a:r>
                      <a:endParaRPr lang="en-US" sz="1500" dirty="0"/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>
                          <a:effectLst/>
                        </a:rPr>
                        <a:t>10</a:t>
                      </a:r>
                      <a:r>
                        <a:rPr lang="ar-SA" sz="15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0887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3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آزمایش های اولیه برای ارزیابی پتانس</a:t>
                      </a:r>
                      <a:r>
                        <a:rPr lang="fa-IR" sz="1500" dirty="0">
                          <a:effectLst/>
                        </a:rPr>
                        <a:t>ی</a:t>
                      </a:r>
                      <a:r>
                        <a:rPr lang="ar-SA" sz="1500" dirty="0">
                          <a:effectLst/>
                        </a:rPr>
                        <a:t>ل جذب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/>
                        <a:t>200</a:t>
                      </a:r>
                      <a:endParaRPr lang="en-US" sz="1500" dirty="0"/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>
                          <a:effectLst/>
                        </a:rPr>
                        <a:t>5</a:t>
                      </a:r>
                      <a:r>
                        <a:rPr lang="ar-SA" sz="15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7849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4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فرآیند ساخت نمونه­های اصلی و فرآیند جذب </a:t>
                      </a:r>
                      <a:r>
                        <a:rPr lang="en-US" sz="1500">
                          <a:effectLst/>
                        </a:rPr>
                        <a:t>CO2</a:t>
                      </a:r>
                      <a:r>
                        <a:rPr lang="fa-IR" sz="1500">
                          <a:effectLst/>
                        </a:rPr>
                        <a:t> برای آن ها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/>
                        <a:t>300</a:t>
                      </a:r>
                      <a:endParaRPr lang="en-US" sz="1500" dirty="0"/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>
                          <a:effectLst/>
                        </a:rPr>
                        <a:t>20</a:t>
                      </a:r>
                      <a:r>
                        <a:rPr lang="ar-SA" sz="15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0887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5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>
                          <a:effectLst/>
                        </a:rPr>
                        <a:t>آزمایش های مقاومتی برای ارزیابی تثبیت خاک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/>
                        <a:t>200</a:t>
                      </a:r>
                      <a:endParaRPr lang="en-US" sz="1500" dirty="0"/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>
                          <a:effectLst/>
                        </a:rPr>
                        <a:t>15</a:t>
                      </a:r>
                      <a:r>
                        <a:rPr lang="ar-SA" sz="15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3926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6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آزمایش </a:t>
                      </a:r>
                      <a:r>
                        <a:rPr lang="en-US" sz="1500" dirty="0">
                          <a:effectLst/>
                        </a:rPr>
                        <a:t>XRD</a:t>
                      </a:r>
                      <a:r>
                        <a:rPr lang="fa-IR" sz="1500" dirty="0">
                          <a:effectLst/>
                        </a:rPr>
                        <a:t> و </a:t>
                      </a:r>
                      <a:r>
                        <a:rPr lang="en-US" sz="1500" dirty="0">
                          <a:effectLst/>
                        </a:rPr>
                        <a:t>TGA</a:t>
                      </a:r>
                      <a:r>
                        <a:rPr lang="fa-IR" sz="1500" dirty="0">
                          <a:effectLst/>
                        </a:rPr>
                        <a:t> و </a:t>
                      </a:r>
                      <a:r>
                        <a:rPr lang="en-US" sz="1500" dirty="0">
                          <a:effectLst/>
                        </a:rPr>
                        <a:t>BET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/>
                        <a:t>200</a:t>
                      </a:r>
                      <a:endParaRPr lang="en-US" sz="1500" dirty="0"/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>
                          <a:effectLst/>
                        </a:rPr>
                        <a:t>15</a:t>
                      </a:r>
                      <a:r>
                        <a:rPr lang="ar-SA" sz="15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3926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7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مکان برای استقرار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dirty="0"/>
                        <a:t>300</a:t>
                      </a:r>
                      <a:endParaRPr lang="en-US" sz="1500" dirty="0"/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>
                          <a:effectLst/>
                        </a:rPr>
                        <a:t>20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1715" marR="71715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7485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151963" y="5781675"/>
            <a:ext cx="9592237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2000" b="1" dirty="0">
                <a:solidFill>
                  <a:schemeClr val="tx1"/>
                </a:solidFill>
              </a:rPr>
              <a:t>مجموع: 2000 میلیون ریال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22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62576" y="391051"/>
            <a:ext cx="18678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a-IR" sz="2000" b="1" dirty="0">
                <a:solidFill>
                  <a:schemeClr val="accent3"/>
                </a:solidFill>
              </a:rPr>
              <a:t>ابعاد و ملاحظات طرح</a:t>
            </a:r>
            <a:endParaRPr lang="en-US" sz="2000" b="1" dirty="0">
              <a:solidFill>
                <a:schemeClr val="accent3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151963" y="779458"/>
            <a:ext cx="10012680" cy="11703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22182592"/>
              </p:ext>
            </p:extLst>
          </p:nvPr>
        </p:nvGraphicFramePr>
        <p:xfrm>
          <a:off x="1978837" y="86852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16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81054" y="197740"/>
            <a:ext cx="18918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>
                <a:solidFill>
                  <a:schemeClr val="accent2">
                    <a:lumMod val="75000"/>
                  </a:schemeClr>
                </a:solidFill>
                <a:cs typeface="B Nazanin" panose="00000400000000000000" pitchFamily="2" charset="-78"/>
              </a:rPr>
              <a:t>اطلاعات اعضای تیم</a:t>
            </a:r>
            <a:endParaRPr lang="en-US" sz="20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214716" y="573925"/>
            <a:ext cx="10012680" cy="11703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12</a:t>
            </a:fld>
            <a:endParaRPr lang="en-US"/>
          </a:p>
        </p:txBody>
      </p:sp>
      <p:pic>
        <p:nvPicPr>
          <p:cNvPr id="3076" name="Picture 4" descr="Afshin ASAD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1856" y="961813"/>
            <a:ext cx="1637409" cy="1885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6270" y="1008935"/>
            <a:ext cx="1777777" cy="18857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2"/>
          <a:stretch/>
        </p:blipFill>
        <p:spPr>
          <a:xfrm>
            <a:off x="7050558" y="2857479"/>
            <a:ext cx="1524787" cy="169824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449618" y="2847536"/>
            <a:ext cx="1799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/>
              <a:t>- دکتر افشین اسدی</a:t>
            </a:r>
          </a:p>
          <a:p>
            <a:pPr algn="r" rtl="1"/>
            <a:r>
              <a:rPr lang="fa-IR" dirty="0"/>
              <a:t>- دکتری مهندسی عمران</a:t>
            </a:r>
            <a:br>
              <a:rPr lang="fa-IR" dirty="0"/>
            </a:br>
            <a:r>
              <a:rPr lang="fa-IR" dirty="0"/>
              <a:t>- دانشگاه </a:t>
            </a:r>
            <a:r>
              <a:rPr lang="en-US" dirty="0"/>
              <a:t> Auckland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45836" y="2919125"/>
            <a:ext cx="17682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/>
              <a:t>- دکتر مصطفی مهین روستا</a:t>
            </a:r>
          </a:p>
          <a:p>
            <a:pPr algn="r" rtl="1"/>
            <a:r>
              <a:rPr lang="fa-IR" dirty="0"/>
              <a:t>- دکتری مهندسی شیمی</a:t>
            </a:r>
            <a:br>
              <a:rPr lang="fa-IR" dirty="0"/>
            </a:br>
            <a:r>
              <a:rPr lang="fa-IR" dirty="0"/>
              <a:t>- دانشگاه علم و صنعت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733484" y="4555727"/>
            <a:ext cx="18418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/>
              <a:t>- آرمین گرانقدر</a:t>
            </a:r>
          </a:p>
          <a:p>
            <a:pPr algn="r" rtl="1"/>
            <a:r>
              <a:rPr lang="fa-IR" dirty="0"/>
              <a:t>- دانشجوی کارشناسی ارشد مهندسی عمران</a:t>
            </a:r>
            <a:br>
              <a:rPr lang="fa-IR" dirty="0"/>
            </a:br>
            <a:r>
              <a:rPr lang="fa-IR" dirty="0"/>
              <a:t>- دانشگاه </a:t>
            </a:r>
            <a:r>
              <a:rPr lang="en-US" dirty="0"/>
              <a:t> </a:t>
            </a:r>
            <a:r>
              <a:rPr lang="fa-IR" dirty="0"/>
              <a:t>علم و صنعت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186466" y="4469281"/>
            <a:ext cx="18658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/>
              <a:t>- فاطمه صفایی</a:t>
            </a:r>
            <a:br>
              <a:rPr lang="fa-IR" dirty="0"/>
            </a:br>
            <a:r>
              <a:rPr lang="fa-IR" dirty="0"/>
              <a:t>- دانشجوی کارشناسی ارشد مهندسی عمران</a:t>
            </a:r>
            <a:br>
              <a:rPr lang="fa-IR" dirty="0"/>
            </a:br>
            <a:r>
              <a:rPr lang="fa-IR" dirty="0"/>
              <a:t>- دانشگاه </a:t>
            </a:r>
            <a:r>
              <a:rPr lang="en-US" dirty="0"/>
              <a:t> </a:t>
            </a:r>
            <a:r>
              <a:rPr lang="fa-IR" dirty="0"/>
              <a:t>علم و صنعت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716" y="2857479"/>
            <a:ext cx="1837595" cy="161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969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262576" y="391051"/>
            <a:ext cx="18678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>
                <a:solidFill>
                  <a:schemeClr val="accent3"/>
                </a:solidFill>
              </a:rPr>
              <a:t>ابعاد و ملاحظات طرح</a:t>
            </a:r>
            <a:endParaRPr lang="en-US" sz="2000" b="1" dirty="0">
              <a:solidFill>
                <a:schemeClr val="accent3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151963" y="779458"/>
            <a:ext cx="10012680" cy="11703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724" y="1770547"/>
            <a:ext cx="2704011" cy="360534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13</a:t>
            </a:fld>
            <a:endParaRPr lang="en-US"/>
          </a:p>
        </p:txBody>
      </p:sp>
      <p:sp>
        <p:nvSpPr>
          <p:cNvPr id="7" name="Flowchart: Punched Tape 6"/>
          <p:cNvSpPr/>
          <p:nvPr/>
        </p:nvSpPr>
        <p:spPr>
          <a:xfrm>
            <a:off x="8216537" y="1031966"/>
            <a:ext cx="2995946" cy="1201783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/>
              <a:t>نمونه های اولیه ساخته شده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717" y="1692156"/>
            <a:ext cx="3047746" cy="368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132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61647" y="2720789"/>
            <a:ext cx="22456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4800" b="1" dirty="0">
                <a:solidFill>
                  <a:schemeClr val="accent3"/>
                </a:solidFill>
              </a:rPr>
              <a:t>با تشکر</a:t>
            </a:r>
            <a:endParaRPr lang="en-US" sz="4800" b="1" dirty="0">
              <a:solidFill>
                <a:schemeClr val="accent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70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79828" y="391051"/>
            <a:ext cx="10326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>
                <a:solidFill>
                  <a:schemeClr val="accent3"/>
                </a:solidFill>
              </a:rPr>
              <a:t>داستان ما</a:t>
            </a:r>
            <a:endParaRPr lang="en-US" sz="2000" b="1" dirty="0">
              <a:solidFill>
                <a:schemeClr val="accent3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151963" y="779458"/>
            <a:ext cx="10012680" cy="11703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40150420"/>
              </p:ext>
            </p:extLst>
          </p:nvPr>
        </p:nvGraphicFramePr>
        <p:xfrm>
          <a:off x="1151963" y="916139"/>
          <a:ext cx="869089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2942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62576" y="391051"/>
            <a:ext cx="18678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>
                <a:solidFill>
                  <a:schemeClr val="accent3"/>
                </a:solidFill>
              </a:rPr>
              <a:t>ابعاد و ملاحظات طرح</a:t>
            </a:r>
            <a:endParaRPr lang="en-US" sz="2000" b="1" dirty="0">
              <a:solidFill>
                <a:schemeClr val="accent3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151963" y="779458"/>
            <a:ext cx="10012680" cy="11703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991925216"/>
              </p:ext>
            </p:extLst>
          </p:nvPr>
        </p:nvGraphicFramePr>
        <p:xfrm>
          <a:off x="942956" y="1058092"/>
          <a:ext cx="8527615" cy="4885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Left Arrow 9"/>
          <p:cNvSpPr/>
          <p:nvPr/>
        </p:nvSpPr>
        <p:spPr>
          <a:xfrm>
            <a:off x="9681258" y="850953"/>
            <a:ext cx="1750423" cy="21553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bg1"/>
                </a:solidFill>
                <a:latin typeface="B Mitra"/>
                <a:ea typeface="MS Gothic" panose="020B0609070205080204" pitchFamily="49" charset="-128"/>
              </a:rPr>
              <a:t>بازار ما: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651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62576" y="7077"/>
            <a:ext cx="18678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>
                <a:solidFill>
                  <a:schemeClr val="accent3"/>
                </a:solidFill>
              </a:rPr>
              <a:t>ابعاد و ملاحظات طرح</a:t>
            </a:r>
            <a:endParaRPr lang="en-US" sz="2000" b="1" dirty="0">
              <a:solidFill>
                <a:schemeClr val="accent3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151963" y="395484"/>
            <a:ext cx="10012680" cy="11703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64" y="1179568"/>
            <a:ext cx="3783107" cy="251748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146720509"/>
              </p:ext>
            </p:extLst>
          </p:nvPr>
        </p:nvGraphicFramePr>
        <p:xfrm>
          <a:off x="4398472" y="1488420"/>
          <a:ext cx="6731923" cy="4716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Horizontal Scroll 7"/>
          <p:cNvSpPr/>
          <p:nvPr/>
        </p:nvSpPr>
        <p:spPr>
          <a:xfrm>
            <a:off x="8356129" y="503666"/>
            <a:ext cx="2808514" cy="888275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dirty="0"/>
              <a:t>راه حل ما: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23689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62576" y="180636"/>
            <a:ext cx="18678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>
                <a:solidFill>
                  <a:schemeClr val="accent3"/>
                </a:solidFill>
              </a:rPr>
              <a:t>ابعاد و ملاحظات طرح</a:t>
            </a:r>
            <a:endParaRPr lang="en-US" sz="2000" b="1" dirty="0">
              <a:solidFill>
                <a:schemeClr val="accent3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151963" y="569043"/>
            <a:ext cx="10012680" cy="11703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60652939"/>
              </p:ext>
            </p:extLst>
          </p:nvPr>
        </p:nvGraphicFramePr>
        <p:xfrm>
          <a:off x="1151963" y="969153"/>
          <a:ext cx="7230576" cy="4923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Vertical Scroll 7"/>
          <p:cNvSpPr/>
          <p:nvPr/>
        </p:nvSpPr>
        <p:spPr>
          <a:xfrm>
            <a:off x="9739388" y="770709"/>
            <a:ext cx="1634163" cy="143691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dirty="0"/>
              <a:t>درآمد:</a:t>
            </a:r>
            <a:endParaRPr lang="en-US" sz="4000" dirty="0"/>
          </a:p>
        </p:txBody>
      </p:sp>
      <p:sp>
        <p:nvSpPr>
          <p:cNvPr id="16" name="AutoShape 4" descr="How to Make an Extra $1,000 This Month | Saving and Budgeting | US News"/>
          <p:cNvSpPr>
            <a:spLocks noChangeAspect="1" noChangeArrowheads="1"/>
          </p:cNvSpPr>
          <p:nvPr/>
        </p:nvSpPr>
        <p:spPr bwMode="auto">
          <a:xfrm>
            <a:off x="155575" y="-144463"/>
            <a:ext cx="1503408" cy="150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176" y="2397586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981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62576" y="180636"/>
            <a:ext cx="18678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>
                <a:solidFill>
                  <a:schemeClr val="accent3"/>
                </a:solidFill>
              </a:rPr>
              <a:t>ابعاد و ملاحظات طرح</a:t>
            </a:r>
            <a:endParaRPr lang="en-US" sz="2000" b="1" dirty="0">
              <a:solidFill>
                <a:schemeClr val="accent3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151963" y="569043"/>
            <a:ext cx="10012680" cy="11703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6</a:t>
            </a:fld>
            <a:endParaRPr lang="en-US"/>
          </a:p>
        </p:txBody>
      </p:sp>
      <p:sp>
        <p:nvSpPr>
          <p:cNvPr id="8" name="Vertical Scroll 7"/>
          <p:cNvSpPr/>
          <p:nvPr/>
        </p:nvSpPr>
        <p:spPr>
          <a:xfrm>
            <a:off x="9739388" y="770709"/>
            <a:ext cx="1634163" cy="143691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dirty="0"/>
              <a:t>رقبا:</a:t>
            </a:r>
            <a:endParaRPr lang="en-US" sz="4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336926"/>
              </p:ext>
            </p:extLst>
          </p:nvPr>
        </p:nvGraphicFramePr>
        <p:xfrm>
          <a:off x="1151961" y="1072361"/>
          <a:ext cx="8357798" cy="4633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684">
                  <a:extLst>
                    <a:ext uri="{9D8B030D-6E8A-4147-A177-3AD203B41FA5}">
                      <a16:colId xmlns:a16="http://schemas.microsoft.com/office/drawing/2014/main" val="2964281426"/>
                    </a:ext>
                  </a:extLst>
                </a:gridCol>
                <a:gridCol w="1799418">
                  <a:extLst>
                    <a:ext uri="{9D8B030D-6E8A-4147-A177-3AD203B41FA5}">
                      <a16:colId xmlns:a16="http://schemas.microsoft.com/office/drawing/2014/main" val="3970814430"/>
                    </a:ext>
                  </a:extLst>
                </a:gridCol>
                <a:gridCol w="1896389">
                  <a:extLst>
                    <a:ext uri="{9D8B030D-6E8A-4147-A177-3AD203B41FA5}">
                      <a16:colId xmlns:a16="http://schemas.microsoft.com/office/drawing/2014/main" val="1169359019"/>
                    </a:ext>
                  </a:extLst>
                </a:gridCol>
                <a:gridCol w="2851307">
                  <a:extLst>
                    <a:ext uri="{9D8B030D-6E8A-4147-A177-3AD203B41FA5}">
                      <a16:colId xmlns:a16="http://schemas.microsoft.com/office/drawing/2014/main" val="4126186003"/>
                    </a:ext>
                  </a:extLst>
                </a:gridCol>
              </a:tblGrid>
              <a:tr h="1087181">
                <a:tc>
                  <a:txBody>
                    <a:bodyPr/>
                    <a:lstStyle/>
                    <a:p>
                      <a:pPr algn="ctr" rtl="1"/>
                      <a:r>
                        <a:rPr lang="fa-IR" sz="2800" dirty="0"/>
                        <a:t>رویکرد کاهش گاز گلخانه ای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800" dirty="0"/>
                        <a:t>استفاده از مواد دوستدار محیط زیست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800" dirty="0"/>
                        <a:t>بهسازی خاک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982908"/>
                  </a:ext>
                </a:extLst>
              </a:tr>
              <a:tr h="108718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3200" dirty="0"/>
                    </a:p>
                    <a:p>
                      <a:pPr algn="ctr" rtl="1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3200" dirty="0"/>
                    </a:p>
                    <a:p>
                      <a:pPr algn="ctr" rtl="1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dirty="0">
                          <a:sym typeface="Wingdings" panose="05000000000000000000" pitchFamily="2" charset="2"/>
                        </a:rPr>
                        <a:t>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TRIMP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919609"/>
                  </a:ext>
                </a:extLst>
              </a:tr>
              <a:tr h="108718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ym typeface="Wingdings" panose="05000000000000000000" pitchFamily="2" charset="2"/>
                        </a:rPr>
                        <a:t></a:t>
                      </a:r>
                      <a:endParaRPr lang="en-US" sz="3200" dirty="0"/>
                    </a:p>
                    <a:p>
                      <a:pPr algn="ctr" rtl="1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dirty="0">
                          <a:sym typeface="Wingdings" panose="05000000000000000000" pitchFamily="2" charset="2"/>
                        </a:rPr>
                        <a:t>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3200" dirty="0"/>
                    </a:p>
                    <a:p>
                      <a:pPr algn="ctr" rtl="1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800" dirty="0"/>
                        <a:t>شرکت های بهسازی خاک</a:t>
                      </a:r>
                      <a:endParaRPr lang="en-US" sz="2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602229"/>
                  </a:ext>
                </a:extLst>
              </a:tr>
              <a:tr h="108718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3200" dirty="0"/>
                    </a:p>
                    <a:p>
                      <a:pPr algn="ctr" rtl="1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3200" dirty="0"/>
                    </a:p>
                    <a:p>
                      <a:pPr algn="ctr" rtl="1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ym typeface="Wingdings" panose="05000000000000000000" pitchFamily="2" charset="2"/>
                        </a:rPr>
                        <a:t></a:t>
                      </a:r>
                      <a:endParaRPr lang="en-US" sz="3200" dirty="0"/>
                    </a:p>
                    <a:p>
                      <a:pPr algn="ctr" rtl="1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800" dirty="0"/>
                        <a:t>شرکت های محیط زیستی</a:t>
                      </a:r>
                      <a:endParaRPr lang="en-US" sz="2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092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843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71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62576" y="180636"/>
            <a:ext cx="18678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>
                <a:solidFill>
                  <a:schemeClr val="accent3"/>
                </a:solidFill>
              </a:rPr>
              <a:t>ابعاد و ملاحظات طرح</a:t>
            </a:r>
            <a:endParaRPr lang="en-US" sz="2000" b="1" dirty="0">
              <a:solidFill>
                <a:schemeClr val="accent3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151963" y="569043"/>
            <a:ext cx="10012680" cy="11703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7</a:t>
            </a:fld>
            <a:endParaRPr lang="en-US"/>
          </a:p>
        </p:txBody>
      </p:sp>
      <p:sp>
        <p:nvSpPr>
          <p:cNvPr id="8" name="Vertical Scroll 7"/>
          <p:cNvSpPr/>
          <p:nvPr/>
        </p:nvSpPr>
        <p:spPr>
          <a:xfrm>
            <a:off x="10086535" y="691650"/>
            <a:ext cx="1480768" cy="926136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dirty="0"/>
              <a:t>هزینه:</a:t>
            </a:r>
            <a:endParaRPr lang="en-US" sz="4000" dirty="0"/>
          </a:p>
        </p:txBody>
      </p:sp>
      <p:sp>
        <p:nvSpPr>
          <p:cNvPr id="16" name="AutoShape 4" descr="How to Make an Extra $1,000 This Month | Saving and Budgeting | US News"/>
          <p:cNvSpPr>
            <a:spLocks noChangeAspect="1" noChangeArrowheads="1"/>
          </p:cNvSpPr>
          <p:nvPr/>
        </p:nvSpPr>
        <p:spPr bwMode="auto">
          <a:xfrm>
            <a:off x="155575" y="-144463"/>
            <a:ext cx="1503408" cy="150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406327"/>
              </p:ext>
            </p:extLst>
          </p:nvPr>
        </p:nvGraphicFramePr>
        <p:xfrm>
          <a:off x="473518" y="691650"/>
          <a:ext cx="9426940" cy="497763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605774">
                  <a:extLst>
                    <a:ext uri="{9D8B030D-6E8A-4147-A177-3AD203B41FA5}">
                      <a16:colId xmlns:a16="http://schemas.microsoft.com/office/drawing/2014/main" val="3068418184"/>
                    </a:ext>
                  </a:extLst>
                </a:gridCol>
                <a:gridCol w="1470195">
                  <a:extLst>
                    <a:ext uri="{9D8B030D-6E8A-4147-A177-3AD203B41FA5}">
                      <a16:colId xmlns:a16="http://schemas.microsoft.com/office/drawing/2014/main" val="2930636247"/>
                    </a:ext>
                  </a:extLst>
                </a:gridCol>
                <a:gridCol w="1531452">
                  <a:extLst>
                    <a:ext uri="{9D8B030D-6E8A-4147-A177-3AD203B41FA5}">
                      <a16:colId xmlns:a16="http://schemas.microsoft.com/office/drawing/2014/main" val="2586169488"/>
                    </a:ext>
                  </a:extLst>
                </a:gridCol>
                <a:gridCol w="1531452">
                  <a:extLst>
                    <a:ext uri="{9D8B030D-6E8A-4147-A177-3AD203B41FA5}">
                      <a16:colId xmlns:a16="http://schemas.microsoft.com/office/drawing/2014/main" val="4170701016"/>
                    </a:ext>
                  </a:extLst>
                </a:gridCol>
                <a:gridCol w="1531452">
                  <a:extLst>
                    <a:ext uri="{9D8B030D-6E8A-4147-A177-3AD203B41FA5}">
                      <a16:colId xmlns:a16="http://schemas.microsoft.com/office/drawing/2014/main" val="3137012836"/>
                    </a:ext>
                  </a:extLst>
                </a:gridCol>
                <a:gridCol w="1347679">
                  <a:extLst>
                    <a:ext uri="{9D8B030D-6E8A-4147-A177-3AD203B41FA5}">
                      <a16:colId xmlns:a16="http://schemas.microsoft.com/office/drawing/2014/main" val="1505539516"/>
                    </a:ext>
                  </a:extLst>
                </a:gridCol>
                <a:gridCol w="1408936">
                  <a:extLst>
                    <a:ext uri="{9D8B030D-6E8A-4147-A177-3AD203B41FA5}">
                      <a16:colId xmlns:a16="http://schemas.microsoft.com/office/drawing/2014/main" val="1431253826"/>
                    </a:ext>
                  </a:extLst>
                </a:gridCol>
              </a:tblGrid>
              <a:tr h="4243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رق</a:t>
                      </a:r>
                      <a:r>
                        <a:rPr lang="fa-IR" sz="2400" dirty="0">
                          <a:effectLst/>
                        </a:rPr>
                        <a:t>یبان</a:t>
                      </a:r>
                      <a:r>
                        <a:rPr lang="fa-IR" sz="2400" baseline="0" dirty="0">
                          <a:effectLst/>
                        </a:rPr>
                        <a:t> حوزه محیط زیست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dirty="0">
                          <a:effectLst/>
                        </a:rPr>
                        <a:t>رق</a:t>
                      </a:r>
                      <a:r>
                        <a:rPr lang="fa-IR" sz="2400" dirty="0">
                          <a:effectLst/>
                        </a:rPr>
                        <a:t>یبان</a:t>
                      </a:r>
                      <a:r>
                        <a:rPr lang="fa-IR" sz="2400" baseline="0" dirty="0">
                          <a:effectLst/>
                        </a:rPr>
                        <a:t> حوزه بهسازی خاک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TRIMP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222735"/>
                  </a:ext>
                </a:extLst>
              </a:tr>
              <a:tr h="84873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</a:rPr>
                        <a:t>محصول یا خدمت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قیمت متوسط ( بر اساس تناژ)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dirty="0">
                          <a:effectLst/>
                        </a:rPr>
                        <a:t>محصول یا خدمت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dirty="0">
                          <a:effectLst/>
                        </a:rPr>
                        <a:t>قیمت متوسط ( بر اساس تناژ)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>
                          <a:effectLst/>
                        </a:rPr>
                        <a:t>محصول یا خدمت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قیمت متوسط ( بر اساس تناژ)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394574"/>
                  </a:ext>
                </a:extLst>
              </a:tr>
              <a:tr h="212718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dirty="0">
                          <a:effectLst/>
                        </a:rPr>
                        <a:t>هزینه</a:t>
                      </a:r>
                      <a:r>
                        <a:rPr lang="en-US" sz="2400" dirty="0">
                          <a:effectLst/>
                        </a:rPr>
                        <a:t>  CO2 Capture </a:t>
                      </a:r>
                      <a:r>
                        <a:rPr lang="fa-IR" sz="2400" dirty="0">
                          <a:effectLst/>
                        </a:rPr>
                        <a:t> برای جذب </a:t>
                      </a:r>
                      <a:r>
                        <a:rPr lang="en-US" sz="2400" dirty="0">
                          <a:effectLst/>
                        </a:rPr>
                        <a:t> CO2</a:t>
                      </a:r>
                      <a:r>
                        <a:rPr lang="fa-IR" sz="2400" dirty="0">
                          <a:effectLst/>
                        </a:rPr>
                        <a:t> در صنایع مختلف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dirty="0">
                          <a:effectLst/>
                        </a:rPr>
                        <a:t>43-95 دلار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dirty="0">
                          <a:effectLst/>
                        </a:rPr>
                        <a:t>سیمان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dirty="0">
                          <a:effectLst/>
                        </a:rPr>
                        <a:t>700000  تومان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سرباره کوره آهن</a:t>
                      </a:r>
                      <a:r>
                        <a:rPr lang="fa-IR" sz="2400" dirty="0">
                          <a:effectLst/>
                        </a:rPr>
                        <a:t> (ویا پوزولان های طبیعی)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65000 تومان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5860538"/>
                  </a:ext>
                </a:extLst>
              </a:tr>
              <a:tr h="10484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مواد مورد استفاده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متغیر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</a:rPr>
                        <a:t>جذب </a:t>
                      </a:r>
                      <a:r>
                        <a:rPr lang="en-US" sz="2400" dirty="0">
                          <a:effectLst/>
                        </a:rPr>
                        <a:t> CO2</a:t>
                      </a:r>
                      <a:r>
                        <a:rPr lang="fa-IR" sz="2400" dirty="0">
                          <a:effectLst/>
                        </a:rPr>
                        <a:t> از اتمسفر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</a:rPr>
                        <a:t>بدون هزینه !</a:t>
                      </a:r>
                      <a:r>
                        <a:rPr lang="ar-SA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2909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3802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62576" y="391051"/>
            <a:ext cx="18678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>
                <a:solidFill>
                  <a:schemeClr val="accent3"/>
                </a:solidFill>
              </a:rPr>
              <a:t>ابعاد و ملاحظات طرح</a:t>
            </a:r>
            <a:endParaRPr lang="en-US" sz="2000" b="1" dirty="0">
              <a:solidFill>
                <a:schemeClr val="accent3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151963" y="779458"/>
            <a:ext cx="10012680" cy="11703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8</a:t>
            </a:fld>
            <a:endParaRPr lang="en-US"/>
          </a:p>
        </p:txBody>
      </p:sp>
      <p:sp>
        <p:nvSpPr>
          <p:cNvPr id="6" name="Vertical Scroll 5"/>
          <p:cNvSpPr/>
          <p:nvPr/>
        </p:nvSpPr>
        <p:spPr>
          <a:xfrm>
            <a:off x="9739388" y="979715"/>
            <a:ext cx="1634163" cy="143691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dirty="0"/>
              <a:t>چالش ها:</a:t>
            </a:r>
            <a:endParaRPr lang="en-US" sz="40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79058707"/>
              </p:ext>
            </p:extLst>
          </p:nvPr>
        </p:nvGraphicFramePr>
        <p:xfrm>
          <a:off x="1627052" y="979715"/>
          <a:ext cx="8684565" cy="52949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1676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62576" y="391051"/>
            <a:ext cx="18678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>
                <a:solidFill>
                  <a:schemeClr val="accent3"/>
                </a:solidFill>
              </a:rPr>
              <a:t>ابعاد و ملاحظات طرح</a:t>
            </a:r>
            <a:endParaRPr lang="en-US" sz="2000" b="1" dirty="0">
              <a:solidFill>
                <a:schemeClr val="accent3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151963" y="779458"/>
            <a:ext cx="10012680" cy="11703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151964" y="931440"/>
            <a:ext cx="100126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r" rtl="1"/>
            <a:r>
              <a:rPr lang="ar-SA" sz="2400" b="1" dirty="0">
                <a:solidFill>
                  <a:schemeClr val="accent3"/>
                </a:solidFill>
                <a:effectLst/>
                <a:latin typeface="B Mitra"/>
                <a:ea typeface="MS Mincho"/>
                <a:cs typeface="+mj-cs"/>
              </a:rPr>
              <a:t>زیرساخت‌ها یا تجهیزات آزمایشگاهی اختصاصی</a:t>
            </a:r>
            <a:r>
              <a:rPr lang="fa-IR" sz="2400" b="1" dirty="0">
                <a:solidFill>
                  <a:schemeClr val="accent3"/>
                </a:solidFill>
                <a:effectLst/>
                <a:latin typeface="B Mitra"/>
                <a:ea typeface="MS Mincho"/>
                <a:cs typeface="+mj-cs"/>
              </a:rPr>
              <a:t>:</a:t>
            </a:r>
          </a:p>
          <a:p>
            <a:pPr lvl="1" algn="r" rtl="1"/>
            <a:r>
              <a:rPr lang="ar-SA" sz="1600" b="1" dirty="0">
                <a:solidFill>
                  <a:schemeClr val="accent3"/>
                </a:solidFill>
                <a:effectLst/>
                <a:latin typeface="B Mitra"/>
                <a:ea typeface="MS Mincho"/>
                <a:cs typeface="+mj-cs"/>
              </a:rPr>
              <a:t> </a:t>
            </a:r>
            <a:endParaRPr lang="en-US" sz="1600" b="1" dirty="0">
              <a:solidFill>
                <a:schemeClr val="accent3"/>
              </a:solidFill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38187"/>
              </p:ext>
            </p:extLst>
          </p:nvPr>
        </p:nvGraphicFramePr>
        <p:xfrm>
          <a:off x="3601570" y="1539518"/>
          <a:ext cx="4988859" cy="4387042"/>
        </p:xfrm>
        <a:graphic>
          <a:graphicData uri="http://schemas.openxmlformats.org/drawingml/2006/table">
            <a:tbl>
              <a:tblPr rtl="1" firstRow="1" firstCol="1" bandRow="1">
                <a:tableStyleId>{F5AB1C69-6EDB-4FF4-983F-18BD219EF322}</a:tableStyleId>
              </a:tblPr>
              <a:tblGrid>
                <a:gridCol w="815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3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4445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cs typeface="+mj-cs"/>
                        </a:rPr>
                        <a:t>ردیف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cs typeface="+mj-cs"/>
                        </a:rPr>
                        <a:t>تجهیز زیرساخت</a:t>
                      </a:r>
                      <a:r>
                        <a:rPr lang="en-US" sz="2400" dirty="0">
                          <a:effectLst/>
                          <a:cs typeface="+mj-cs"/>
                        </a:rPr>
                        <a:t>‌</a:t>
                      </a:r>
                      <a:r>
                        <a:rPr lang="ar-SA" sz="2400" dirty="0">
                          <a:effectLst/>
                          <a:cs typeface="+mj-cs"/>
                        </a:rPr>
                        <a:t>های فنی و آزمایشگاهی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909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cs typeface="+mj-cs"/>
                        </a:rPr>
                        <a:t>1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cs typeface="+mj-cs"/>
                        </a:rPr>
                        <a:t>دستگاه آزمایش تک محوری 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609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cs typeface="+mj-cs"/>
                        </a:rPr>
                        <a:t>2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cs typeface="+mj-cs"/>
                        </a:rPr>
                        <a:t>دستگاه آزمایش سه محوری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909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cs typeface="+mj-cs"/>
                        </a:rPr>
                        <a:t>3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>
                          <a:effectLst/>
                          <a:cs typeface="+mj-cs"/>
                        </a:rPr>
                        <a:t>آزمایش </a:t>
                      </a:r>
                      <a:r>
                        <a:rPr lang="en-US" sz="2400">
                          <a:effectLst/>
                          <a:cs typeface="+mj-cs"/>
                        </a:rPr>
                        <a:t>XRD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909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>
                          <a:effectLst/>
                          <a:cs typeface="+mj-cs"/>
                        </a:rPr>
                        <a:t>4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>
                          <a:effectLst/>
                          <a:cs typeface="+mj-cs"/>
                        </a:rPr>
                        <a:t>آزمایش</a:t>
                      </a:r>
                      <a:r>
                        <a:rPr lang="en-US" sz="2400">
                          <a:effectLst/>
                          <a:cs typeface="+mj-cs"/>
                        </a:rPr>
                        <a:t>  TGA 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909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cs typeface="+mj-cs"/>
                        </a:rPr>
                        <a:t>5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+mj-cs"/>
                        </a:rPr>
                        <a:t>آزمایش</a:t>
                      </a:r>
                      <a:r>
                        <a:rPr lang="en-US" sz="2400" dirty="0">
                          <a:effectLst/>
                          <a:cs typeface="+mj-cs"/>
                        </a:rPr>
                        <a:t> BET  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344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cs typeface="+mj-cs"/>
                        </a:rPr>
                        <a:t>6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+mj-cs"/>
                        </a:rPr>
                        <a:t>کپسول گاز </a:t>
                      </a:r>
                      <a:r>
                        <a:rPr lang="en-US" sz="2800" dirty="0">
                          <a:effectLst/>
                          <a:cs typeface="+mj-cs"/>
                        </a:rPr>
                        <a:t>CO</a:t>
                      </a:r>
                      <a:r>
                        <a:rPr lang="en-US" sz="2800" baseline="-25000" dirty="0">
                          <a:effectLst/>
                          <a:cs typeface="+mj-cs"/>
                        </a:rPr>
                        <a:t>2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909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cs typeface="+mj-cs"/>
                        </a:rPr>
                        <a:t>7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+mj-cs"/>
                        </a:rPr>
                        <a:t>گیج فشارسنج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894013" y="30543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35BD-2BC1-40B7-8FEE-F77895CC40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9704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ustom 1">
      <a:majorFont>
        <a:latin typeface="Calibri Light"/>
        <a:ea typeface=""/>
        <a:cs typeface="B Nazanin"/>
      </a:majorFont>
      <a:minorFont>
        <a:latin typeface="Calibri"/>
        <a:ea typeface=""/>
        <a:cs typeface="B Nazani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1053</TotalTime>
  <Words>676</Words>
  <Application>Microsoft Office PowerPoint</Application>
  <PresentationFormat>Widescreen</PresentationFormat>
  <Paragraphs>222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B Mitra</vt:lpstr>
      <vt:lpstr>Calibri</vt:lpstr>
      <vt:lpstr>Calibri Light</vt:lpstr>
      <vt:lpstr>Wingdings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fateme safaee</dc:creator>
  <cp:lastModifiedBy>Pooria ghadir</cp:lastModifiedBy>
  <cp:revision>88</cp:revision>
  <dcterms:created xsi:type="dcterms:W3CDTF">2021-04-23T10:35:49Z</dcterms:created>
  <dcterms:modified xsi:type="dcterms:W3CDTF">2021-05-16T16:19:21Z</dcterms:modified>
</cp:coreProperties>
</file>