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672" r:id="rId2"/>
    <p:sldMasterId id="2147483684" r:id="rId3"/>
  </p:sldMasterIdLst>
  <p:notesMasterIdLst>
    <p:notesMasterId r:id="rId20"/>
  </p:notesMasterIdLst>
  <p:sldIdLst>
    <p:sldId id="256" r:id="rId4"/>
    <p:sldId id="359" r:id="rId5"/>
    <p:sldId id="264" r:id="rId6"/>
    <p:sldId id="364" r:id="rId7"/>
    <p:sldId id="360" r:id="rId8"/>
    <p:sldId id="353" r:id="rId9"/>
    <p:sldId id="315" r:id="rId10"/>
    <p:sldId id="351" r:id="rId11"/>
    <p:sldId id="362" r:id="rId12"/>
    <p:sldId id="361" r:id="rId13"/>
    <p:sldId id="349" r:id="rId14"/>
    <p:sldId id="365" r:id="rId15"/>
    <p:sldId id="356" r:id="rId16"/>
    <p:sldId id="363" r:id="rId17"/>
    <p:sldId id="357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7656"/>
    <a:srgbClr val="558335"/>
    <a:srgbClr val="456B2B"/>
    <a:srgbClr val="017D10"/>
    <a:srgbClr val="007A37"/>
    <a:srgbClr val="9BB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Yeka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سود (میلیارد تومان)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935483870967742E-2"/>
                  <c:y val="-3.29843285481528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B Yekan" panose="00000400000000000000" pitchFamily="2" charset="-78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B Yekan" panose="00000400000000000000" pitchFamily="2" charset="-78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بازار داخلی</c:v>
                </c:pt>
                <c:pt idx="1">
                  <c:v>بازار خارجی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35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cs typeface="B Yeka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Yeka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پلیمر مورد نیاز (هزار تن)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913978494623656"/>
                  <c:y val="0.117277612615654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accent2">
                          <a:shade val="76000"/>
                        </a:schemeClr>
                      </a:solidFill>
                      <a:latin typeface="+mn-lt"/>
                      <a:ea typeface="+mn-ea"/>
                      <a:cs typeface="B Yekan" panose="00000400000000000000" pitchFamily="2" charset="-78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64188001046053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accent2">
                          <a:tint val="77000"/>
                        </a:schemeClr>
                      </a:solidFill>
                      <a:latin typeface="+mn-lt"/>
                      <a:ea typeface="+mn-ea"/>
                      <a:cs typeface="B Yekan" panose="00000400000000000000" pitchFamily="2" charset="-78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بازار داخلی</c:v>
                </c:pt>
                <c:pt idx="1">
                  <c:v>بازار خارجی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500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cs typeface="B Yekan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D2B11-80E6-4906-B342-9A690E6BD505}" type="doc">
      <dgm:prSet loTypeId="urn:microsoft.com/office/officeart/2009/3/layout/SubStepProcess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E99FBD5-9AC9-42DB-A348-ABBA96B9D3D8}">
      <dgm:prSet phldrT="[Text]"/>
      <dgm:spPr/>
      <dgm:t>
        <a:bodyPr/>
        <a:lstStyle/>
        <a:p>
          <a:r>
            <a:rPr lang="fa-IR" dirty="0" smtClean="0">
              <a:cs typeface="B Yekan" panose="00000400000000000000" pitchFamily="2" charset="-78"/>
            </a:rPr>
            <a:t>برای آسفالت راه‌های کشور</a:t>
          </a:r>
          <a:endParaRPr lang="en-US" dirty="0">
            <a:cs typeface="B Yekan" panose="00000400000000000000" pitchFamily="2" charset="-78"/>
          </a:endParaRPr>
        </a:p>
      </dgm:t>
    </dgm:pt>
    <dgm:pt modelId="{508909D8-8476-4A5F-8DF1-D6E719F8C172}" type="parTrans" cxnId="{5AC97740-BCF2-42AF-BD02-D8B6F3AB947E}">
      <dgm:prSet/>
      <dgm:spPr/>
      <dgm:t>
        <a:bodyPr/>
        <a:lstStyle/>
        <a:p>
          <a:endParaRPr lang="en-US"/>
        </a:p>
      </dgm:t>
    </dgm:pt>
    <dgm:pt modelId="{7713FE16-1307-4EF5-98FD-479BC8954ED1}" type="sibTrans" cxnId="{5AC97740-BCF2-42AF-BD02-D8B6F3AB947E}">
      <dgm:prSet/>
      <dgm:spPr/>
      <dgm:t>
        <a:bodyPr/>
        <a:lstStyle/>
        <a:p>
          <a:endParaRPr lang="en-US"/>
        </a:p>
      </dgm:t>
    </dgm:pt>
    <dgm:pt modelId="{4C4B8B3A-C97E-436A-91D0-F5E342E4BCF4}">
      <dgm:prSet phldrT="[Text]" custT="1"/>
      <dgm:spPr/>
      <dgm:t>
        <a:bodyPr/>
        <a:lstStyle/>
        <a:p>
          <a:pPr rtl="1"/>
          <a:r>
            <a:rPr lang="fa-IR" sz="1800" dirty="0" smtClean="0">
              <a:cs typeface="B Yekan" panose="00000400000000000000" pitchFamily="2" charset="-78"/>
            </a:rPr>
            <a:t>سالانه حدود 20 هزار میلیارد تومان هزینه می‌شود</a:t>
          </a:r>
          <a:endParaRPr lang="en-US" sz="1800" dirty="0">
            <a:cs typeface="B Yekan" panose="00000400000000000000" pitchFamily="2" charset="-78"/>
          </a:endParaRPr>
        </a:p>
      </dgm:t>
    </dgm:pt>
    <dgm:pt modelId="{7BB99D57-8A77-4C2C-AB6B-4C8504294448}" type="parTrans" cxnId="{70798A36-C946-4761-80E7-E20104E0BEAC}">
      <dgm:prSet/>
      <dgm:spPr/>
      <dgm:t>
        <a:bodyPr/>
        <a:lstStyle/>
        <a:p>
          <a:endParaRPr lang="en-US"/>
        </a:p>
      </dgm:t>
    </dgm:pt>
    <dgm:pt modelId="{3DC69904-6E28-4636-8AC5-3338E925CA55}" type="sibTrans" cxnId="{70798A36-C946-4761-80E7-E20104E0BEAC}">
      <dgm:prSet/>
      <dgm:spPr/>
      <dgm:t>
        <a:bodyPr/>
        <a:lstStyle/>
        <a:p>
          <a:endParaRPr lang="en-US"/>
        </a:p>
      </dgm:t>
    </dgm:pt>
    <dgm:pt modelId="{CFD6E5AB-CC38-42B7-9C82-2BE14E5B3496}">
      <dgm:prSet phldrT="[Text]" custT="1"/>
      <dgm:spPr/>
      <dgm:t>
        <a:bodyPr/>
        <a:lstStyle/>
        <a:p>
          <a:pPr rtl="1"/>
          <a:r>
            <a:rPr lang="fa-IR" sz="1800" dirty="0" smtClean="0">
              <a:cs typeface="B Yekan" panose="00000400000000000000" pitchFamily="2" charset="-78"/>
            </a:rPr>
            <a:t>در صورت استفاده از </a:t>
          </a:r>
          <a:r>
            <a:rPr lang="en-US" sz="1800" dirty="0" smtClean="0">
              <a:cs typeface="B Yekan" panose="00000400000000000000" pitchFamily="2" charset="-78"/>
            </a:rPr>
            <a:t>RAP</a:t>
          </a:r>
          <a:r>
            <a:rPr lang="fa-IR" sz="1800" dirty="0" smtClean="0">
              <a:cs typeface="B Yekan" panose="00000400000000000000" pitchFamily="2" charset="-78"/>
            </a:rPr>
            <a:t> بین 30 تا 40 درصد صرفه‌جویی می‌شود </a:t>
          </a:r>
          <a:endParaRPr lang="en-US" sz="1800" dirty="0">
            <a:cs typeface="B Yekan" panose="00000400000000000000" pitchFamily="2" charset="-78"/>
          </a:endParaRPr>
        </a:p>
      </dgm:t>
    </dgm:pt>
    <dgm:pt modelId="{60363263-40D2-484C-B69D-C85883C14712}" type="parTrans" cxnId="{2F49B155-9759-4643-A3A2-A75A2BDDAA52}">
      <dgm:prSet/>
      <dgm:spPr/>
      <dgm:t>
        <a:bodyPr/>
        <a:lstStyle/>
        <a:p>
          <a:endParaRPr lang="en-US"/>
        </a:p>
      </dgm:t>
    </dgm:pt>
    <dgm:pt modelId="{7A8C34ED-65A4-472C-95B5-1D5C9D31ED57}" type="sibTrans" cxnId="{2F49B155-9759-4643-A3A2-A75A2BDDAA52}">
      <dgm:prSet/>
      <dgm:spPr/>
      <dgm:t>
        <a:bodyPr/>
        <a:lstStyle/>
        <a:p>
          <a:endParaRPr lang="en-US"/>
        </a:p>
      </dgm:t>
    </dgm:pt>
    <dgm:pt modelId="{A6AA23DC-8D43-4B30-8C4C-0DF119262A27}" type="pres">
      <dgm:prSet presAssocID="{4AED2B11-80E6-4906-B342-9A690E6BD505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E73BE108-A13D-4F40-A05C-7B8C82F05E2A}" type="pres">
      <dgm:prSet presAssocID="{6E99FBD5-9AC9-42DB-A348-ABBA96B9D3D8}" presName="parTx1" presStyleLbl="node1" presStyleIdx="0" presStyleCnt="1"/>
      <dgm:spPr/>
      <dgm:t>
        <a:bodyPr/>
        <a:lstStyle/>
        <a:p>
          <a:endParaRPr lang="en-US"/>
        </a:p>
      </dgm:t>
    </dgm:pt>
    <dgm:pt modelId="{6DC70A0C-C4AF-4557-BDF8-0D7D49BA64BA}" type="pres">
      <dgm:prSet presAssocID="{6E99FBD5-9AC9-42DB-A348-ABBA96B9D3D8}" presName="spPre1" presStyleCnt="0"/>
      <dgm:spPr/>
    </dgm:pt>
    <dgm:pt modelId="{EC19A176-14D6-40C8-ADD8-46646DE172C1}" type="pres">
      <dgm:prSet presAssocID="{6E99FBD5-9AC9-42DB-A348-ABBA96B9D3D8}" presName="chLin1" presStyleCnt="0"/>
      <dgm:spPr/>
    </dgm:pt>
    <dgm:pt modelId="{BA28CAF6-E7E7-4A04-A822-6C4E38232171}" type="pres">
      <dgm:prSet presAssocID="{7BB99D57-8A77-4C2C-AB6B-4C8504294448}" presName="Name11" presStyleLbl="parChTrans1D1" presStyleIdx="0" presStyleCnt="4"/>
      <dgm:spPr/>
    </dgm:pt>
    <dgm:pt modelId="{751D7C08-6852-4059-908E-8B98A4A1A0B6}" type="pres">
      <dgm:prSet presAssocID="{4C4B8B3A-C97E-436A-91D0-F5E342E4BCF4}" presName="txAndLines1" presStyleCnt="0"/>
      <dgm:spPr/>
    </dgm:pt>
    <dgm:pt modelId="{CA17ADE8-F4DA-4F4D-98AA-CAB7602A1D73}" type="pres">
      <dgm:prSet presAssocID="{4C4B8B3A-C97E-436A-91D0-F5E342E4BCF4}" presName="anchor1" presStyleCnt="0"/>
      <dgm:spPr/>
    </dgm:pt>
    <dgm:pt modelId="{F0FBDE62-80C9-466C-8428-28AD8C723C79}" type="pres">
      <dgm:prSet presAssocID="{4C4B8B3A-C97E-436A-91D0-F5E342E4BCF4}" presName="backup1" presStyleCnt="0"/>
      <dgm:spPr/>
    </dgm:pt>
    <dgm:pt modelId="{33122678-54B3-4BF9-8D57-077F803E550A}" type="pres">
      <dgm:prSet presAssocID="{4C4B8B3A-C97E-436A-91D0-F5E342E4BCF4}" presName="preLine1" presStyleLbl="parChTrans1D1" presStyleIdx="1" presStyleCnt="4"/>
      <dgm:spPr/>
    </dgm:pt>
    <dgm:pt modelId="{D044F4A6-974B-4630-862D-C9FD331047B5}" type="pres">
      <dgm:prSet presAssocID="{4C4B8B3A-C97E-436A-91D0-F5E342E4BCF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75FC0-FF7D-4BD2-A14A-F987132E36E0}" type="pres">
      <dgm:prSet presAssocID="{60363263-40D2-484C-B69D-C85883C14712}" presName="Name11" presStyleLbl="parChTrans1D1" presStyleIdx="2" presStyleCnt="4"/>
      <dgm:spPr/>
    </dgm:pt>
    <dgm:pt modelId="{1752D820-C880-4D05-B44E-82DDA44E1E5C}" type="pres">
      <dgm:prSet presAssocID="{CFD6E5AB-CC38-42B7-9C82-2BE14E5B3496}" presName="txAndLines1" presStyleCnt="0"/>
      <dgm:spPr/>
    </dgm:pt>
    <dgm:pt modelId="{A4D9AB9D-1D77-466F-BFDB-39A25CBCEDBF}" type="pres">
      <dgm:prSet presAssocID="{CFD6E5AB-CC38-42B7-9C82-2BE14E5B3496}" presName="anchor1" presStyleCnt="0"/>
      <dgm:spPr/>
    </dgm:pt>
    <dgm:pt modelId="{CA6C6273-3168-47C6-B97B-678C11BB0617}" type="pres">
      <dgm:prSet presAssocID="{CFD6E5AB-CC38-42B7-9C82-2BE14E5B3496}" presName="backup1" presStyleCnt="0"/>
      <dgm:spPr/>
    </dgm:pt>
    <dgm:pt modelId="{D0EDB581-3574-4088-8D3B-24880FB3E4FB}" type="pres">
      <dgm:prSet presAssocID="{CFD6E5AB-CC38-42B7-9C82-2BE14E5B3496}" presName="preLine1" presStyleLbl="parChTrans1D1" presStyleIdx="3" presStyleCnt="4"/>
      <dgm:spPr/>
    </dgm:pt>
    <dgm:pt modelId="{3FCD7052-79FD-4498-805E-30A4BF2AB784}" type="pres">
      <dgm:prSet presAssocID="{CFD6E5AB-CC38-42B7-9C82-2BE14E5B3496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AA5F2-98FE-4F56-BD41-9DAD5603A503}" type="presOf" srcId="{4C4B8B3A-C97E-436A-91D0-F5E342E4BCF4}" destId="{D044F4A6-974B-4630-862D-C9FD331047B5}" srcOrd="0" destOrd="0" presId="urn:microsoft.com/office/officeart/2009/3/layout/SubStepProcess"/>
    <dgm:cxn modelId="{6B5CBA60-FC78-4A42-88C2-EA43F6B033B3}" type="presOf" srcId="{4AED2B11-80E6-4906-B342-9A690E6BD505}" destId="{A6AA23DC-8D43-4B30-8C4C-0DF119262A27}" srcOrd="0" destOrd="0" presId="urn:microsoft.com/office/officeart/2009/3/layout/SubStepProcess"/>
    <dgm:cxn modelId="{70798A36-C946-4761-80E7-E20104E0BEAC}" srcId="{6E99FBD5-9AC9-42DB-A348-ABBA96B9D3D8}" destId="{4C4B8B3A-C97E-436A-91D0-F5E342E4BCF4}" srcOrd="0" destOrd="0" parTransId="{7BB99D57-8A77-4C2C-AB6B-4C8504294448}" sibTransId="{3DC69904-6E28-4636-8AC5-3338E925CA55}"/>
    <dgm:cxn modelId="{0C5C5133-4018-4F22-8F89-BAFB50D44C15}" type="presOf" srcId="{6E99FBD5-9AC9-42DB-A348-ABBA96B9D3D8}" destId="{E73BE108-A13D-4F40-A05C-7B8C82F05E2A}" srcOrd="0" destOrd="0" presId="urn:microsoft.com/office/officeart/2009/3/layout/SubStepProcess"/>
    <dgm:cxn modelId="{2F49B155-9759-4643-A3A2-A75A2BDDAA52}" srcId="{6E99FBD5-9AC9-42DB-A348-ABBA96B9D3D8}" destId="{CFD6E5AB-CC38-42B7-9C82-2BE14E5B3496}" srcOrd="1" destOrd="0" parTransId="{60363263-40D2-484C-B69D-C85883C14712}" sibTransId="{7A8C34ED-65A4-472C-95B5-1D5C9D31ED57}"/>
    <dgm:cxn modelId="{5AC97740-BCF2-42AF-BD02-D8B6F3AB947E}" srcId="{4AED2B11-80E6-4906-B342-9A690E6BD505}" destId="{6E99FBD5-9AC9-42DB-A348-ABBA96B9D3D8}" srcOrd="0" destOrd="0" parTransId="{508909D8-8476-4A5F-8DF1-D6E719F8C172}" sibTransId="{7713FE16-1307-4EF5-98FD-479BC8954ED1}"/>
    <dgm:cxn modelId="{4FAD5516-64D4-462B-A73C-F35F6E735C56}" type="presOf" srcId="{CFD6E5AB-CC38-42B7-9C82-2BE14E5B3496}" destId="{3FCD7052-79FD-4498-805E-30A4BF2AB784}" srcOrd="0" destOrd="0" presId="urn:microsoft.com/office/officeart/2009/3/layout/SubStepProcess"/>
    <dgm:cxn modelId="{BD218284-91AD-4F61-ACD5-E0D172029E00}" type="presParOf" srcId="{A6AA23DC-8D43-4B30-8C4C-0DF119262A27}" destId="{E73BE108-A13D-4F40-A05C-7B8C82F05E2A}" srcOrd="0" destOrd="0" presId="urn:microsoft.com/office/officeart/2009/3/layout/SubStepProcess"/>
    <dgm:cxn modelId="{D9D20570-2CA4-4121-8EF9-59DA9918B7A4}" type="presParOf" srcId="{A6AA23DC-8D43-4B30-8C4C-0DF119262A27}" destId="{6DC70A0C-C4AF-4557-BDF8-0D7D49BA64BA}" srcOrd="1" destOrd="0" presId="urn:microsoft.com/office/officeart/2009/3/layout/SubStepProcess"/>
    <dgm:cxn modelId="{5C2ADD51-43BD-4E70-A389-75E75ED3D97A}" type="presParOf" srcId="{A6AA23DC-8D43-4B30-8C4C-0DF119262A27}" destId="{EC19A176-14D6-40C8-ADD8-46646DE172C1}" srcOrd="2" destOrd="0" presId="urn:microsoft.com/office/officeart/2009/3/layout/SubStepProcess"/>
    <dgm:cxn modelId="{678AA190-1BFB-493C-83C7-3FCA65ED4078}" type="presParOf" srcId="{EC19A176-14D6-40C8-ADD8-46646DE172C1}" destId="{BA28CAF6-E7E7-4A04-A822-6C4E38232171}" srcOrd="0" destOrd="0" presId="urn:microsoft.com/office/officeart/2009/3/layout/SubStepProcess"/>
    <dgm:cxn modelId="{15B483F3-55FB-4022-9940-80A6F846761B}" type="presParOf" srcId="{EC19A176-14D6-40C8-ADD8-46646DE172C1}" destId="{751D7C08-6852-4059-908E-8B98A4A1A0B6}" srcOrd="1" destOrd="0" presId="urn:microsoft.com/office/officeart/2009/3/layout/SubStepProcess"/>
    <dgm:cxn modelId="{1848F998-1844-47CD-BC5D-23C022D12CFD}" type="presParOf" srcId="{751D7C08-6852-4059-908E-8B98A4A1A0B6}" destId="{CA17ADE8-F4DA-4F4D-98AA-CAB7602A1D73}" srcOrd="0" destOrd="0" presId="urn:microsoft.com/office/officeart/2009/3/layout/SubStepProcess"/>
    <dgm:cxn modelId="{E225E268-632B-4A21-82E6-CF1B61542275}" type="presParOf" srcId="{751D7C08-6852-4059-908E-8B98A4A1A0B6}" destId="{F0FBDE62-80C9-466C-8428-28AD8C723C79}" srcOrd="1" destOrd="0" presId="urn:microsoft.com/office/officeart/2009/3/layout/SubStepProcess"/>
    <dgm:cxn modelId="{C7F1284F-CEDC-4947-8161-CA2F8DA55697}" type="presParOf" srcId="{751D7C08-6852-4059-908E-8B98A4A1A0B6}" destId="{33122678-54B3-4BF9-8D57-077F803E550A}" srcOrd="2" destOrd="0" presId="urn:microsoft.com/office/officeart/2009/3/layout/SubStepProcess"/>
    <dgm:cxn modelId="{2DC8EFF4-4C21-4938-A210-DAFC773DD6FE}" type="presParOf" srcId="{751D7C08-6852-4059-908E-8B98A4A1A0B6}" destId="{D044F4A6-974B-4630-862D-C9FD331047B5}" srcOrd="3" destOrd="0" presId="urn:microsoft.com/office/officeart/2009/3/layout/SubStepProcess"/>
    <dgm:cxn modelId="{D7F89432-CE26-4297-B680-3343CFCA6BA7}" type="presParOf" srcId="{EC19A176-14D6-40C8-ADD8-46646DE172C1}" destId="{EDE75FC0-FF7D-4BD2-A14A-F987132E36E0}" srcOrd="2" destOrd="0" presId="urn:microsoft.com/office/officeart/2009/3/layout/SubStepProcess"/>
    <dgm:cxn modelId="{3D187EAE-CAE9-4843-A971-76B196708782}" type="presParOf" srcId="{EC19A176-14D6-40C8-ADD8-46646DE172C1}" destId="{1752D820-C880-4D05-B44E-82DDA44E1E5C}" srcOrd="3" destOrd="0" presId="urn:microsoft.com/office/officeart/2009/3/layout/SubStepProcess"/>
    <dgm:cxn modelId="{E1DD7F4D-1E85-4766-BA69-79B03910AB8F}" type="presParOf" srcId="{1752D820-C880-4D05-B44E-82DDA44E1E5C}" destId="{A4D9AB9D-1D77-466F-BFDB-39A25CBCEDBF}" srcOrd="0" destOrd="0" presId="urn:microsoft.com/office/officeart/2009/3/layout/SubStepProcess"/>
    <dgm:cxn modelId="{7AFEF7C7-186F-4027-B6EE-F90F65DA558A}" type="presParOf" srcId="{1752D820-C880-4D05-B44E-82DDA44E1E5C}" destId="{CA6C6273-3168-47C6-B97B-678C11BB0617}" srcOrd="1" destOrd="0" presId="urn:microsoft.com/office/officeart/2009/3/layout/SubStepProcess"/>
    <dgm:cxn modelId="{C413A26F-179B-4740-82F6-ED2F05B41CFC}" type="presParOf" srcId="{1752D820-C880-4D05-B44E-82DDA44E1E5C}" destId="{D0EDB581-3574-4088-8D3B-24880FB3E4FB}" srcOrd="2" destOrd="0" presId="urn:microsoft.com/office/officeart/2009/3/layout/SubStepProcess"/>
    <dgm:cxn modelId="{E3FC6323-F21B-4225-97A2-1AE03DBF0360}" type="presParOf" srcId="{1752D820-C880-4D05-B44E-82DDA44E1E5C}" destId="{3FCD7052-79FD-4498-805E-30A4BF2AB784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CB608A-9C04-41F3-8BFA-24D2F1B23BBB}" type="doc">
      <dgm:prSet loTypeId="urn:microsoft.com/office/officeart/2005/8/layout/hierarchy4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D2915E7-0BD4-4189-8CF9-BC9AB4854D54}">
      <dgm:prSet phldrT="[Text]" custT="1"/>
      <dgm:spPr/>
      <dgm:t>
        <a:bodyPr/>
        <a:lstStyle/>
        <a:p>
          <a:pPr rtl="1"/>
          <a:r>
            <a:rPr lang="fa-IR" sz="2000" dirty="0" smtClean="0">
              <a:cs typeface="B Yekan" panose="00000400000000000000" pitchFamily="2" charset="-78"/>
            </a:rPr>
            <a:t>در صورت بازیافت آسفالت در کشور، </a:t>
          </a:r>
          <a:r>
            <a:rPr lang="fa-IR" sz="2000" u="sng" dirty="0" smtClean="0">
              <a:solidFill>
                <a:schemeClr val="accent3">
                  <a:lumMod val="20000"/>
                  <a:lumOff val="80000"/>
                </a:schemeClr>
              </a:solidFill>
              <a:cs typeface="B Yekan" panose="00000400000000000000" pitchFamily="2" charset="-78"/>
            </a:rPr>
            <a:t>حدود 7 هزار میلیارد تومان </a:t>
          </a:r>
          <a:r>
            <a:rPr lang="fa-IR" sz="2000" dirty="0" smtClean="0">
              <a:cs typeface="B Yekan" panose="00000400000000000000" pitchFamily="2" charset="-78"/>
            </a:rPr>
            <a:t>در سال صرفه‌جویی می‌شود</a:t>
          </a:r>
          <a:endParaRPr lang="en-US" sz="2000" dirty="0">
            <a:cs typeface="B Yekan" panose="00000400000000000000" pitchFamily="2" charset="-78"/>
          </a:endParaRPr>
        </a:p>
      </dgm:t>
    </dgm:pt>
    <dgm:pt modelId="{4E636891-9B9B-4B7D-8F92-305FB995A741}" type="parTrans" cxnId="{BAB25376-0195-486B-90AA-28A318487DAD}">
      <dgm:prSet/>
      <dgm:spPr/>
      <dgm:t>
        <a:bodyPr/>
        <a:lstStyle/>
        <a:p>
          <a:endParaRPr lang="en-US"/>
        </a:p>
      </dgm:t>
    </dgm:pt>
    <dgm:pt modelId="{0A3511A0-CC95-445C-87F1-BB817A135C93}" type="sibTrans" cxnId="{BAB25376-0195-486B-90AA-28A318487DAD}">
      <dgm:prSet/>
      <dgm:spPr/>
      <dgm:t>
        <a:bodyPr/>
        <a:lstStyle/>
        <a:p>
          <a:endParaRPr lang="en-US"/>
        </a:p>
      </dgm:t>
    </dgm:pt>
    <dgm:pt modelId="{72AA41CA-C77E-4411-8693-E25D1102F6BC}">
      <dgm:prSet phldrT="[Text]" custT="1"/>
      <dgm:spPr/>
      <dgm:t>
        <a:bodyPr/>
        <a:lstStyle/>
        <a:p>
          <a:pPr algn="ctr" rtl="1"/>
          <a:r>
            <a:rPr lang="fa-IR" sz="1600" dirty="0" smtClean="0">
              <a:cs typeface="B Yekan" panose="00000400000000000000" pitchFamily="2" charset="-78"/>
            </a:rPr>
            <a:t>5 </a:t>
          </a:r>
          <a:r>
            <a:rPr lang="fa-IR" sz="1600" b="0" dirty="0" smtClean="0">
              <a:cs typeface="B Yekan" panose="00000400000000000000" pitchFamily="2" charset="-78"/>
            </a:rPr>
            <a:t>برابر بودجه تجهیز و آموزش مناطقع محروم</a:t>
          </a:r>
          <a:endParaRPr lang="en-US" sz="1600" b="0" dirty="0">
            <a:cs typeface="B Yekan" panose="00000400000000000000" pitchFamily="2" charset="-78"/>
          </a:endParaRPr>
        </a:p>
      </dgm:t>
    </dgm:pt>
    <dgm:pt modelId="{69B417C9-B24C-40E7-890D-65FAB93A77E4}" type="parTrans" cxnId="{7FBCF073-DE57-4D93-BFF6-CEC3A110B150}">
      <dgm:prSet/>
      <dgm:spPr/>
      <dgm:t>
        <a:bodyPr/>
        <a:lstStyle/>
        <a:p>
          <a:endParaRPr lang="en-US"/>
        </a:p>
      </dgm:t>
    </dgm:pt>
    <dgm:pt modelId="{21A6919E-6D3D-4BB0-A922-811D0CFFA547}" type="sibTrans" cxnId="{7FBCF073-DE57-4D93-BFF6-CEC3A110B150}">
      <dgm:prSet/>
      <dgm:spPr/>
      <dgm:t>
        <a:bodyPr/>
        <a:lstStyle/>
        <a:p>
          <a:endParaRPr lang="en-US"/>
        </a:p>
      </dgm:t>
    </dgm:pt>
    <dgm:pt modelId="{B29C920E-7AC8-4580-BF4D-68EE6DF114F9}">
      <dgm:prSet phldrT="[Text]" custT="1"/>
      <dgm:spPr/>
      <dgm:t>
        <a:bodyPr/>
        <a:lstStyle/>
        <a:p>
          <a:pPr algn="ctr" rtl="1"/>
          <a:r>
            <a:rPr lang="fa-IR" sz="1600" b="0" dirty="0" smtClean="0">
              <a:cs typeface="B Yekan" panose="00000400000000000000" pitchFamily="2" charset="-78"/>
            </a:rPr>
            <a:t>150 برابر بودجه نوسازی مدارس</a:t>
          </a:r>
          <a:endParaRPr lang="en-US" sz="1600" b="0" dirty="0">
            <a:cs typeface="B Yekan" panose="00000400000000000000" pitchFamily="2" charset="-78"/>
          </a:endParaRPr>
        </a:p>
      </dgm:t>
    </dgm:pt>
    <dgm:pt modelId="{1FCE8E23-D1A4-4084-8C22-0F6F942FB296}" type="parTrans" cxnId="{C6BCA1A8-9D3C-4CAF-A4D4-C0AA48795513}">
      <dgm:prSet/>
      <dgm:spPr/>
      <dgm:t>
        <a:bodyPr/>
        <a:lstStyle/>
        <a:p>
          <a:endParaRPr lang="en-US"/>
        </a:p>
      </dgm:t>
    </dgm:pt>
    <dgm:pt modelId="{09A55C20-DB16-446C-9CC3-65A01F22313B}" type="sibTrans" cxnId="{C6BCA1A8-9D3C-4CAF-A4D4-C0AA48795513}">
      <dgm:prSet/>
      <dgm:spPr/>
      <dgm:t>
        <a:bodyPr/>
        <a:lstStyle/>
        <a:p>
          <a:endParaRPr lang="en-US"/>
        </a:p>
      </dgm:t>
    </dgm:pt>
    <dgm:pt modelId="{076B64A5-0D2D-4E1A-A35E-6020A9EC0B1A}" type="pres">
      <dgm:prSet presAssocID="{F2CB608A-9C04-41F3-8BFA-24D2F1B23B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406428-ADEC-4227-B445-20052BB9E238}" type="pres">
      <dgm:prSet presAssocID="{1D2915E7-0BD4-4189-8CF9-BC9AB4854D54}" presName="vertOne" presStyleCnt="0"/>
      <dgm:spPr/>
    </dgm:pt>
    <dgm:pt modelId="{B8E2CE5D-D52C-40B4-A76F-4F1677EF3BFA}" type="pres">
      <dgm:prSet presAssocID="{1D2915E7-0BD4-4189-8CF9-BC9AB4854D5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9D28A7-D6A0-409F-9A9E-0D86963ED470}" type="pres">
      <dgm:prSet presAssocID="{1D2915E7-0BD4-4189-8CF9-BC9AB4854D54}" presName="parTransOne" presStyleCnt="0"/>
      <dgm:spPr/>
    </dgm:pt>
    <dgm:pt modelId="{AF63C37C-ECBD-4358-A421-CE182C17DDEF}" type="pres">
      <dgm:prSet presAssocID="{1D2915E7-0BD4-4189-8CF9-BC9AB4854D54}" presName="horzOne" presStyleCnt="0"/>
      <dgm:spPr/>
    </dgm:pt>
    <dgm:pt modelId="{158FC002-278E-461C-8C9F-A90F90097097}" type="pres">
      <dgm:prSet presAssocID="{72AA41CA-C77E-4411-8693-E25D1102F6BC}" presName="vertTwo" presStyleCnt="0"/>
      <dgm:spPr/>
    </dgm:pt>
    <dgm:pt modelId="{CE7FBA69-6428-429C-B8AD-C4B1D6E82778}" type="pres">
      <dgm:prSet presAssocID="{72AA41CA-C77E-4411-8693-E25D1102F6B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9558D-6D6B-47D0-BDF9-8EB9530C56A4}" type="pres">
      <dgm:prSet presAssocID="{72AA41CA-C77E-4411-8693-E25D1102F6BC}" presName="horzTwo" presStyleCnt="0"/>
      <dgm:spPr/>
    </dgm:pt>
    <dgm:pt modelId="{842A3FED-E69D-4B82-9A68-EF460A9B1F5A}" type="pres">
      <dgm:prSet presAssocID="{21A6919E-6D3D-4BB0-A922-811D0CFFA547}" presName="sibSpaceTwo" presStyleCnt="0"/>
      <dgm:spPr/>
    </dgm:pt>
    <dgm:pt modelId="{2C091B56-A41E-4612-B6B2-3540297C95C2}" type="pres">
      <dgm:prSet presAssocID="{B29C920E-7AC8-4580-BF4D-68EE6DF114F9}" presName="vertTwo" presStyleCnt="0"/>
      <dgm:spPr/>
    </dgm:pt>
    <dgm:pt modelId="{988D169E-9951-4E7C-9720-362E41872E4F}" type="pres">
      <dgm:prSet presAssocID="{B29C920E-7AC8-4580-BF4D-68EE6DF114F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AB0AE-14AF-4255-8D28-80D759062755}" type="pres">
      <dgm:prSet presAssocID="{B29C920E-7AC8-4580-BF4D-68EE6DF114F9}" presName="horzTwo" presStyleCnt="0"/>
      <dgm:spPr/>
    </dgm:pt>
  </dgm:ptLst>
  <dgm:cxnLst>
    <dgm:cxn modelId="{CC7D5903-9133-430C-B54A-EB12F298B7D6}" type="presOf" srcId="{B29C920E-7AC8-4580-BF4D-68EE6DF114F9}" destId="{988D169E-9951-4E7C-9720-362E41872E4F}" srcOrd="0" destOrd="0" presId="urn:microsoft.com/office/officeart/2005/8/layout/hierarchy4"/>
    <dgm:cxn modelId="{7FBCF073-DE57-4D93-BFF6-CEC3A110B150}" srcId="{1D2915E7-0BD4-4189-8CF9-BC9AB4854D54}" destId="{72AA41CA-C77E-4411-8693-E25D1102F6BC}" srcOrd="0" destOrd="0" parTransId="{69B417C9-B24C-40E7-890D-65FAB93A77E4}" sibTransId="{21A6919E-6D3D-4BB0-A922-811D0CFFA547}"/>
    <dgm:cxn modelId="{EFD6CCF1-4517-4B45-AE3F-8968175EE60B}" type="presOf" srcId="{1D2915E7-0BD4-4189-8CF9-BC9AB4854D54}" destId="{B8E2CE5D-D52C-40B4-A76F-4F1677EF3BFA}" srcOrd="0" destOrd="0" presId="urn:microsoft.com/office/officeart/2005/8/layout/hierarchy4"/>
    <dgm:cxn modelId="{BAB25376-0195-486B-90AA-28A318487DAD}" srcId="{F2CB608A-9C04-41F3-8BFA-24D2F1B23BBB}" destId="{1D2915E7-0BD4-4189-8CF9-BC9AB4854D54}" srcOrd="0" destOrd="0" parTransId="{4E636891-9B9B-4B7D-8F92-305FB995A741}" sibTransId="{0A3511A0-CC95-445C-87F1-BB817A135C93}"/>
    <dgm:cxn modelId="{C6BCA1A8-9D3C-4CAF-A4D4-C0AA48795513}" srcId="{1D2915E7-0BD4-4189-8CF9-BC9AB4854D54}" destId="{B29C920E-7AC8-4580-BF4D-68EE6DF114F9}" srcOrd="1" destOrd="0" parTransId="{1FCE8E23-D1A4-4084-8C22-0F6F942FB296}" sibTransId="{09A55C20-DB16-446C-9CC3-65A01F22313B}"/>
    <dgm:cxn modelId="{5B88205F-FCB5-47BA-9D7E-BD38E893C60C}" type="presOf" srcId="{72AA41CA-C77E-4411-8693-E25D1102F6BC}" destId="{CE7FBA69-6428-429C-B8AD-C4B1D6E82778}" srcOrd="0" destOrd="0" presId="urn:microsoft.com/office/officeart/2005/8/layout/hierarchy4"/>
    <dgm:cxn modelId="{DF77B85B-D906-4CBF-826C-3F90E4CFF0E2}" type="presOf" srcId="{F2CB608A-9C04-41F3-8BFA-24D2F1B23BBB}" destId="{076B64A5-0D2D-4E1A-A35E-6020A9EC0B1A}" srcOrd="0" destOrd="0" presId="urn:microsoft.com/office/officeart/2005/8/layout/hierarchy4"/>
    <dgm:cxn modelId="{C2E1F54A-AC78-425B-B314-9451CB7C170A}" type="presParOf" srcId="{076B64A5-0D2D-4E1A-A35E-6020A9EC0B1A}" destId="{3B406428-ADEC-4227-B445-20052BB9E238}" srcOrd="0" destOrd="0" presId="urn:microsoft.com/office/officeart/2005/8/layout/hierarchy4"/>
    <dgm:cxn modelId="{387AD82E-CD3B-405E-9702-AC74ED9C15CC}" type="presParOf" srcId="{3B406428-ADEC-4227-B445-20052BB9E238}" destId="{B8E2CE5D-D52C-40B4-A76F-4F1677EF3BFA}" srcOrd="0" destOrd="0" presId="urn:microsoft.com/office/officeart/2005/8/layout/hierarchy4"/>
    <dgm:cxn modelId="{4A8DDADD-EC60-4B58-B0B9-612F110EEA6B}" type="presParOf" srcId="{3B406428-ADEC-4227-B445-20052BB9E238}" destId="{519D28A7-D6A0-409F-9A9E-0D86963ED470}" srcOrd="1" destOrd="0" presId="urn:microsoft.com/office/officeart/2005/8/layout/hierarchy4"/>
    <dgm:cxn modelId="{C2907E68-B3A9-415F-A771-2A4C1BD2439B}" type="presParOf" srcId="{3B406428-ADEC-4227-B445-20052BB9E238}" destId="{AF63C37C-ECBD-4358-A421-CE182C17DDEF}" srcOrd="2" destOrd="0" presId="urn:microsoft.com/office/officeart/2005/8/layout/hierarchy4"/>
    <dgm:cxn modelId="{36B27B7F-55D8-49BC-83F1-F54EE1D9DF1E}" type="presParOf" srcId="{AF63C37C-ECBD-4358-A421-CE182C17DDEF}" destId="{158FC002-278E-461C-8C9F-A90F90097097}" srcOrd="0" destOrd="0" presId="urn:microsoft.com/office/officeart/2005/8/layout/hierarchy4"/>
    <dgm:cxn modelId="{61AF03D9-8B14-4B5F-BFD8-A4954AAC69FA}" type="presParOf" srcId="{158FC002-278E-461C-8C9F-A90F90097097}" destId="{CE7FBA69-6428-429C-B8AD-C4B1D6E82778}" srcOrd="0" destOrd="0" presId="urn:microsoft.com/office/officeart/2005/8/layout/hierarchy4"/>
    <dgm:cxn modelId="{71B204B8-012F-4779-BE58-F6A42BEDD4AB}" type="presParOf" srcId="{158FC002-278E-461C-8C9F-A90F90097097}" destId="{E0D9558D-6D6B-47D0-BDF9-8EB9530C56A4}" srcOrd="1" destOrd="0" presId="urn:microsoft.com/office/officeart/2005/8/layout/hierarchy4"/>
    <dgm:cxn modelId="{4BD1F644-7072-4A46-A831-D5C4A273FB6F}" type="presParOf" srcId="{AF63C37C-ECBD-4358-A421-CE182C17DDEF}" destId="{842A3FED-E69D-4B82-9A68-EF460A9B1F5A}" srcOrd="1" destOrd="0" presId="urn:microsoft.com/office/officeart/2005/8/layout/hierarchy4"/>
    <dgm:cxn modelId="{8AB8DF0E-EA06-4CCE-84F8-1CE2F675E74C}" type="presParOf" srcId="{AF63C37C-ECBD-4358-A421-CE182C17DDEF}" destId="{2C091B56-A41E-4612-B6B2-3540297C95C2}" srcOrd="2" destOrd="0" presId="urn:microsoft.com/office/officeart/2005/8/layout/hierarchy4"/>
    <dgm:cxn modelId="{E3D81F1D-09C8-4C50-A65E-03A50B025598}" type="presParOf" srcId="{2C091B56-A41E-4612-B6B2-3540297C95C2}" destId="{988D169E-9951-4E7C-9720-362E41872E4F}" srcOrd="0" destOrd="0" presId="urn:microsoft.com/office/officeart/2005/8/layout/hierarchy4"/>
    <dgm:cxn modelId="{A3DD7A8B-7788-4300-B85B-F4B89100B84B}" type="presParOf" srcId="{2C091B56-A41E-4612-B6B2-3540297C95C2}" destId="{1A3AB0AE-14AF-4255-8D28-80D7590627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14E13-940E-4CF3-BF42-88526D256CF7}" type="doc">
      <dgm:prSet loTypeId="urn:microsoft.com/office/officeart/2009/3/layout/Phased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03E25F-A392-4970-9FBC-2D12CC7CFC91}">
      <dgm:prSet phldrT="[Text]"/>
      <dgm:spPr/>
      <dgm:t>
        <a:bodyPr/>
        <a:lstStyle/>
        <a:p>
          <a:pPr rtl="1"/>
          <a:r>
            <a:rPr lang="fa-IR" dirty="0" smtClean="0">
              <a:cs typeface="B Yekan" panose="00000400000000000000" pitchFamily="2" charset="-78"/>
            </a:rPr>
            <a:t>بازیافت آسفالت کهنه</a:t>
          </a:r>
          <a:endParaRPr lang="en-US" dirty="0">
            <a:cs typeface="B Yekan" panose="00000400000000000000" pitchFamily="2" charset="-78"/>
          </a:endParaRPr>
        </a:p>
      </dgm:t>
    </dgm:pt>
    <dgm:pt modelId="{B46C44F6-5823-4FFE-B367-E12CDBEF1BE4}" type="parTrans" cxnId="{7112F7FD-5931-45D6-A1D5-862CC62B8E9E}">
      <dgm:prSet/>
      <dgm:spPr/>
      <dgm:t>
        <a:bodyPr/>
        <a:lstStyle/>
        <a:p>
          <a:pPr rtl="1"/>
          <a:endParaRPr lang="en-US"/>
        </a:p>
      </dgm:t>
    </dgm:pt>
    <dgm:pt modelId="{3072C129-748B-4F3A-B441-9C343D525B6C}" type="sibTrans" cxnId="{7112F7FD-5931-45D6-A1D5-862CC62B8E9E}">
      <dgm:prSet/>
      <dgm:spPr/>
      <dgm:t>
        <a:bodyPr/>
        <a:lstStyle/>
        <a:p>
          <a:pPr rtl="1"/>
          <a:endParaRPr lang="en-US"/>
        </a:p>
      </dgm:t>
    </dgm:pt>
    <dgm:pt modelId="{B26BE4F7-7612-4D57-8F72-3CA5A0AFF735}">
      <dgm:prSet phldrT="[Text]" custT="1"/>
      <dgm:spPr/>
      <dgm:t>
        <a:bodyPr/>
        <a:lstStyle/>
        <a:p>
          <a:pPr rtl="1"/>
          <a:r>
            <a:rPr lang="fa-IR" sz="1800" dirty="0" smtClean="0">
              <a:cs typeface="B Yekan" panose="00000400000000000000" pitchFamily="2" charset="-78"/>
            </a:rPr>
            <a:t>صرفه‌جویی در مصرف مصالح سنگی و قیر</a:t>
          </a:r>
          <a:endParaRPr lang="en-US" sz="1800" dirty="0">
            <a:cs typeface="B Yekan" panose="00000400000000000000" pitchFamily="2" charset="-78"/>
          </a:endParaRPr>
        </a:p>
      </dgm:t>
    </dgm:pt>
    <dgm:pt modelId="{17A15CCB-ED1B-4B1D-AC34-8F10516A2275}" type="parTrans" cxnId="{BC52F2C9-C22B-4BA0-850B-B71F03DBD97D}">
      <dgm:prSet/>
      <dgm:spPr/>
      <dgm:t>
        <a:bodyPr/>
        <a:lstStyle/>
        <a:p>
          <a:pPr rtl="1"/>
          <a:endParaRPr lang="en-US"/>
        </a:p>
      </dgm:t>
    </dgm:pt>
    <dgm:pt modelId="{D1A40661-8CB3-4F95-9717-8DAB3C933E1E}" type="sibTrans" cxnId="{BC52F2C9-C22B-4BA0-850B-B71F03DBD97D}">
      <dgm:prSet/>
      <dgm:spPr/>
      <dgm:t>
        <a:bodyPr/>
        <a:lstStyle/>
        <a:p>
          <a:pPr rtl="1"/>
          <a:endParaRPr lang="en-US"/>
        </a:p>
      </dgm:t>
    </dgm:pt>
    <dgm:pt modelId="{95523C93-F51A-4062-ABE1-95D5E6A6EC1F}">
      <dgm:prSet phldrT="[Text]" custT="1"/>
      <dgm:spPr/>
      <dgm:t>
        <a:bodyPr/>
        <a:lstStyle/>
        <a:p>
          <a:pPr rtl="1"/>
          <a:r>
            <a:rPr lang="fa-IR" sz="1800" dirty="0" smtClean="0">
              <a:cs typeface="B Yekan" panose="00000400000000000000" pitchFamily="2" charset="-78"/>
            </a:rPr>
            <a:t>صرفه‌جویی اقتصادی</a:t>
          </a:r>
          <a:endParaRPr lang="en-US" sz="1800" dirty="0">
            <a:cs typeface="B Yekan" panose="00000400000000000000" pitchFamily="2" charset="-78"/>
          </a:endParaRPr>
        </a:p>
      </dgm:t>
    </dgm:pt>
    <dgm:pt modelId="{3CA6F74D-DD49-42AD-AC89-0CDD6A967A36}" type="parTrans" cxnId="{4BF0EEBE-428F-4574-A8BD-7A48D0630450}">
      <dgm:prSet/>
      <dgm:spPr/>
      <dgm:t>
        <a:bodyPr/>
        <a:lstStyle/>
        <a:p>
          <a:pPr rtl="1"/>
          <a:endParaRPr lang="en-US"/>
        </a:p>
      </dgm:t>
    </dgm:pt>
    <dgm:pt modelId="{CFB7DC0E-66D6-46DB-A31F-43E4BD8A1C74}" type="sibTrans" cxnId="{4BF0EEBE-428F-4574-A8BD-7A48D0630450}">
      <dgm:prSet/>
      <dgm:spPr/>
      <dgm:t>
        <a:bodyPr/>
        <a:lstStyle/>
        <a:p>
          <a:pPr rtl="1"/>
          <a:endParaRPr lang="en-US"/>
        </a:p>
      </dgm:t>
    </dgm:pt>
    <dgm:pt modelId="{DCDC5ABC-026A-44D3-9B30-AECA73C306A0}">
      <dgm:prSet phldrT="[Text]"/>
      <dgm:spPr/>
      <dgm:t>
        <a:bodyPr/>
        <a:lstStyle/>
        <a:p>
          <a:pPr rtl="1"/>
          <a:r>
            <a:rPr lang="fa-IR" dirty="0" smtClean="0">
              <a:cs typeface="B Yekan" panose="00000400000000000000" pitchFamily="2" charset="-78"/>
            </a:rPr>
            <a:t>مشکل اساسی</a:t>
          </a:r>
          <a:endParaRPr lang="en-US" dirty="0">
            <a:cs typeface="B Yekan" panose="00000400000000000000" pitchFamily="2" charset="-78"/>
          </a:endParaRPr>
        </a:p>
      </dgm:t>
    </dgm:pt>
    <dgm:pt modelId="{098E36A2-C8BA-4054-96D8-853303085ED2}" type="parTrans" cxnId="{8183055A-D4B3-4AA5-ADC4-3D0E5DE03C7C}">
      <dgm:prSet/>
      <dgm:spPr/>
      <dgm:t>
        <a:bodyPr/>
        <a:lstStyle/>
        <a:p>
          <a:pPr rtl="1"/>
          <a:endParaRPr lang="en-US"/>
        </a:p>
      </dgm:t>
    </dgm:pt>
    <dgm:pt modelId="{7E46D18C-4C75-4E7E-B83C-8ECA9D00A1A4}" type="sibTrans" cxnId="{8183055A-D4B3-4AA5-ADC4-3D0E5DE03C7C}">
      <dgm:prSet/>
      <dgm:spPr/>
      <dgm:t>
        <a:bodyPr/>
        <a:lstStyle/>
        <a:p>
          <a:pPr rtl="1"/>
          <a:endParaRPr lang="en-US"/>
        </a:p>
      </dgm:t>
    </dgm:pt>
    <dgm:pt modelId="{0AEA3F77-0170-44EE-8299-74F38CF007CE}">
      <dgm:prSet phldrT="[Text]" custT="1"/>
      <dgm:spPr/>
      <dgm:t>
        <a:bodyPr/>
        <a:lstStyle/>
        <a:p>
          <a:pPr rtl="1"/>
          <a:r>
            <a:rPr lang="fa-IR" sz="1600" b="1" dirty="0" smtClean="0">
              <a:cs typeface="B Yekan" panose="00000400000000000000" pitchFamily="2" charset="-78"/>
            </a:rPr>
            <a:t>کاهش آلودگی زیست‌محیطی</a:t>
          </a:r>
          <a:endParaRPr lang="en-US" sz="1600" b="1" dirty="0">
            <a:cs typeface="B Yekan" panose="00000400000000000000" pitchFamily="2" charset="-78"/>
          </a:endParaRPr>
        </a:p>
      </dgm:t>
    </dgm:pt>
    <dgm:pt modelId="{CE91FA32-DDD8-431A-9B5C-0AE196129942}" type="parTrans" cxnId="{DCFF9B61-F9C0-47B7-99EB-5A3576446626}">
      <dgm:prSet/>
      <dgm:spPr/>
      <dgm:t>
        <a:bodyPr/>
        <a:lstStyle/>
        <a:p>
          <a:pPr rtl="1"/>
          <a:endParaRPr lang="en-US"/>
        </a:p>
      </dgm:t>
    </dgm:pt>
    <dgm:pt modelId="{513116B1-133E-46DC-A545-308422E81B1E}" type="sibTrans" cxnId="{DCFF9B61-F9C0-47B7-99EB-5A3576446626}">
      <dgm:prSet/>
      <dgm:spPr/>
      <dgm:t>
        <a:bodyPr/>
        <a:lstStyle/>
        <a:p>
          <a:pPr rtl="1"/>
          <a:endParaRPr lang="en-US"/>
        </a:p>
      </dgm:t>
    </dgm:pt>
    <dgm:pt modelId="{D9EA0501-F3ED-4092-A082-E635D619E8FD}">
      <dgm:prSet phldrT="[Text]"/>
      <dgm:spPr/>
      <dgm:t>
        <a:bodyPr/>
        <a:lstStyle/>
        <a:p>
          <a:pPr rtl="1"/>
          <a:r>
            <a:rPr lang="fa-IR" dirty="0" smtClean="0">
              <a:cs typeface="B Yekan" panose="00000400000000000000" pitchFamily="2" charset="-78"/>
            </a:rPr>
            <a:t>کاهش مقاومت آسفالت</a:t>
          </a:r>
          <a:endParaRPr lang="en-US" dirty="0">
            <a:cs typeface="B Yekan" panose="00000400000000000000" pitchFamily="2" charset="-78"/>
          </a:endParaRPr>
        </a:p>
      </dgm:t>
    </dgm:pt>
    <dgm:pt modelId="{A9189531-8501-4E55-827D-14C36F7C1AC7}" type="sibTrans" cxnId="{3E329FE4-1ECE-43F4-8B22-7995525D0079}">
      <dgm:prSet/>
      <dgm:spPr/>
      <dgm:t>
        <a:bodyPr/>
        <a:lstStyle/>
        <a:p>
          <a:pPr rtl="1"/>
          <a:endParaRPr lang="en-US"/>
        </a:p>
      </dgm:t>
    </dgm:pt>
    <dgm:pt modelId="{46ACF4BE-DFD6-412A-B6FF-2838E85A02DF}" type="parTrans" cxnId="{3E329FE4-1ECE-43F4-8B22-7995525D0079}">
      <dgm:prSet/>
      <dgm:spPr/>
      <dgm:t>
        <a:bodyPr/>
        <a:lstStyle/>
        <a:p>
          <a:pPr rtl="1"/>
          <a:endParaRPr lang="en-US"/>
        </a:p>
      </dgm:t>
    </dgm:pt>
    <dgm:pt modelId="{F3BD8BA3-AF48-4394-9CE1-A5514B762876}">
      <dgm:prSet phldrT="[Text]"/>
      <dgm:spPr/>
      <dgm:t>
        <a:bodyPr/>
        <a:lstStyle/>
        <a:p>
          <a:pPr rtl="1"/>
          <a:r>
            <a:rPr lang="fa-IR" dirty="0" smtClean="0">
              <a:cs typeface="B Yekan" panose="00000400000000000000" pitchFamily="2" charset="-78"/>
            </a:rPr>
            <a:t>مزایا</a:t>
          </a:r>
          <a:endParaRPr lang="en-US" dirty="0">
            <a:cs typeface="B Yekan" panose="00000400000000000000" pitchFamily="2" charset="-78"/>
          </a:endParaRPr>
        </a:p>
      </dgm:t>
    </dgm:pt>
    <dgm:pt modelId="{F1C487AB-99E9-420C-930A-11C534C8B6DC}" type="parTrans" cxnId="{356AEEAF-65D8-4E21-94E5-96D669F3819D}">
      <dgm:prSet/>
      <dgm:spPr/>
      <dgm:t>
        <a:bodyPr/>
        <a:lstStyle/>
        <a:p>
          <a:endParaRPr lang="en-US"/>
        </a:p>
      </dgm:t>
    </dgm:pt>
    <dgm:pt modelId="{5CBE0A95-C984-48EA-9005-90F6B3A46BD5}" type="sibTrans" cxnId="{356AEEAF-65D8-4E21-94E5-96D669F3819D}">
      <dgm:prSet/>
      <dgm:spPr/>
      <dgm:t>
        <a:bodyPr/>
        <a:lstStyle/>
        <a:p>
          <a:endParaRPr lang="en-US"/>
        </a:p>
      </dgm:t>
    </dgm:pt>
    <dgm:pt modelId="{88CD4D2F-6447-4552-B904-60B6C8539B37}">
      <dgm:prSet phldrT="[Text]"/>
      <dgm:spPr/>
      <dgm:t>
        <a:bodyPr/>
        <a:lstStyle/>
        <a:p>
          <a:pPr rtl="1"/>
          <a:r>
            <a:rPr lang="en-US" dirty="0" smtClean="0">
              <a:cs typeface="B Yekan" panose="00000400000000000000" pitchFamily="2" charset="-78"/>
            </a:rPr>
            <a:t>Reclaimed Asphalt Pavement</a:t>
          </a:r>
          <a:endParaRPr lang="en-US" dirty="0">
            <a:cs typeface="B Yekan" panose="00000400000000000000" pitchFamily="2" charset="-78"/>
          </a:endParaRPr>
        </a:p>
      </dgm:t>
    </dgm:pt>
    <dgm:pt modelId="{790C1ADE-6CF4-420B-B075-28D55A4F0587}" type="parTrans" cxnId="{513340E8-4361-4B87-8719-44D2E1DACFC8}">
      <dgm:prSet/>
      <dgm:spPr/>
      <dgm:t>
        <a:bodyPr/>
        <a:lstStyle/>
        <a:p>
          <a:endParaRPr lang="en-US"/>
        </a:p>
      </dgm:t>
    </dgm:pt>
    <dgm:pt modelId="{ED7D9C9F-D3B1-4775-961F-C71765693819}" type="sibTrans" cxnId="{513340E8-4361-4B87-8719-44D2E1DACFC8}">
      <dgm:prSet/>
      <dgm:spPr/>
      <dgm:t>
        <a:bodyPr/>
        <a:lstStyle/>
        <a:p>
          <a:endParaRPr lang="en-US"/>
        </a:p>
      </dgm:t>
    </dgm:pt>
    <dgm:pt modelId="{05D0B249-A1D3-45D1-92C7-5529B656EFED}">
      <dgm:prSet phldrT="[Text]"/>
      <dgm:spPr/>
      <dgm:t>
        <a:bodyPr/>
        <a:lstStyle/>
        <a:p>
          <a:pPr rtl="1"/>
          <a:endParaRPr lang="en-US" dirty="0">
            <a:cs typeface="B Yekan" panose="00000400000000000000" pitchFamily="2" charset="-78"/>
          </a:endParaRPr>
        </a:p>
      </dgm:t>
    </dgm:pt>
    <dgm:pt modelId="{9A62643C-6102-47DB-9C00-98B37B8A3C35}" type="parTrans" cxnId="{0BB90E30-9445-44CC-8672-0FDABE153B16}">
      <dgm:prSet/>
      <dgm:spPr/>
      <dgm:t>
        <a:bodyPr/>
        <a:lstStyle/>
        <a:p>
          <a:endParaRPr lang="en-US"/>
        </a:p>
      </dgm:t>
    </dgm:pt>
    <dgm:pt modelId="{0C133908-257E-4894-B3DC-B7AD09845C04}" type="sibTrans" cxnId="{0BB90E30-9445-44CC-8672-0FDABE153B16}">
      <dgm:prSet/>
      <dgm:spPr/>
      <dgm:t>
        <a:bodyPr/>
        <a:lstStyle/>
        <a:p>
          <a:endParaRPr lang="en-US"/>
        </a:p>
      </dgm:t>
    </dgm:pt>
    <dgm:pt modelId="{4C6ADE3C-D3AD-402E-A459-6F58A74926DD}" type="pres">
      <dgm:prSet presAssocID="{8E014E13-940E-4CF3-BF42-88526D256CF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66F870-C98F-4701-BF16-2A493E06F02D}" type="pres">
      <dgm:prSet presAssocID="{8E014E13-940E-4CF3-BF42-88526D256CF7}" presName="arc1" presStyleLbl="node1" presStyleIdx="0" presStyleCnt="4"/>
      <dgm:spPr/>
    </dgm:pt>
    <dgm:pt modelId="{18601620-D014-474D-8345-B2F6CC0E8929}" type="pres">
      <dgm:prSet presAssocID="{8E014E13-940E-4CF3-BF42-88526D256CF7}" presName="arc3" presStyleLbl="node1" presStyleIdx="1" presStyleCnt="4"/>
      <dgm:spPr/>
    </dgm:pt>
    <dgm:pt modelId="{3C21A483-7DB7-4689-A4E2-C50AB9ABCB7E}" type="pres">
      <dgm:prSet presAssocID="{8E014E13-940E-4CF3-BF42-88526D256CF7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72365-EC47-4110-9D56-19618C3121E4}" type="pres">
      <dgm:prSet presAssocID="{8E014E13-940E-4CF3-BF42-88526D256CF7}" presName="arc2" presStyleLbl="node1" presStyleIdx="2" presStyleCnt="4"/>
      <dgm:spPr/>
    </dgm:pt>
    <dgm:pt modelId="{EB35EB16-81A3-4062-BFE2-8936B6221FCA}" type="pres">
      <dgm:prSet presAssocID="{8E014E13-940E-4CF3-BF42-88526D256CF7}" presName="arc4" presStyleLbl="node1" presStyleIdx="3" presStyleCnt="4"/>
      <dgm:spPr/>
    </dgm:pt>
    <dgm:pt modelId="{423847F3-93F1-4FB6-B4ED-22DF7D57F88D}" type="pres">
      <dgm:prSet presAssocID="{8E014E13-940E-4CF3-BF42-88526D256CF7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9ACEA-3CB6-491A-9A50-71BE42846571}" type="pres">
      <dgm:prSet presAssocID="{8E014E13-940E-4CF3-BF42-88526D256CF7}" presName="middleComposite" presStyleCnt="0"/>
      <dgm:spPr/>
    </dgm:pt>
    <dgm:pt modelId="{C6F1EC53-74A5-460C-946E-DF4955AAF0A8}" type="pres">
      <dgm:prSet presAssocID="{B26BE4F7-7612-4D57-8F72-3CA5A0AFF735}" presName="circ1" presStyleLbl="vennNode1" presStyleIdx="0" presStyleCnt="6"/>
      <dgm:spPr/>
      <dgm:t>
        <a:bodyPr/>
        <a:lstStyle/>
        <a:p>
          <a:endParaRPr lang="en-US"/>
        </a:p>
      </dgm:t>
    </dgm:pt>
    <dgm:pt modelId="{2E1D13ED-09DD-4CD1-B2D5-78F42814DC83}" type="pres">
      <dgm:prSet presAssocID="{B26BE4F7-7612-4D57-8F72-3CA5A0AFF735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7C85DD1-3C47-484B-8066-76F3EA814AAF}" type="pres">
      <dgm:prSet presAssocID="{95523C93-F51A-4062-ABE1-95D5E6A6EC1F}" presName="circ2" presStyleLbl="vennNode1" presStyleIdx="1" presStyleCnt="6"/>
      <dgm:spPr/>
      <dgm:t>
        <a:bodyPr/>
        <a:lstStyle/>
        <a:p>
          <a:endParaRPr lang="en-US"/>
        </a:p>
      </dgm:t>
    </dgm:pt>
    <dgm:pt modelId="{31125D85-3F6D-490A-AAEB-EDDE21902961}" type="pres">
      <dgm:prSet presAssocID="{95523C93-F51A-4062-ABE1-95D5E6A6EC1F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7FD9341-2130-475E-8BA2-E6A630DE4305}" type="pres">
      <dgm:prSet presAssocID="{0AEA3F77-0170-44EE-8299-74F38CF007CE}" presName="circ3" presStyleLbl="vennNode1" presStyleIdx="2" presStyleCnt="6"/>
      <dgm:spPr/>
      <dgm:t>
        <a:bodyPr/>
        <a:lstStyle/>
        <a:p>
          <a:endParaRPr lang="en-US"/>
        </a:p>
      </dgm:t>
    </dgm:pt>
    <dgm:pt modelId="{12DA7EAF-D9B9-483B-9F80-4B76E88E6246}" type="pres">
      <dgm:prSet presAssocID="{0AEA3F77-0170-44EE-8299-74F38CF007CE}" presName="circ3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78E496-2E08-4D99-9D72-7BCD98E5A8A6}" type="pres">
      <dgm:prSet presAssocID="{8E014E13-940E-4CF3-BF42-88526D256CF7}" presName="leftComposite" presStyleCnt="0"/>
      <dgm:spPr/>
    </dgm:pt>
    <dgm:pt modelId="{7867761D-E767-4F4F-9769-1694684F3F43}" type="pres">
      <dgm:prSet presAssocID="{88CD4D2F-6447-4552-B904-60B6C8539B37}" presName="childText1_1" presStyleLbl="vennNode1" presStyleIdx="3" presStyleCnt="6" custScaleX="150474" custScaleY="137583" custLinFactNeighborY="725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5226D7C-E576-4FF1-BCE0-D43CE14C7C43}" type="pres">
      <dgm:prSet presAssocID="{88CD4D2F-6447-4552-B904-60B6C8539B37}" presName="ellipse1" presStyleLbl="vennNode1" presStyleIdx="4" presStyleCnt="6" custLinFactX="600000" custLinFactY="-113961" custLinFactNeighborX="618761" custLinFactNeighborY="-200000"/>
      <dgm:spPr>
        <a:noFill/>
      </dgm:spPr>
    </dgm:pt>
    <dgm:pt modelId="{7E0F7A06-68C0-4320-AC24-52DE20D39622}" type="pres">
      <dgm:prSet presAssocID="{88CD4D2F-6447-4552-B904-60B6C8539B37}" presName="ellipse2" presStyleLbl="vennNode1" presStyleIdx="5" presStyleCnt="6" custLinFactX="1358721" custLinFactNeighborX="1400000" custLinFactNeighborY="-38086"/>
      <dgm:spPr>
        <a:noFill/>
      </dgm:spPr>
    </dgm:pt>
    <dgm:pt modelId="{3A134D9C-8FD3-4523-B6EF-8B433CD6B81D}" type="pres">
      <dgm:prSet presAssocID="{8E014E13-940E-4CF3-BF42-88526D256CF7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E88E20-C77B-4CA6-9FF8-7C4A9BC1D3EA}" type="pres">
      <dgm:prSet presAssocID="{8E014E13-940E-4CF3-BF42-88526D256CF7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E79D8-8F62-4AB8-8AF2-9D0799ACC470}" type="presOf" srcId="{B26BE4F7-7612-4D57-8F72-3CA5A0AFF735}" destId="{C6F1EC53-74A5-460C-946E-DF4955AAF0A8}" srcOrd="0" destOrd="0" presId="urn:microsoft.com/office/officeart/2009/3/layout/PhasedProcess"/>
    <dgm:cxn modelId="{513340E8-4361-4B87-8719-44D2E1DACFC8}" srcId="{1303E25F-A392-4970-9FBC-2D12CC7CFC91}" destId="{88CD4D2F-6447-4552-B904-60B6C8539B37}" srcOrd="0" destOrd="0" parTransId="{790C1ADE-6CF4-420B-B075-28D55A4F0587}" sibTransId="{ED7D9C9F-D3B1-4775-961F-C71765693819}"/>
    <dgm:cxn modelId="{84E016C9-C6BA-46D6-8751-343173FF2506}" type="presOf" srcId="{F3BD8BA3-AF48-4394-9CE1-A5514B762876}" destId="{3C21A483-7DB7-4689-A4E2-C50AB9ABCB7E}" srcOrd="0" destOrd="0" presId="urn:microsoft.com/office/officeart/2009/3/layout/PhasedProcess"/>
    <dgm:cxn modelId="{4BF0EEBE-428F-4574-A8BD-7A48D0630450}" srcId="{F3BD8BA3-AF48-4394-9CE1-A5514B762876}" destId="{95523C93-F51A-4062-ABE1-95D5E6A6EC1F}" srcOrd="1" destOrd="0" parTransId="{3CA6F74D-DD49-42AD-AC89-0CDD6A967A36}" sibTransId="{CFB7DC0E-66D6-46DB-A31F-43E4BD8A1C74}"/>
    <dgm:cxn modelId="{10D141AF-13F3-497E-AC68-589A92FF421F}" type="presOf" srcId="{B26BE4F7-7612-4D57-8F72-3CA5A0AFF735}" destId="{2E1D13ED-09DD-4CD1-B2D5-78F42814DC83}" srcOrd="1" destOrd="0" presId="urn:microsoft.com/office/officeart/2009/3/layout/PhasedProcess"/>
    <dgm:cxn modelId="{8183055A-D4B3-4AA5-ADC4-3D0E5DE03C7C}" srcId="{8E014E13-940E-4CF3-BF42-88526D256CF7}" destId="{DCDC5ABC-026A-44D3-9B30-AECA73C306A0}" srcOrd="2" destOrd="0" parTransId="{098E36A2-C8BA-4054-96D8-853303085ED2}" sibTransId="{7E46D18C-4C75-4E7E-B83C-8ECA9D00A1A4}"/>
    <dgm:cxn modelId="{E9194E1F-E379-4CD1-9BA8-73D9FF868A95}" type="presOf" srcId="{88CD4D2F-6447-4552-B904-60B6C8539B37}" destId="{7867761D-E767-4F4F-9769-1694684F3F43}" srcOrd="0" destOrd="0" presId="urn:microsoft.com/office/officeart/2009/3/layout/PhasedProcess"/>
    <dgm:cxn modelId="{BC52F2C9-C22B-4BA0-850B-B71F03DBD97D}" srcId="{F3BD8BA3-AF48-4394-9CE1-A5514B762876}" destId="{B26BE4F7-7612-4D57-8F72-3CA5A0AFF735}" srcOrd="0" destOrd="0" parTransId="{17A15CCB-ED1B-4B1D-AC34-8F10516A2275}" sibTransId="{D1A40661-8CB3-4F95-9717-8DAB3C933E1E}"/>
    <dgm:cxn modelId="{EB5A0655-53AD-42E2-8636-3894A00C4728}" type="presOf" srcId="{95523C93-F51A-4062-ABE1-95D5E6A6EC1F}" destId="{17C85DD1-3C47-484B-8066-76F3EA814AAF}" srcOrd="0" destOrd="0" presId="urn:microsoft.com/office/officeart/2009/3/layout/PhasedProcess"/>
    <dgm:cxn modelId="{D0BF8B48-AE35-4F6F-AA2A-C1766592BAAB}" type="presOf" srcId="{1303E25F-A392-4970-9FBC-2D12CC7CFC91}" destId="{DFE88E20-C77B-4CA6-9FF8-7C4A9BC1D3EA}" srcOrd="0" destOrd="0" presId="urn:microsoft.com/office/officeart/2009/3/layout/PhasedProcess"/>
    <dgm:cxn modelId="{BE05A5C3-4475-4145-AD36-6C4F44299CEA}" type="presOf" srcId="{0AEA3F77-0170-44EE-8299-74F38CF007CE}" destId="{C7FD9341-2130-475E-8BA2-E6A630DE4305}" srcOrd="0" destOrd="0" presId="urn:microsoft.com/office/officeart/2009/3/layout/PhasedProcess"/>
    <dgm:cxn modelId="{14C2B140-67EF-4AAC-A35A-D953E2FE981A}" type="presOf" srcId="{95523C93-F51A-4062-ABE1-95D5E6A6EC1F}" destId="{31125D85-3F6D-490A-AAEB-EDDE21902961}" srcOrd="1" destOrd="0" presId="urn:microsoft.com/office/officeart/2009/3/layout/PhasedProcess"/>
    <dgm:cxn modelId="{0BB90E30-9445-44CC-8672-0FDABE153B16}" srcId="{8E014E13-940E-4CF3-BF42-88526D256CF7}" destId="{05D0B249-A1D3-45D1-92C7-5529B656EFED}" srcOrd="3" destOrd="0" parTransId="{9A62643C-6102-47DB-9C00-98B37B8A3C35}" sibTransId="{0C133908-257E-4894-B3DC-B7AD09845C04}"/>
    <dgm:cxn modelId="{E75083B4-306A-489E-BC5D-CE55A2FDBCD1}" type="presOf" srcId="{0AEA3F77-0170-44EE-8299-74F38CF007CE}" destId="{12DA7EAF-D9B9-483B-9F80-4B76E88E6246}" srcOrd="1" destOrd="0" presId="urn:microsoft.com/office/officeart/2009/3/layout/PhasedProcess"/>
    <dgm:cxn modelId="{356AEEAF-65D8-4E21-94E5-96D669F3819D}" srcId="{8E014E13-940E-4CF3-BF42-88526D256CF7}" destId="{F3BD8BA3-AF48-4394-9CE1-A5514B762876}" srcOrd="1" destOrd="0" parTransId="{F1C487AB-99E9-420C-930A-11C534C8B6DC}" sibTransId="{5CBE0A95-C984-48EA-9005-90F6B3A46BD5}"/>
    <dgm:cxn modelId="{3E329FE4-1ECE-43F4-8B22-7995525D0079}" srcId="{DCDC5ABC-026A-44D3-9B30-AECA73C306A0}" destId="{D9EA0501-F3ED-4092-A082-E635D619E8FD}" srcOrd="0" destOrd="0" parTransId="{46ACF4BE-DFD6-412A-B6FF-2838E85A02DF}" sibTransId="{A9189531-8501-4E55-827D-14C36F7C1AC7}"/>
    <dgm:cxn modelId="{E6FD303E-4C36-4D6B-AF70-AB67B8557F9A}" type="presOf" srcId="{D9EA0501-F3ED-4092-A082-E635D619E8FD}" destId="{3A134D9C-8FD3-4523-B6EF-8B433CD6B81D}" srcOrd="0" destOrd="0" presId="urn:microsoft.com/office/officeart/2009/3/layout/PhasedProcess"/>
    <dgm:cxn modelId="{DCFF9B61-F9C0-47B7-99EB-5A3576446626}" srcId="{F3BD8BA3-AF48-4394-9CE1-A5514B762876}" destId="{0AEA3F77-0170-44EE-8299-74F38CF007CE}" srcOrd="2" destOrd="0" parTransId="{CE91FA32-DDD8-431A-9B5C-0AE196129942}" sibTransId="{513116B1-133E-46DC-A545-308422E81B1E}"/>
    <dgm:cxn modelId="{B63A9470-0B3C-4339-9A64-779F384F634D}" type="presOf" srcId="{DCDC5ABC-026A-44D3-9B30-AECA73C306A0}" destId="{423847F3-93F1-4FB6-B4ED-22DF7D57F88D}" srcOrd="0" destOrd="0" presId="urn:microsoft.com/office/officeart/2009/3/layout/PhasedProcess"/>
    <dgm:cxn modelId="{7112F7FD-5931-45D6-A1D5-862CC62B8E9E}" srcId="{8E014E13-940E-4CF3-BF42-88526D256CF7}" destId="{1303E25F-A392-4970-9FBC-2D12CC7CFC91}" srcOrd="0" destOrd="0" parTransId="{B46C44F6-5823-4FFE-B367-E12CDBEF1BE4}" sibTransId="{3072C129-748B-4F3A-B441-9C343D525B6C}"/>
    <dgm:cxn modelId="{84211087-43A6-4844-89FC-3B72C40ECCCF}" type="presOf" srcId="{8E014E13-940E-4CF3-BF42-88526D256CF7}" destId="{4C6ADE3C-D3AD-402E-A459-6F58A74926DD}" srcOrd="0" destOrd="0" presId="urn:microsoft.com/office/officeart/2009/3/layout/PhasedProcess"/>
    <dgm:cxn modelId="{C6F95405-189E-445D-8C37-96D5104AB8B4}" type="presParOf" srcId="{4C6ADE3C-D3AD-402E-A459-6F58A74926DD}" destId="{0C66F870-C98F-4701-BF16-2A493E06F02D}" srcOrd="0" destOrd="0" presId="urn:microsoft.com/office/officeart/2009/3/layout/PhasedProcess"/>
    <dgm:cxn modelId="{F3D562F9-6EE2-467E-95AB-D36065E3395B}" type="presParOf" srcId="{4C6ADE3C-D3AD-402E-A459-6F58A74926DD}" destId="{18601620-D014-474D-8345-B2F6CC0E8929}" srcOrd="1" destOrd="0" presId="urn:microsoft.com/office/officeart/2009/3/layout/PhasedProcess"/>
    <dgm:cxn modelId="{41F412F7-EE09-4202-9337-D281FE022649}" type="presParOf" srcId="{4C6ADE3C-D3AD-402E-A459-6F58A74926DD}" destId="{3C21A483-7DB7-4689-A4E2-C50AB9ABCB7E}" srcOrd="2" destOrd="0" presId="urn:microsoft.com/office/officeart/2009/3/layout/PhasedProcess"/>
    <dgm:cxn modelId="{364AFED2-9BE8-47F3-93CF-2376084F596C}" type="presParOf" srcId="{4C6ADE3C-D3AD-402E-A459-6F58A74926DD}" destId="{61872365-EC47-4110-9D56-19618C3121E4}" srcOrd="3" destOrd="0" presId="urn:microsoft.com/office/officeart/2009/3/layout/PhasedProcess"/>
    <dgm:cxn modelId="{921C137A-514F-418F-88B2-24823892AE53}" type="presParOf" srcId="{4C6ADE3C-D3AD-402E-A459-6F58A74926DD}" destId="{EB35EB16-81A3-4062-BFE2-8936B6221FCA}" srcOrd="4" destOrd="0" presId="urn:microsoft.com/office/officeart/2009/3/layout/PhasedProcess"/>
    <dgm:cxn modelId="{A1BA5286-C49E-4AA7-BD98-612679CA9DC4}" type="presParOf" srcId="{4C6ADE3C-D3AD-402E-A459-6F58A74926DD}" destId="{423847F3-93F1-4FB6-B4ED-22DF7D57F88D}" srcOrd="5" destOrd="0" presId="urn:microsoft.com/office/officeart/2009/3/layout/PhasedProcess"/>
    <dgm:cxn modelId="{7272C441-DB7D-48F6-A37D-1AC2406E20B8}" type="presParOf" srcId="{4C6ADE3C-D3AD-402E-A459-6F58A74926DD}" destId="{40C9ACEA-3CB6-491A-9A50-71BE42846571}" srcOrd="6" destOrd="0" presId="urn:microsoft.com/office/officeart/2009/3/layout/PhasedProcess"/>
    <dgm:cxn modelId="{B6EC34AE-D0BB-434F-8C95-DF663CF3AD68}" type="presParOf" srcId="{40C9ACEA-3CB6-491A-9A50-71BE42846571}" destId="{C6F1EC53-74A5-460C-946E-DF4955AAF0A8}" srcOrd="0" destOrd="0" presId="urn:microsoft.com/office/officeart/2009/3/layout/PhasedProcess"/>
    <dgm:cxn modelId="{96A31096-51FC-4984-B293-7E6A4A64D54E}" type="presParOf" srcId="{40C9ACEA-3CB6-491A-9A50-71BE42846571}" destId="{2E1D13ED-09DD-4CD1-B2D5-78F42814DC83}" srcOrd="1" destOrd="0" presId="urn:microsoft.com/office/officeart/2009/3/layout/PhasedProcess"/>
    <dgm:cxn modelId="{228E528A-9314-4C53-A369-66880D1E72D3}" type="presParOf" srcId="{40C9ACEA-3CB6-491A-9A50-71BE42846571}" destId="{17C85DD1-3C47-484B-8066-76F3EA814AAF}" srcOrd="2" destOrd="0" presId="urn:microsoft.com/office/officeart/2009/3/layout/PhasedProcess"/>
    <dgm:cxn modelId="{444A8C5F-6322-4CF1-B4EE-391632C8D039}" type="presParOf" srcId="{40C9ACEA-3CB6-491A-9A50-71BE42846571}" destId="{31125D85-3F6D-490A-AAEB-EDDE21902961}" srcOrd="3" destOrd="0" presId="urn:microsoft.com/office/officeart/2009/3/layout/PhasedProcess"/>
    <dgm:cxn modelId="{49E6B535-54D2-4FC7-8640-8C341528B13F}" type="presParOf" srcId="{40C9ACEA-3CB6-491A-9A50-71BE42846571}" destId="{C7FD9341-2130-475E-8BA2-E6A630DE4305}" srcOrd="4" destOrd="0" presId="urn:microsoft.com/office/officeart/2009/3/layout/PhasedProcess"/>
    <dgm:cxn modelId="{1AFAE434-5E05-494D-856E-23FFE0F28EC1}" type="presParOf" srcId="{40C9ACEA-3CB6-491A-9A50-71BE42846571}" destId="{12DA7EAF-D9B9-483B-9F80-4B76E88E6246}" srcOrd="5" destOrd="0" presId="urn:microsoft.com/office/officeart/2009/3/layout/PhasedProcess"/>
    <dgm:cxn modelId="{67224518-8867-4786-9E0E-8BD50367C2DF}" type="presParOf" srcId="{4C6ADE3C-D3AD-402E-A459-6F58A74926DD}" destId="{3578E496-2E08-4D99-9D72-7BCD98E5A8A6}" srcOrd="7" destOrd="0" presId="urn:microsoft.com/office/officeart/2009/3/layout/PhasedProcess"/>
    <dgm:cxn modelId="{D6F9B0BE-3FAC-4BD3-971F-37BA6A47B752}" type="presParOf" srcId="{3578E496-2E08-4D99-9D72-7BCD98E5A8A6}" destId="{7867761D-E767-4F4F-9769-1694684F3F43}" srcOrd="0" destOrd="0" presId="urn:microsoft.com/office/officeart/2009/3/layout/PhasedProcess"/>
    <dgm:cxn modelId="{404FAFD8-79A3-4690-9296-2CE88B4DF9ED}" type="presParOf" srcId="{3578E496-2E08-4D99-9D72-7BCD98E5A8A6}" destId="{05226D7C-E576-4FF1-BCE0-D43CE14C7C43}" srcOrd="1" destOrd="0" presId="urn:microsoft.com/office/officeart/2009/3/layout/PhasedProcess"/>
    <dgm:cxn modelId="{37681A32-9892-4B98-B0DF-9E164BA98B56}" type="presParOf" srcId="{3578E496-2E08-4D99-9D72-7BCD98E5A8A6}" destId="{7E0F7A06-68C0-4320-AC24-52DE20D39622}" srcOrd="2" destOrd="0" presId="urn:microsoft.com/office/officeart/2009/3/layout/PhasedProcess"/>
    <dgm:cxn modelId="{EAEC368E-A01C-4676-8737-71DD1F9A1D04}" type="presParOf" srcId="{4C6ADE3C-D3AD-402E-A459-6F58A74926DD}" destId="{3A134D9C-8FD3-4523-B6EF-8B433CD6B81D}" srcOrd="8" destOrd="0" presId="urn:microsoft.com/office/officeart/2009/3/layout/PhasedProcess"/>
    <dgm:cxn modelId="{72532E06-AE9E-49FD-9F23-7EC89AEA965B}" type="presParOf" srcId="{4C6ADE3C-D3AD-402E-A459-6F58A74926DD}" destId="{DFE88E20-C77B-4CA6-9FF8-7C4A9BC1D3EA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E268B8-860D-46CE-9D29-FCC7F36B2D34}" type="doc">
      <dgm:prSet loTypeId="urn:microsoft.com/office/officeart/2005/8/layout/process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A6C90FF-E7B2-49F3-ADCA-A39D295C2323}">
      <dgm:prSet phldrT="[Text]" custT="1"/>
      <dgm:spPr/>
      <dgm:t>
        <a:bodyPr/>
        <a:lstStyle/>
        <a:p>
          <a:pPr rtl="1"/>
          <a:r>
            <a:rPr lang="fa-IR" sz="2500" b="0" dirty="0" smtClean="0">
              <a:cs typeface="B Yekan" panose="00000400000000000000" pitchFamily="2" charset="-78"/>
            </a:rPr>
            <a:t>انحلال پلیمر در قیر و تقویت آن</a:t>
          </a:r>
          <a:endParaRPr lang="en-US" sz="2500" b="0" dirty="0">
            <a:cs typeface="B Yekan" panose="00000400000000000000" pitchFamily="2" charset="-78"/>
          </a:endParaRPr>
        </a:p>
      </dgm:t>
    </dgm:pt>
    <dgm:pt modelId="{3D5C0ED1-FFE8-49A3-AC58-774F0E75BC23}" type="parTrans" cxnId="{5CD37910-9B62-4D73-A7D2-EB6097B437E9}">
      <dgm:prSet/>
      <dgm:spPr/>
      <dgm:t>
        <a:bodyPr/>
        <a:lstStyle/>
        <a:p>
          <a:endParaRPr lang="en-US"/>
        </a:p>
      </dgm:t>
    </dgm:pt>
    <dgm:pt modelId="{D1DCB98D-BACE-484B-B7A6-F8EB9C9E383E}" type="sibTrans" cxnId="{5CD37910-9B62-4D73-A7D2-EB6097B437E9}">
      <dgm:prSet/>
      <dgm:spPr/>
      <dgm:t>
        <a:bodyPr/>
        <a:lstStyle/>
        <a:p>
          <a:endParaRPr lang="en-US"/>
        </a:p>
      </dgm:t>
    </dgm:pt>
    <dgm:pt modelId="{F9DCD276-439B-4117-AFD1-A3F24A2C7BAD}">
      <dgm:prSet phldrT="[Text]" custT="1"/>
      <dgm:spPr/>
      <dgm:t>
        <a:bodyPr/>
        <a:lstStyle/>
        <a:p>
          <a:r>
            <a:rPr lang="fa-IR" sz="2500" b="0" dirty="0" smtClean="0">
              <a:cs typeface="B Yekan" panose="00000400000000000000" pitchFamily="2" charset="-78"/>
            </a:rPr>
            <a:t>محدودیت</a:t>
          </a:r>
          <a:endParaRPr lang="en-US" sz="2500" b="0" dirty="0">
            <a:cs typeface="B Yekan" panose="00000400000000000000" pitchFamily="2" charset="-78"/>
          </a:endParaRPr>
        </a:p>
      </dgm:t>
    </dgm:pt>
    <dgm:pt modelId="{FDA838B0-0410-45F4-973B-3C04824EB8A4}" type="parTrans" cxnId="{C039D6D1-7B32-4D98-AC0A-D4056F79DD9A}">
      <dgm:prSet/>
      <dgm:spPr/>
      <dgm:t>
        <a:bodyPr/>
        <a:lstStyle/>
        <a:p>
          <a:endParaRPr lang="en-US"/>
        </a:p>
      </dgm:t>
    </dgm:pt>
    <dgm:pt modelId="{08E7E082-30BF-4201-BAA8-05A82C1DCF22}" type="sibTrans" cxnId="{C039D6D1-7B32-4D98-AC0A-D4056F79DD9A}">
      <dgm:prSet/>
      <dgm:spPr/>
      <dgm:t>
        <a:bodyPr/>
        <a:lstStyle/>
        <a:p>
          <a:endParaRPr lang="en-US"/>
        </a:p>
      </dgm:t>
    </dgm:pt>
    <dgm:pt modelId="{285C5742-CA3C-40ED-A7AC-1F9B12A3F23C}">
      <dgm:prSet phldrT="[Text]" custT="1"/>
      <dgm:spPr/>
      <dgm:t>
        <a:bodyPr/>
        <a:lstStyle/>
        <a:p>
          <a:pPr rtl="1"/>
          <a:r>
            <a:rPr lang="fa-IR" sz="2200" dirty="0" smtClean="0">
              <a:cs typeface="B Yekan" panose="00000400000000000000" pitchFamily="2" charset="-78"/>
            </a:rPr>
            <a:t>عدم امکان انحلال قیر در روسازی با درصد </a:t>
          </a:r>
          <a:r>
            <a:rPr lang="en-US" sz="2200" dirty="0" smtClean="0">
              <a:cs typeface="B Yekan" panose="00000400000000000000" pitchFamily="2" charset="-78"/>
            </a:rPr>
            <a:t>RAP</a:t>
          </a:r>
          <a:r>
            <a:rPr lang="fa-IR" sz="2200" dirty="0" smtClean="0">
              <a:cs typeface="B Yekan" panose="00000400000000000000" pitchFamily="2" charset="-78"/>
            </a:rPr>
            <a:t> زیاد</a:t>
          </a:r>
          <a:endParaRPr lang="en-US" sz="2200" dirty="0">
            <a:cs typeface="B Yekan" panose="00000400000000000000" pitchFamily="2" charset="-78"/>
          </a:endParaRPr>
        </a:p>
      </dgm:t>
    </dgm:pt>
    <dgm:pt modelId="{579E3B15-B1AD-40FB-8215-F067CA7212C8}" type="parTrans" cxnId="{FBF18EF1-77EF-47E7-A93E-C31EBC8AB170}">
      <dgm:prSet/>
      <dgm:spPr/>
      <dgm:t>
        <a:bodyPr/>
        <a:lstStyle/>
        <a:p>
          <a:endParaRPr lang="en-US"/>
        </a:p>
      </dgm:t>
    </dgm:pt>
    <dgm:pt modelId="{B6787967-FA04-4F71-B2A1-B47904DA0966}" type="sibTrans" cxnId="{FBF18EF1-77EF-47E7-A93E-C31EBC8AB170}">
      <dgm:prSet/>
      <dgm:spPr/>
      <dgm:t>
        <a:bodyPr/>
        <a:lstStyle/>
        <a:p>
          <a:endParaRPr lang="en-US"/>
        </a:p>
      </dgm:t>
    </dgm:pt>
    <dgm:pt modelId="{317C1FC0-240F-4994-A108-955AFBF9EAA0}">
      <dgm:prSet phldrT="[Text]" custT="1"/>
      <dgm:spPr/>
      <dgm:t>
        <a:bodyPr/>
        <a:lstStyle/>
        <a:p>
          <a:r>
            <a:rPr lang="fa-IR" sz="2500" b="0" dirty="0" smtClean="0">
              <a:cs typeface="B Yekan" panose="00000400000000000000" pitchFamily="2" charset="-78"/>
            </a:rPr>
            <a:t>راهکار</a:t>
          </a:r>
          <a:endParaRPr lang="en-US" sz="2500" b="0" dirty="0">
            <a:cs typeface="B Yekan" panose="00000400000000000000" pitchFamily="2" charset="-78"/>
          </a:endParaRPr>
        </a:p>
      </dgm:t>
    </dgm:pt>
    <dgm:pt modelId="{6106A0A4-17E8-4678-9754-9EBF9B522BF2}" type="parTrans" cxnId="{2E8FF96D-7ED7-4743-AA06-BA3442494959}">
      <dgm:prSet/>
      <dgm:spPr/>
      <dgm:t>
        <a:bodyPr/>
        <a:lstStyle/>
        <a:p>
          <a:endParaRPr lang="en-US"/>
        </a:p>
      </dgm:t>
    </dgm:pt>
    <dgm:pt modelId="{9712C5E1-2479-4C78-9112-EDA6DBB1CA91}" type="sibTrans" cxnId="{2E8FF96D-7ED7-4743-AA06-BA3442494959}">
      <dgm:prSet/>
      <dgm:spPr/>
      <dgm:t>
        <a:bodyPr/>
        <a:lstStyle/>
        <a:p>
          <a:endParaRPr lang="en-US"/>
        </a:p>
      </dgm:t>
    </dgm:pt>
    <dgm:pt modelId="{B019950A-BBB8-4643-9BC9-006300636537}">
      <dgm:prSet phldrT="[Text]" custT="1"/>
      <dgm:spPr/>
      <dgm:t>
        <a:bodyPr/>
        <a:lstStyle/>
        <a:p>
          <a:r>
            <a:rPr lang="fa-IR" sz="2000" dirty="0" smtClean="0">
              <a:cs typeface="B Yekan" panose="00000400000000000000" pitchFamily="2" charset="-78"/>
            </a:rPr>
            <a:t>استفاده از پلیمری که نیاز به انحلال در قیر نداشته باشد</a:t>
          </a:r>
          <a:endParaRPr lang="en-US" sz="2000" dirty="0">
            <a:cs typeface="B Yekan" panose="00000400000000000000" pitchFamily="2" charset="-78"/>
          </a:endParaRPr>
        </a:p>
      </dgm:t>
    </dgm:pt>
    <dgm:pt modelId="{3FC85A6E-9B81-46AA-AFF3-7B61F92BC47E}" type="parTrans" cxnId="{BAEDAA0D-C0E7-4BD6-9380-7FC329AD5457}">
      <dgm:prSet/>
      <dgm:spPr/>
      <dgm:t>
        <a:bodyPr/>
        <a:lstStyle/>
        <a:p>
          <a:endParaRPr lang="en-US"/>
        </a:p>
      </dgm:t>
    </dgm:pt>
    <dgm:pt modelId="{E524E45E-E584-49F7-9A61-9577B8A3F198}" type="sibTrans" cxnId="{BAEDAA0D-C0E7-4BD6-9380-7FC329AD5457}">
      <dgm:prSet/>
      <dgm:spPr/>
      <dgm:t>
        <a:bodyPr/>
        <a:lstStyle/>
        <a:p>
          <a:endParaRPr lang="en-US"/>
        </a:p>
      </dgm:t>
    </dgm:pt>
    <dgm:pt modelId="{9E20FC5F-5D9F-4549-A0EA-092623825BEB}" type="pres">
      <dgm:prSet presAssocID="{84E268B8-860D-46CE-9D29-FCC7F36B2D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B560E-70EC-404E-B45F-EE0F392F2505}" type="pres">
      <dgm:prSet presAssocID="{317C1FC0-240F-4994-A108-955AFBF9EAA0}" presName="boxAndChildren" presStyleCnt="0"/>
      <dgm:spPr/>
    </dgm:pt>
    <dgm:pt modelId="{8D33EB40-126A-4B55-AB5D-B150FDE2FB03}" type="pres">
      <dgm:prSet presAssocID="{317C1FC0-240F-4994-A108-955AFBF9EAA0}" presName="parentTextBox" presStyleLbl="node1" presStyleIdx="0" presStyleCnt="3"/>
      <dgm:spPr/>
      <dgm:t>
        <a:bodyPr/>
        <a:lstStyle/>
        <a:p>
          <a:endParaRPr lang="en-US"/>
        </a:p>
      </dgm:t>
    </dgm:pt>
    <dgm:pt modelId="{993D0406-4618-4261-8D7E-7FA87966BFC0}" type="pres">
      <dgm:prSet presAssocID="{317C1FC0-240F-4994-A108-955AFBF9EAA0}" presName="entireBox" presStyleLbl="node1" presStyleIdx="0" presStyleCnt="3"/>
      <dgm:spPr/>
      <dgm:t>
        <a:bodyPr/>
        <a:lstStyle/>
        <a:p>
          <a:endParaRPr lang="en-US"/>
        </a:p>
      </dgm:t>
    </dgm:pt>
    <dgm:pt modelId="{D2E747A5-F7FA-407A-83AF-142D99B8A063}" type="pres">
      <dgm:prSet presAssocID="{317C1FC0-240F-4994-A108-955AFBF9EAA0}" presName="descendantBox" presStyleCnt="0"/>
      <dgm:spPr/>
    </dgm:pt>
    <dgm:pt modelId="{6339B6EE-9FCE-4332-8BD7-A9882D7BAF57}" type="pres">
      <dgm:prSet presAssocID="{B019950A-BBB8-4643-9BC9-006300636537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ACE91-D53D-4827-9795-6E7E38B705C3}" type="pres">
      <dgm:prSet presAssocID="{08E7E082-30BF-4201-BAA8-05A82C1DCF22}" presName="sp" presStyleCnt="0"/>
      <dgm:spPr/>
    </dgm:pt>
    <dgm:pt modelId="{9DDF3F46-1D27-44BF-A97E-BC60D8DACE0C}" type="pres">
      <dgm:prSet presAssocID="{F9DCD276-439B-4117-AFD1-A3F24A2C7BAD}" presName="arrowAndChildren" presStyleCnt="0"/>
      <dgm:spPr/>
    </dgm:pt>
    <dgm:pt modelId="{C5B880A6-DC1E-4DBB-91F5-E5BCB872EA02}" type="pres">
      <dgm:prSet presAssocID="{F9DCD276-439B-4117-AFD1-A3F24A2C7BA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D3916331-5051-4247-971E-D6B17E0ACABB}" type="pres">
      <dgm:prSet presAssocID="{F9DCD276-439B-4117-AFD1-A3F24A2C7BAD}" presName="arrow" presStyleLbl="node1" presStyleIdx="1" presStyleCnt="3"/>
      <dgm:spPr/>
      <dgm:t>
        <a:bodyPr/>
        <a:lstStyle/>
        <a:p>
          <a:endParaRPr lang="en-US"/>
        </a:p>
      </dgm:t>
    </dgm:pt>
    <dgm:pt modelId="{44A2072F-1685-43B0-9029-5208018AF946}" type="pres">
      <dgm:prSet presAssocID="{F9DCD276-439B-4117-AFD1-A3F24A2C7BAD}" presName="descendantArrow" presStyleCnt="0"/>
      <dgm:spPr/>
    </dgm:pt>
    <dgm:pt modelId="{0487C95E-A478-4107-A9C6-CFC79318A6C6}" type="pres">
      <dgm:prSet presAssocID="{285C5742-CA3C-40ED-A7AC-1F9B12A3F23C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0327C-6272-4F05-86A9-0DBF6CFB4D34}" type="pres">
      <dgm:prSet presAssocID="{D1DCB98D-BACE-484B-B7A6-F8EB9C9E383E}" presName="sp" presStyleCnt="0"/>
      <dgm:spPr/>
    </dgm:pt>
    <dgm:pt modelId="{97E1E147-B4C0-4C37-B166-7393BE9CB353}" type="pres">
      <dgm:prSet presAssocID="{6A6C90FF-E7B2-49F3-ADCA-A39D295C2323}" presName="arrowAndChildren" presStyleCnt="0"/>
      <dgm:spPr/>
    </dgm:pt>
    <dgm:pt modelId="{B162BBF0-15F2-4237-9878-36D470CB4696}" type="pres">
      <dgm:prSet presAssocID="{6A6C90FF-E7B2-49F3-ADCA-A39D295C2323}" presName="parentTextArrow" presStyleLbl="node1" presStyleIdx="2" presStyleCnt="3" custLinFactX="-16363" custLinFactNeighborX="-100000" custLinFactNeighborY="-27248"/>
      <dgm:spPr/>
      <dgm:t>
        <a:bodyPr/>
        <a:lstStyle/>
        <a:p>
          <a:endParaRPr lang="en-US"/>
        </a:p>
      </dgm:t>
    </dgm:pt>
  </dgm:ptLst>
  <dgm:cxnLst>
    <dgm:cxn modelId="{B5D98D83-F48D-4843-B269-B8FA624654BC}" type="presOf" srcId="{F9DCD276-439B-4117-AFD1-A3F24A2C7BAD}" destId="{C5B880A6-DC1E-4DBB-91F5-E5BCB872EA02}" srcOrd="0" destOrd="0" presId="urn:microsoft.com/office/officeart/2005/8/layout/process4"/>
    <dgm:cxn modelId="{5CD37910-9B62-4D73-A7D2-EB6097B437E9}" srcId="{84E268B8-860D-46CE-9D29-FCC7F36B2D34}" destId="{6A6C90FF-E7B2-49F3-ADCA-A39D295C2323}" srcOrd="0" destOrd="0" parTransId="{3D5C0ED1-FFE8-49A3-AC58-774F0E75BC23}" sibTransId="{D1DCB98D-BACE-484B-B7A6-F8EB9C9E383E}"/>
    <dgm:cxn modelId="{93741958-E9AB-41F7-9167-FB89A1A32B3F}" type="presOf" srcId="{317C1FC0-240F-4994-A108-955AFBF9EAA0}" destId="{993D0406-4618-4261-8D7E-7FA87966BFC0}" srcOrd="1" destOrd="0" presId="urn:microsoft.com/office/officeart/2005/8/layout/process4"/>
    <dgm:cxn modelId="{B65A28CA-BE89-41E1-973A-C9F6AD933DB5}" type="presOf" srcId="{84E268B8-860D-46CE-9D29-FCC7F36B2D34}" destId="{9E20FC5F-5D9F-4549-A0EA-092623825BEB}" srcOrd="0" destOrd="0" presId="urn:microsoft.com/office/officeart/2005/8/layout/process4"/>
    <dgm:cxn modelId="{127835AF-1D66-4B6E-A0D4-F839DF9405E8}" type="presOf" srcId="{285C5742-CA3C-40ED-A7AC-1F9B12A3F23C}" destId="{0487C95E-A478-4107-A9C6-CFC79318A6C6}" srcOrd="0" destOrd="0" presId="urn:microsoft.com/office/officeart/2005/8/layout/process4"/>
    <dgm:cxn modelId="{C039D6D1-7B32-4D98-AC0A-D4056F79DD9A}" srcId="{84E268B8-860D-46CE-9D29-FCC7F36B2D34}" destId="{F9DCD276-439B-4117-AFD1-A3F24A2C7BAD}" srcOrd="1" destOrd="0" parTransId="{FDA838B0-0410-45F4-973B-3C04824EB8A4}" sibTransId="{08E7E082-30BF-4201-BAA8-05A82C1DCF22}"/>
    <dgm:cxn modelId="{1244ADC9-8BBB-46FE-8977-757A4046A2F9}" type="presOf" srcId="{6A6C90FF-E7B2-49F3-ADCA-A39D295C2323}" destId="{B162BBF0-15F2-4237-9878-36D470CB4696}" srcOrd="0" destOrd="0" presId="urn:microsoft.com/office/officeart/2005/8/layout/process4"/>
    <dgm:cxn modelId="{2E8FF96D-7ED7-4743-AA06-BA3442494959}" srcId="{84E268B8-860D-46CE-9D29-FCC7F36B2D34}" destId="{317C1FC0-240F-4994-A108-955AFBF9EAA0}" srcOrd="2" destOrd="0" parTransId="{6106A0A4-17E8-4678-9754-9EBF9B522BF2}" sibTransId="{9712C5E1-2479-4C78-9112-EDA6DBB1CA91}"/>
    <dgm:cxn modelId="{FBF18EF1-77EF-47E7-A93E-C31EBC8AB170}" srcId="{F9DCD276-439B-4117-AFD1-A3F24A2C7BAD}" destId="{285C5742-CA3C-40ED-A7AC-1F9B12A3F23C}" srcOrd="0" destOrd="0" parTransId="{579E3B15-B1AD-40FB-8215-F067CA7212C8}" sibTransId="{B6787967-FA04-4F71-B2A1-B47904DA0966}"/>
    <dgm:cxn modelId="{E81A673B-3099-4961-B4A5-1159E81998C8}" type="presOf" srcId="{317C1FC0-240F-4994-A108-955AFBF9EAA0}" destId="{8D33EB40-126A-4B55-AB5D-B150FDE2FB03}" srcOrd="0" destOrd="0" presId="urn:microsoft.com/office/officeart/2005/8/layout/process4"/>
    <dgm:cxn modelId="{BAEDAA0D-C0E7-4BD6-9380-7FC329AD5457}" srcId="{317C1FC0-240F-4994-A108-955AFBF9EAA0}" destId="{B019950A-BBB8-4643-9BC9-006300636537}" srcOrd="0" destOrd="0" parTransId="{3FC85A6E-9B81-46AA-AFF3-7B61F92BC47E}" sibTransId="{E524E45E-E584-49F7-9A61-9577B8A3F198}"/>
    <dgm:cxn modelId="{F3B977BF-8590-4BEF-BCE2-587DC68705B9}" type="presOf" srcId="{B019950A-BBB8-4643-9BC9-006300636537}" destId="{6339B6EE-9FCE-4332-8BD7-A9882D7BAF57}" srcOrd="0" destOrd="0" presId="urn:microsoft.com/office/officeart/2005/8/layout/process4"/>
    <dgm:cxn modelId="{66F3349F-5169-4609-BD7E-93CA62B61DB4}" type="presOf" srcId="{F9DCD276-439B-4117-AFD1-A3F24A2C7BAD}" destId="{D3916331-5051-4247-971E-D6B17E0ACABB}" srcOrd="1" destOrd="0" presId="urn:microsoft.com/office/officeart/2005/8/layout/process4"/>
    <dgm:cxn modelId="{A748D442-0C18-4B57-BC8A-72FDE9158E23}" type="presParOf" srcId="{9E20FC5F-5D9F-4549-A0EA-092623825BEB}" destId="{F62B560E-70EC-404E-B45F-EE0F392F2505}" srcOrd="0" destOrd="0" presId="urn:microsoft.com/office/officeart/2005/8/layout/process4"/>
    <dgm:cxn modelId="{15F7DEB4-0504-4A48-A9F1-D8711AD1FBAB}" type="presParOf" srcId="{F62B560E-70EC-404E-B45F-EE0F392F2505}" destId="{8D33EB40-126A-4B55-AB5D-B150FDE2FB03}" srcOrd="0" destOrd="0" presId="urn:microsoft.com/office/officeart/2005/8/layout/process4"/>
    <dgm:cxn modelId="{D7ADC401-D6F6-44F5-9BC3-711330D22C53}" type="presParOf" srcId="{F62B560E-70EC-404E-B45F-EE0F392F2505}" destId="{993D0406-4618-4261-8D7E-7FA87966BFC0}" srcOrd="1" destOrd="0" presId="urn:microsoft.com/office/officeart/2005/8/layout/process4"/>
    <dgm:cxn modelId="{6DFB36F2-3ED1-4E4C-AFAB-DDA1FD8F71FC}" type="presParOf" srcId="{F62B560E-70EC-404E-B45F-EE0F392F2505}" destId="{D2E747A5-F7FA-407A-83AF-142D99B8A063}" srcOrd="2" destOrd="0" presId="urn:microsoft.com/office/officeart/2005/8/layout/process4"/>
    <dgm:cxn modelId="{C1B71F17-A0A5-4506-A1CE-3DC60B9B9D7F}" type="presParOf" srcId="{D2E747A5-F7FA-407A-83AF-142D99B8A063}" destId="{6339B6EE-9FCE-4332-8BD7-A9882D7BAF57}" srcOrd="0" destOrd="0" presId="urn:microsoft.com/office/officeart/2005/8/layout/process4"/>
    <dgm:cxn modelId="{7E5CD00B-5795-45A2-AB46-401236DBA225}" type="presParOf" srcId="{9E20FC5F-5D9F-4549-A0EA-092623825BEB}" destId="{6DAACE91-D53D-4827-9795-6E7E38B705C3}" srcOrd="1" destOrd="0" presId="urn:microsoft.com/office/officeart/2005/8/layout/process4"/>
    <dgm:cxn modelId="{F6D8E914-55BE-4584-BC4D-7B43117A0F9E}" type="presParOf" srcId="{9E20FC5F-5D9F-4549-A0EA-092623825BEB}" destId="{9DDF3F46-1D27-44BF-A97E-BC60D8DACE0C}" srcOrd="2" destOrd="0" presId="urn:microsoft.com/office/officeart/2005/8/layout/process4"/>
    <dgm:cxn modelId="{7DB9F318-D8C1-45F9-A68B-3662521163EA}" type="presParOf" srcId="{9DDF3F46-1D27-44BF-A97E-BC60D8DACE0C}" destId="{C5B880A6-DC1E-4DBB-91F5-E5BCB872EA02}" srcOrd="0" destOrd="0" presId="urn:microsoft.com/office/officeart/2005/8/layout/process4"/>
    <dgm:cxn modelId="{66CA731C-8B4F-48CD-A52A-7E6484B17C05}" type="presParOf" srcId="{9DDF3F46-1D27-44BF-A97E-BC60D8DACE0C}" destId="{D3916331-5051-4247-971E-D6B17E0ACABB}" srcOrd="1" destOrd="0" presId="urn:microsoft.com/office/officeart/2005/8/layout/process4"/>
    <dgm:cxn modelId="{1A23D64A-D01E-4B8A-BC7A-02CDAE10AAD2}" type="presParOf" srcId="{9DDF3F46-1D27-44BF-A97E-BC60D8DACE0C}" destId="{44A2072F-1685-43B0-9029-5208018AF946}" srcOrd="2" destOrd="0" presId="urn:microsoft.com/office/officeart/2005/8/layout/process4"/>
    <dgm:cxn modelId="{24D23B7A-52CC-40FC-96C3-31A1C4CAB7D9}" type="presParOf" srcId="{44A2072F-1685-43B0-9029-5208018AF946}" destId="{0487C95E-A478-4107-A9C6-CFC79318A6C6}" srcOrd="0" destOrd="0" presId="urn:microsoft.com/office/officeart/2005/8/layout/process4"/>
    <dgm:cxn modelId="{C2840335-1F71-411E-83D3-A8DAC249B7CD}" type="presParOf" srcId="{9E20FC5F-5D9F-4549-A0EA-092623825BEB}" destId="{8770327C-6272-4F05-86A9-0DBF6CFB4D34}" srcOrd="3" destOrd="0" presId="urn:microsoft.com/office/officeart/2005/8/layout/process4"/>
    <dgm:cxn modelId="{6A44BEED-9046-47FF-B6CC-631D08D470E0}" type="presParOf" srcId="{9E20FC5F-5D9F-4549-A0EA-092623825BEB}" destId="{97E1E147-B4C0-4C37-B166-7393BE9CB353}" srcOrd="4" destOrd="0" presId="urn:microsoft.com/office/officeart/2005/8/layout/process4"/>
    <dgm:cxn modelId="{752CEC5A-0347-4B92-BE44-6E710A1741FF}" type="presParOf" srcId="{97E1E147-B4C0-4C37-B166-7393BE9CB353}" destId="{B162BBF0-15F2-4237-9878-36D470CB46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7E53ED-4BA2-4F30-985D-DBAA96CF42C2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6F2D87-B6E4-487B-A2C0-81E21A811ED4}">
      <dgm:prSet phldrT="[Text]"/>
      <dgm:spPr/>
      <dgm:t>
        <a:bodyPr/>
        <a:lstStyle/>
        <a:p>
          <a:pPr rtl="1"/>
          <a:r>
            <a:rPr lang="fa-IR" dirty="0" smtClean="0">
              <a:cs typeface="B Yekan" panose="00000400000000000000" pitchFamily="2" charset="-78"/>
            </a:rPr>
            <a:t>راهکارهای مشابه</a:t>
          </a:r>
          <a:endParaRPr lang="en-US" dirty="0">
            <a:cs typeface="B Yekan" panose="00000400000000000000" pitchFamily="2" charset="-78"/>
          </a:endParaRPr>
        </a:p>
      </dgm:t>
    </dgm:pt>
    <dgm:pt modelId="{E921DCDE-B57F-4AE3-991E-BC53C00261D9}" type="parTrans" cxnId="{075B43AD-F9BB-4E30-9DE5-7FC4DAB6CAFD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46147955-E009-4730-8C56-8D3C0E42EFD7}" type="sibTrans" cxnId="{075B43AD-F9BB-4E30-9DE5-7FC4DAB6CAFD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97BB93C0-2F96-41DD-BA59-7612885DA9C0}">
      <dgm:prSet phldrT="[Text]" custT="1"/>
      <dgm:spPr/>
      <dgm:t>
        <a:bodyPr/>
        <a:lstStyle/>
        <a:p>
          <a:pPr rtl="1"/>
          <a:r>
            <a:rPr lang="fa-IR" sz="1900" dirty="0" smtClean="0">
              <a:cs typeface="B Yekan" panose="00000400000000000000" pitchFamily="2" charset="-78"/>
            </a:rPr>
            <a:t>انحلال پلیمر در قیر</a:t>
          </a:r>
          <a:endParaRPr lang="en-US" sz="1900" dirty="0">
            <a:cs typeface="B Yekan" panose="00000400000000000000" pitchFamily="2" charset="-78"/>
          </a:endParaRPr>
        </a:p>
      </dgm:t>
    </dgm:pt>
    <dgm:pt modelId="{36CA2CAE-CE9B-43E7-BFEE-8E6C870C138F}" type="parTrans" cxnId="{26ECBCB9-867E-4055-A975-4F07ACC1B296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C4CE1FDA-664A-44C8-A2B6-9EF8D7C307D5}" type="sibTrans" cxnId="{26ECBCB9-867E-4055-A975-4F07ACC1B296}">
      <dgm:prSet/>
      <dgm:spPr/>
      <dgm:t>
        <a:bodyPr/>
        <a:lstStyle/>
        <a:p>
          <a:pPr rtl="1"/>
          <a:endParaRPr lang="en-US">
            <a:cs typeface="B Yekan" panose="00000400000000000000" pitchFamily="2" charset="-78"/>
          </a:endParaRPr>
        </a:p>
      </dgm:t>
    </dgm:pt>
    <dgm:pt modelId="{5B144DF9-02E7-44C1-95CD-5D6C54E99291}">
      <dgm:prSet phldrT="[Text]" custT="1"/>
      <dgm:spPr/>
      <dgm:t>
        <a:bodyPr/>
        <a:lstStyle/>
        <a:p>
          <a:pPr rtl="1"/>
          <a:r>
            <a:rPr lang="fa-IR" sz="1900" dirty="0" smtClean="0">
              <a:cs typeface="B Yekan" panose="00000400000000000000" pitchFamily="2" charset="-78"/>
            </a:rPr>
            <a:t>عدم امکان بازیافت مجدد</a:t>
          </a:r>
          <a:endParaRPr lang="en-US" sz="1900" dirty="0">
            <a:cs typeface="B Yekan" panose="00000400000000000000" pitchFamily="2" charset="-78"/>
          </a:endParaRPr>
        </a:p>
      </dgm:t>
    </dgm:pt>
    <dgm:pt modelId="{650A922D-B2FC-4908-8E8C-E431BDF383D9}" type="parTrans" cxnId="{7F62D1B8-AE7F-40F2-ADEB-BB7ECAF7001C}">
      <dgm:prSet/>
      <dgm:spPr/>
      <dgm:t>
        <a:bodyPr/>
        <a:lstStyle/>
        <a:p>
          <a:endParaRPr lang="en-US"/>
        </a:p>
      </dgm:t>
    </dgm:pt>
    <dgm:pt modelId="{093E9722-67B7-4ABB-9FD4-E99BD110DA84}" type="sibTrans" cxnId="{7F62D1B8-AE7F-40F2-ADEB-BB7ECAF7001C}">
      <dgm:prSet/>
      <dgm:spPr/>
      <dgm:t>
        <a:bodyPr/>
        <a:lstStyle/>
        <a:p>
          <a:endParaRPr lang="en-US"/>
        </a:p>
      </dgm:t>
    </dgm:pt>
    <dgm:pt modelId="{3DF30FC0-58A7-499C-ACF0-821D8D818968}">
      <dgm:prSet phldrT="[Text]" custT="1"/>
      <dgm:spPr/>
      <dgm:t>
        <a:bodyPr/>
        <a:lstStyle/>
        <a:p>
          <a:pPr rtl="1"/>
          <a:r>
            <a:rPr lang="fa-IR" sz="1900" dirty="0" smtClean="0">
              <a:cs typeface="B Yekan" panose="00000400000000000000" pitchFamily="2" charset="-78"/>
            </a:rPr>
            <a:t>عدم اختلاط در درصدهای بالای </a:t>
          </a:r>
          <a:r>
            <a:rPr lang="en-US" sz="1900" dirty="0" smtClean="0">
              <a:cs typeface="B Yekan" panose="00000400000000000000" pitchFamily="2" charset="-78"/>
            </a:rPr>
            <a:t>RAP</a:t>
          </a:r>
          <a:endParaRPr lang="en-US" sz="1900" dirty="0">
            <a:cs typeface="B Yekan" panose="00000400000000000000" pitchFamily="2" charset="-78"/>
          </a:endParaRPr>
        </a:p>
      </dgm:t>
    </dgm:pt>
    <dgm:pt modelId="{05E50049-40AE-432D-AA95-E8028F00F5E6}" type="parTrans" cxnId="{14033CD8-A9E1-4451-9B20-59445C488E05}">
      <dgm:prSet/>
      <dgm:spPr/>
      <dgm:t>
        <a:bodyPr/>
        <a:lstStyle/>
        <a:p>
          <a:endParaRPr lang="en-US"/>
        </a:p>
      </dgm:t>
    </dgm:pt>
    <dgm:pt modelId="{71E514D6-A28A-4CE4-A8DA-4CFFF3C55BD9}" type="sibTrans" cxnId="{14033CD8-A9E1-4451-9B20-59445C488E05}">
      <dgm:prSet/>
      <dgm:spPr/>
      <dgm:t>
        <a:bodyPr/>
        <a:lstStyle/>
        <a:p>
          <a:endParaRPr lang="en-US"/>
        </a:p>
      </dgm:t>
    </dgm:pt>
    <dgm:pt modelId="{9C7FCD30-7857-457E-91E2-1C814AC55FA4}">
      <dgm:prSet phldrT="[Text]" custT="1"/>
      <dgm:spPr/>
      <dgm:t>
        <a:bodyPr/>
        <a:lstStyle/>
        <a:p>
          <a:pPr rtl="1"/>
          <a:r>
            <a:rPr lang="fa-IR" sz="1900" dirty="0" smtClean="0">
              <a:cs typeface="B Yekan" panose="00000400000000000000" pitchFamily="2" charset="-78"/>
            </a:rPr>
            <a:t>خشک و کهنه شده قیر</a:t>
          </a:r>
        </a:p>
      </dgm:t>
    </dgm:pt>
    <dgm:pt modelId="{77F0E57F-6793-4B8D-A8A6-B9577948DED5}" type="sibTrans" cxnId="{AF745556-CED5-4A3B-8217-5899D62DD1C8}">
      <dgm:prSet/>
      <dgm:spPr/>
      <dgm:t>
        <a:bodyPr/>
        <a:lstStyle/>
        <a:p>
          <a:endParaRPr lang="en-US"/>
        </a:p>
      </dgm:t>
    </dgm:pt>
    <dgm:pt modelId="{B6E3964D-A3E1-47A2-A911-2DC8FCB782CE}" type="parTrans" cxnId="{AF745556-CED5-4A3B-8217-5899D62DD1C8}">
      <dgm:prSet/>
      <dgm:spPr/>
      <dgm:t>
        <a:bodyPr/>
        <a:lstStyle/>
        <a:p>
          <a:endParaRPr lang="en-US"/>
        </a:p>
      </dgm:t>
    </dgm:pt>
    <dgm:pt modelId="{213B720E-0B19-4A2D-9255-65799EFC5C55}">
      <dgm:prSet phldrT="[Text]" custT="1"/>
      <dgm:spPr/>
      <dgm:t>
        <a:bodyPr/>
        <a:lstStyle/>
        <a:p>
          <a:pPr rtl="1"/>
          <a:r>
            <a:rPr lang="fa-IR" sz="1900" dirty="0" smtClean="0">
              <a:cs typeface="B Yekan" panose="00000400000000000000" pitchFamily="2" charset="-78"/>
            </a:rPr>
            <a:t>تولید آلودگی هوا</a:t>
          </a:r>
        </a:p>
      </dgm:t>
    </dgm:pt>
    <dgm:pt modelId="{77D90D60-85E7-44DB-8CD0-682506DAF214}" type="parTrans" cxnId="{3ABD1DFE-6B3A-4BDB-BEE6-DCE4FD27FA64}">
      <dgm:prSet/>
      <dgm:spPr/>
      <dgm:t>
        <a:bodyPr/>
        <a:lstStyle/>
        <a:p>
          <a:endParaRPr lang="en-US"/>
        </a:p>
      </dgm:t>
    </dgm:pt>
    <dgm:pt modelId="{4B96E9E2-D3DA-49DF-AB65-FB03CD9B30CB}" type="sibTrans" cxnId="{3ABD1DFE-6B3A-4BDB-BEE6-DCE4FD27FA64}">
      <dgm:prSet/>
      <dgm:spPr/>
      <dgm:t>
        <a:bodyPr/>
        <a:lstStyle/>
        <a:p>
          <a:endParaRPr lang="en-US"/>
        </a:p>
      </dgm:t>
    </dgm:pt>
    <dgm:pt modelId="{8A999400-79F2-4524-87C5-202E5AE0F897}">
      <dgm:prSet phldrT="[Text]" custT="1"/>
      <dgm:spPr/>
      <dgm:t>
        <a:bodyPr/>
        <a:lstStyle/>
        <a:p>
          <a:pPr rtl="1"/>
          <a:r>
            <a:rPr lang="fa-IR" sz="1900" dirty="0" smtClean="0">
              <a:cs typeface="B Yekan" panose="00000400000000000000" pitchFamily="2" charset="-78"/>
            </a:rPr>
            <a:t>استفاده از فیبر</a:t>
          </a:r>
        </a:p>
      </dgm:t>
    </dgm:pt>
    <dgm:pt modelId="{2FD7214F-5A1C-4285-A8B6-43AE376A0678}" type="parTrans" cxnId="{05C286C1-97EB-46F1-BCCD-B4DA4537E17B}">
      <dgm:prSet/>
      <dgm:spPr/>
      <dgm:t>
        <a:bodyPr/>
        <a:lstStyle/>
        <a:p>
          <a:endParaRPr lang="en-US"/>
        </a:p>
      </dgm:t>
    </dgm:pt>
    <dgm:pt modelId="{B286EAA9-0F37-49C8-AD23-49AC9F39F26A}" type="sibTrans" cxnId="{05C286C1-97EB-46F1-BCCD-B4DA4537E17B}">
      <dgm:prSet/>
      <dgm:spPr/>
      <dgm:t>
        <a:bodyPr/>
        <a:lstStyle/>
        <a:p>
          <a:endParaRPr lang="en-US"/>
        </a:p>
      </dgm:t>
    </dgm:pt>
    <dgm:pt modelId="{27FB93C2-79FC-47E9-AB3B-87A02956BEC0}">
      <dgm:prSet phldrT="[Text]" custT="1"/>
      <dgm:spPr/>
      <dgm:t>
        <a:bodyPr/>
        <a:lstStyle/>
        <a:p>
          <a:pPr rtl="1"/>
          <a:r>
            <a:rPr lang="fa-IR" sz="1900" smtClean="0">
              <a:cs typeface="B Yekan" panose="00000400000000000000" pitchFamily="2" charset="-78"/>
            </a:rPr>
            <a:t>عدم </a:t>
          </a:r>
          <a:r>
            <a:rPr lang="fa-IR" sz="1900" dirty="0" smtClean="0">
              <a:cs typeface="B Yekan" panose="00000400000000000000" pitchFamily="2" charset="-78"/>
            </a:rPr>
            <a:t>اختلاط یکنواخت در کل مخلوط</a:t>
          </a:r>
        </a:p>
      </dgm:t>
    </dgm:pt>
    <dgm:pt modelId="{6DD2C291-5C46-47EB-913C-A585DE529D3D}" type="parTrans" cxnId="{1FC484AD-C861-4B44-A528-4DB27E3B3AFC}">
      <dgm:prSet/>
      <dgm:spPr/>
      <dgm:t>
        <a:bodyPr/>
        <a:lstStyle/>
        <a:p>
          <a:endParaRPr lang="en-US"/>
        </a:p>
      </dgm:t>
    </dgm:pt>
    <dgm:pt modelId="{DE51867D-DBCF-4AFA-A17D-BF6F42BA1E41}" type="sibTrans" cxnId="{1FC484AD-C861-4B44-A528-4DB27E3B3AFC}">
      <dgm:prSet/>
      <dgm:spPr/>
      <dgm:t>
        <a:bodyPr/>
        <a:lstStyle/>
        <a:p>
          <a:endParaRPr lang="en-US"/>
        </a:p>
      </dgm:t>
    </dgm:pt>
    <dgm:pt modelId="{4BCCB81A-8560-468E-8A07-61D4970EA89E}" type="pres">
      <dgm:prSet presAssocID="{E57E53ED-4BA2-4F30-985D-DBAA96CF42C2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B32B7-630A-4EDC-9F2B-EDDEE25BE077}" type="pres">
      <dgm:prSet presAssocID="{5A6F2D87-B6E4-487B-A2C0-81E21A811ED4}" presName="root1" presStyleCnt="0"/>
      <dgm:spPr/>
    </dgm:pt>
    <dgm:pt modelId="{C7523827-45C3-4669-8F2C-21521A017977}" type="pres">
      <dgm:prSet presAssocID="{5A6F2D87-B6E4-487B-A2C0-81E21A811ED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E34A8C-4ACB-4478-B2D9-D74B60D85ACA}" type="pres">
      <dgm:prSet presAssocID="{5A6F2D87-B6E4-487B-A2C0-81E21A811ED4}" presName="level2hierChild" presStyleCnt="0"/>
      <dgm:spPr/>
    </dgm:pt>
    <dgm:pt modelId="{E7E81CD4-5E3E-41CE-8A90-AD403A2F0881}" type="pres">
      <dgm:prSet presAssocID="{36CA2CAE-CE9B-43E7-BFEE-8E6C870C138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B603D56-F470-47D1-AEA8-3CDCA22FF6A0}" type="pres">
      <dgm:prSet presAssocID="{36CA2CAE-CE9B-43E7-BFEE-8E6C870C138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51D10B0-9BE6-4D3F-AB22-D61426B95E90}" type="pres">
      <dgm:prSet presAssocID="{97BB93C0-2F96-41DD-BA59-7612885DA9C0}" presName="root2" presStyleCnt="0"/>
      <dgm:spPr/>
    </dgm:pt>
    <dgm:pt modelId="{EE162B9D-EEC2-417B-847A-70E07A52A375}" type="pres">
      <dgm:prSet presAssocID="{97BB93C0-2F96-41DD-BA59-7612885DA9C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7072E-990A-4BD5-9E18-CF1FC70C1790}" type="pres">
      <dgm:prSet presAssocID="{97BB93C0-2F96-41DD-BA59-7612885DA9C0}" presName="level3hierChild" presStyleCnt="0"/>
      <dgm:spPr/>
    </dgm:pt>
    <dgm:pt modelId="{25E8BBB4-E2DA-48BA-87A1-93063B0386B4}" type="pres">
      <dgm:prSet presAssocID="{05E50049-40AE-432D-AA95-E8028F00F5E6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1EDE24B7-043D-46E3-B7A7-76E3703C0500}" type="pres">
      <dgm:prSet presAssocID="{05E50049-40AE-432D-AA95-E8028F00F5E6}" presName="connTx" presStyleLbl="parChTrans1D3" presStyleIdx="0" presStyleCnt="5"/>
      <dgm:spPr/>
      <dgm:t>
        <a:bodyPr/>
        <a:lstStyle/>
        <a:p>
          <a:endParaRPr lang="en-US"/>
        </a:p>
      </dgm:t>
    </dgm:pt>
    <dgm:pt modelId="{392FF507-751C-4CFC-95EF-60EC13BACCFB}" type="pres">
      <dgm:prSet presAssocID="{3DF30FC0-58A7-499C-ACF0-821D8D818968}" presName="root2" presStyleCnt="0"/>
      <dgm:spPr/>
    </dgm:pt>
    <dgm:pt modelId="{2A27F6B8-B40F-4ADA-9214-C3046DD4E9A7}" type="pres">
      <dgm:prSet presAssocID="{3DF30FC0-58A7-499C-ACF0-821D8D81896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C3FE10-5B53-40DF-8F0B-BCDB6685BD7D}" type="pres">
      <dgm:prSet presAssocID="{3DF30FC0-58A7-499C-ACF0-821D8D818968}" presName="level3hierChild" presStyleCnt="0"/>
      <dgm:spPr/>
    </dgm:pt>
    <dgm:pt modelId="{90FB5395-614B-40D3-B758-586137FC378E}" type="pres">
      <dgm:prSet presAssocID="{B6E3964D-A3E1-47A2-A911-2DC8FCB782CE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DF266C83-3312-4916-AB45-D86126BFF91E}" type="pres">
      <dgm:prSet presAssocID="{B6E3964D-A3E1-47A2-A911-2DC8FCB782CE}" presName="connTx" presStyleLbl="parChTrans1D3" presStyleIdx="1" presStyleCnt="5"/>
      <dgm:spPr/>
      <dgm:t>
        <a:bodyPr/>
        <a:lstStyle/>
        <a:p>
          <a:endParaRPr lang="en-US"/>
        </a:p>
      </dgm:t>
    </dgm:pt>
    <dgm:pt modelId="{8975B9A4-169E-480A-8CE2-D8ED1DED7969}" type="pres">
      <dgm:prSet presAssocID="{9C7FCD30-7857-457E-91E2-1C814AC55FA4}" presName="root2" presStyleCnt="0"/>
      <dgm:spPr/>
    </dgm:pt>
    <dgm:pt modelId="{1F2A255C-FB6D-4ABA-A0E0-A2EE3E991C0E}" type="pres">
      <dgm:prSet presAssocID="{9C7FCD30-7857-457E-91E2-1C814AC55FA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63A846-85C1-4D72-84EB-D3A277230F1A}" type="pres">
      <dgm:prSet presAssocID="{9C7FCD30-7857-457E-91E2-1C814AC55FA4}" presName="level3hierChild" presStyleCnt="0"/>
      <dgm:spPr/>
    </dgm:pt>
    <dgm:pt modelId="{601AF9D1-BF8B-4608-822C-CA7951E80813}" type="pres">
      <dgm:prSet presAssocID="{77D90D60-85E7-44DB-8CD0-682506DAF214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EAB89217-1CEE-4E86-838C-6A2325E5EEAF}" type="pres">
      <dgm:prSet presAssocID="{77D90D60-85E7-44DB-8CD0-682506DAF214}" presName="connTx" presStyleLbl="parChTrans1D3" presStyleIdx="2" presStyleCnt="5"/>
      <dgm:spPr/>
      <dgm:t>
        <a:bodyPr/>
        <a:lstStyle/>
        <a:p>
          <a:endParaRPr lang="en-US"/>
        </a:p>
      </dgm:t>
    </dgm:pt>
    <dgm:pt modelId="{D74AFA30-BCFF-443D-8499-02FBF85CF246}" type="pres">
      <dgm:prSet presAssocID="{213B720E-0B19-4A2D-9255-65799EFC5C55}" presName="root2" presStyleCnt="0"/>
      <dgm:spPr/>
    </dgm:pt>
    <dgm:pt modelId="{D9B24D52-CFD3-4D27-89F8-BAC948F38078}" type="pres">
      <dgm:prSet presAssocID="{213B720E-0B19-4A2D-9255-65799EFC5C5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838BE9-FB57-4D66-B165-395EFBFDE4F7}" type="pres">
      <dgm:prSet presAssocID="{213B720E-0B19-4A2D-9255-65799EFC5C55}" presName="level3hierChild" presStyleCnt="0"/>
      <dgm:spPr/>
    </dgm:pt>
    <dgm:pt modelId="{423B9C77-FEEA-49B0-AA22-0CB0D3DB1664}" type="pres">
      <dgm:prSet presAssocID="{2FD7214F-5A1C-4285-A8B6-43AE376A067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23AC513-E153-4997-868E-CB2414E97FEE}" type="pres">
      <dgm:prSet presAssocID="{2FD7214F-5A1C-4285-A8B6-43AE376A067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25EC069-F853-413B-ADB1-F2DABAD7C9C2}" type="pres">
      <dgm:prSet presAssocID="{8A999400-79F2-4524-87C5-202E5AE0F897}" presName="root2" presStyleCnt="0"/>
      <dgm:spPr/>
    </dgm:pt>
    <dgm:pt modelId="{7A864378-36C1-423A-936B-E7A6E5996DD3}" type="pres">
      <dgm:prSet presAssocID="{8A999400-79F2-4524-87C5-202E5AE0F89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6706E1-D9A7-4D63-9AB3-34F205331C5B}" type="pres">
      <dgm:prSet presAssocID="{8A999400-79F2-4524-87C5-202E5AE0F897}" presName="level3hierChild" presStyleCnt="0"/>
      <dgm:spPr/>
    </dgm:pt>
    <dgm:pt modelId="{2EB7A2CF-C0E1-415B-A927-56564D73733F}" type="pres">
      <dgm:prSet presAssocID="{6DD2C291-5C46-47EB-913C-A585DE529D3D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82899CF1-4DE1-41D9-A380-D93C36BC4698}" type="pres">
      <dgm:prSet presAssocID="{6DD2C291-5C46-47EB-913C-A585DE529D3D}" presName="connTx" presStyleLbl="parChTrans1D3" presStyleIdx="3" presStyleCnt="5"/>
      <dgm:spPr/>
      <dgm:t>
        <a:bodyPr/>
        <a:lstStyle/>
        <a:p>
          <a:endParaRPr lang="en-US"/>
        </a:p>
      </dgm:t>
    </dgm:pt>
    <dgm:pt modelId="{0AEE6D0D-9DFA-4A16-9514-3B18C2B161E3}" type="pres">
      <dgm:prSet presAssocID="{27FB93C2-79FC-47E9-AB3B-87A02956BEC0}" presName="root2" presStyleCnt="0"/>
      <dgm:spPr/>
    </dgm:pt>
    <dgm:pt modelId="{07BF6109-A8D5-4321-A836-8D9930F74E48}" type="pres">
      <dgm:prSet presAssocID="{27FB93C2-79FC-47E9-AB3B-87A02956BEC0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8F8A12-D900-48BF-8BF2-657A91196DEA}" type="pres">
      <dgm:prSet presAssocID="{27FB93C2-79FC-47E9-AB3B-87A02956BEC0}" presName="level3hierChild" presStyleCnt="0"/>
      <dgm:spPr/>
    </dgm:pt>
    <dgm:pt modelId="{6DC305F6-F1A8-413C-A578-A260E94D24BE}" type="pres">
      <dgm:prSet presAssocID="{650A922D-B2FC-4908-8E8C-E431BDF383D9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FE6002AF-C725-4C7B-882C-436C17AC3B14}" type="pres">
      <dgm:prSet presAssocID="{650A922D-B2FC-4908-8E8C-E431BDF383D9}" presName="connTx" presStyleLbl="parChTrans1D3" presStyleIdx="4" presStyleCnt="5"/>
      <dgm:spPr/>
      <dgm:t>
        <a:bodyPr/>
        <a:lstStyle/>
        <a:p>
          <a:endParaRPr lang="en-US"/>
        </a:p>
      </dgm:t>
    </dgm:pt>
    <dgm:pt modelId="{D110FD45-2D69-4AEB-A43D-5B27A9653BA3}" type="pres">
      <dgm:prSet presAssocID="{5B144DF9-02E7-44C1-95CD-5D6C54E99291}" presName="root2" presStyleCnt="0"/>
      <dgm:spPr/>
    </dgm:pt>
    <dgm:pt modelId="{BEB7EDB9-72B5-4E54-A660-D284308E2BCA}" type="pres">
      <dgm:prSet presAssocID="{5B144DF9-02E7-44C1-95CD-5D6C54E99291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61150-0351-468B-9953-D6E050EBCAB6}" type="pres">
      <dgm:prSet presAssocID="{5B144DF9-02E7-44C1-95CD-5D6C54E99291}" presName="level3hierChild" presStyleCnt="0"/>
      <dgm:spPr/>
    </dgm:pt>
  </dgm:ptLst>
  <dgm:cxnLst>
    <dgm:cxn modelId="{6464E0AC-4BBB-4930-8F61-037BEFB16229}" type="presOf" srcId="{05E50049-40AE-432D-AA95-E8028F00F5E6}" destId="{1EDE24B7-043D-46E3-B7A7-76E3703C0500}" srcOrd="1" destOrd="0" presId="urn:microsoft.com/office/officeart/2008/layout/HorizontalMultiLevelHierarchy"/>
    <dgm:cxn modelId="{6A55532A-CCBB-42D4-B38C-B5D78158D33F}" type="presOf" srcId="{650A922D-B2FC-4908-8E8C-E431BDF383D9}" destId="{6DC305F6-F1A8-413C-A578-A260E94D24BE}" srcOrd="0" destOrd="0" presId="urn:microsoft.com/office/officeart/2008/layout/HorizontalMultiLevelHierarchy"/>
    <dgm:cxn modelId="{7F62D1B8-AE7F-40F2-ADEB-BB7ECAF7001C}" srcId="{8A999400-79F2-4524-87C5-202E5AE0F897}" destId="{5B144DF9-02E7-44C1-95CD-5D6C54E99291}" srcOrd="1" destOrd="0" parTransId="{650A922D-B2FC-4908-8E8C-E431BDF383D9}" sibTransId="{093E9722-67B7-4ABB-9FD4-E99BD110DA84}"/>
    <dgm:cxn modelId="{C798DFD8-7EFA-44C7-AA28-8F3EC5CDF583}" type="presOf" srcId="{97BB93C0-2F96-41DD-BA59-7612885DA9C0}" destId="{EE162B9D-EEC2-417B-847A-70E07A52A375}" srcOrd="0" destOrd="0" presId="urn:microsoft.com/office/officeart/2008/layout/HorizontalMultiLevelHierarchy"/>
    <dgm:cxn modelId="{C000B2AE-4F6A-4BA5-85D6-72CFB4D8A33D}" type="presOf" srcId="{B6E3964D-A3E1-47A2-A911-2DC8FCB782CE}" destId="{DF266C83-3312-4916-AB45-D86126BFF91E}" srcOrd="1" destOrd="0" presId="urn:microsoft.com/office/officeart/2008/layout/HorizontalMultiLevelHierarchy"/>
    <dgm:cxn modelId="{1E61BFCB-61DF-42C5-8295-901FDFA47DBF}" type="presOf" srcId="{5A6F2D87-B6E4-487B-A2C0-81E21A811ED4}" destId="{C7523827-45C3-4669-8F2C-21521A017977}" srcOrd="0" destOrd="0" presId="urn:microsoft.com/office/officeart/2008/layout/HorizontalMultiLevelHierarchy"/>
    <dgm:cxn modelId="{05C286C1-97EB-46F1-BCCD-B4DA4537E17B}" srcId="{5A6F2D87-B6E4-487B-A2C0-81E21A811ED4}" destId="{8A999400-79F2-4524-87C5-202E5AE0F897}" srcOrd="1" destOrd="0" parTransId="{2FD7214F-5A1C-4285-A8B6-43AE376A0678}" sibTransId="{B286EAA9-0F37-49C8-AD23-49AC9F39F26A}"/>
    <dgm:cxn modelId="{28271433-726E-47F7-A9D7-81E1E7A30EF1}" type="presOf" srcId="{27FB93C2-79FC-47E9-AB3B-87A02956BEC0}" destId="{07BF6109-A8D5-4321-A836-8D9930F74E48}" srcOrd="0" destOrd="0" presId="urn:microsoft.com/office/officeart/2008/layout/HorizontalMultiLevelHierarchy"/>
    <dgm:cxn modelId="{853584ED-4146-4624-B40E-4BD94AD04094}" type="presOf" srcId="{6DD2C291-5C46-47EB-913C-A585DE529D3D}" destId="{82899CF1-4DE1-41D9-A380-D93C36BC4698}" srcOrd="1" destOrd="0" presId="urn:microsoft.com/office/officeart/2008/layout/HorizontalMultiLevelHierarchy"/>
    <dgm:cxn modelId="{1AA1163B-505E-4A39-AB0E-E4929602704A}" type="presOf" srcId="{213B720E-0B19-4A2D-9255-65799EFC5C55}" destId="{D9B24D52-CFD3-4D27-89F8-BAC948F38078}" srcOrd="0" destOrd="0" presId="urn:microsoft.com/office/officeart/2008/layout/HorizontalMultiLevelHierarchy"/>
    <dgm:cxn modelId="{C67DE837-4EF4-405C-A507-9909B4A2CE5D}" type="presOf" srcId="{5B144DF9-02E7-44C1-95CD-5D6C54E99291}" destId="{BEB7EDB9-72B5-4E54-A660-D284308E2BCA}" srcOrd="0" destOrd="0" presId="urn:microsoft.com/office/officeart/2008/layout/HorizontalMultiLevelHierarchy"/>
    <dgm:cxn modelId="{59B0A9CA-C6AB-430E-B4F8-738181119AF7}" type="presOf" srcId="{3DF30FC0-58A7-499C-ACF0-821D8D818968}" destId="{2A27F6B8-B40F-4ADA-9214-C3046DD4E9A7}" srcOrd="0" destOrd="0" presId="urn:microsoft.com/office/officeart/2008/layout/HorizontalMultiLevelHierarchy"/>
    <dgm:cxn modelId="{C4F3D1F1-4010-478A-AA07-91D62D090210}" type="presOf" srcId="{6DD2C291-5C46-47EB-913C-A585DE529D3D}" destId="{2EB7A2CF-C0E1-415B-A927-56564D73733F}" srcOrd="0" destOrd="0" presId="urn:microsoft.com/office/officeart/2008/layout/HorizontalMultiLevelHierarchy"/>
    <dgm:cxn modelId="{0003381A-4CE7-4510-8D5C-2F6624239EF3}" type="presOf" srcId="{650A922D-B2FC-4908-8E8C-E431BDF383D9}" destId="{FE6002AF-C725-4C7B-882C-436C17AC3B14}" srcOrd="1" destOrd="0" presId="urn:microsoft.com/office/officeart/2008/layout/HorizontalMultiLevelHierarchy"/>
    <dgm:cxn modelId="{9F46231C-4F59-4262-A732-275D51B5C159}" type="presOf" srcId="{05E50049-40AE-432D-AA95-E8028F00F5E6}" destId="{25E8BBB4-E2DA-48BA-87A1-93063B0386B4}" srcOrd="0" destOrd="0" presId="urn:microsoft.com/office/officeart/2008/layout/HorizontalMultiLevelHierarchy"/>
    <dgm:cxn modelId="{17A1CB89-ED45-4FAA-969F-A52F5B1685B4}" type="presOf" srcId="{77D90D60-85E7-44DB-8CD0-682506DAF214}" destId="{EAB89217-1CEE-4E86-838C-6A2325E5EEAF}" srcOrd="1" destOrd="0" presId="urn:microsoft.com/office/officeart/2008/layout/HorizontalMultiLevelHierarchy"/>
    <dgm:cxn modelId="{26ECBCB9-867E-4055-A975-4F07ACC1B296}" srcId="{5A6F2D87-B6E4-487B-A2C0-81E21A811ED4}" destId="{97BB93C0-2F96-41DD-BA59-7612885DA9C0}" srcOrd="0" destOrd="0" parTransId="{36CA2CAE-CE9B-43E7-BFEE-8E6C870C138F}" sibTransId="{C4CE1FDA-664A-44C8-A2B6-9EF8D7C307D5}"/>
    <dgm:cxn modelId="{3ABD1DFE-6B3A-4BDB-BEE6-DCE4FD27FA64}" srcId="{97BB93C0-2F96-41DD-BA59-7612885DA9C0}" destId="{213B720E-0B19-4A2D-9255-65799EFC5C55}" srcOrd="2" destOrd="0" parTransId="{77D90D60-85E7-44DB-8CD0-682506DAF214}" sibTransId="{4B96E9E2-D3DA-49DF-AB65-FB03CD9B30CB}"/>
    <dgm:cxn modelId="{CCA5EDEE-5E74-4E6D-8036-891E51319E6E}" type="presOf" srcId="{2FD7214F-5A1C-4285-A8B6-43AE376A0678}" destId="{923AC513-E153-4997-868E-CB2414E97FEE}" srcOrd="1" destOrd="0" presId="urn:microsoft.com/office/officeart/2008/layout/HorizontalMultiLevelHierarchy"/>
    <dgm:cxn modelId="{881A4CA3-778C-4A34-B3F3-B68A6012A268}" type="presOf" srcId="{36CA2CAE-CE9B-43E7-BFEE-8E6C870C138F}" destId="{5B603D56-F470-47D1-AEA8-3CDCA22FF6A0}" srcOrd="1" destOrd="0" presId="urn:microsoft.com/office/officeart/2008/layout/HorizontalMultiLevelHierarchy"/>
    <dgm:cxn modelId="{25C1CC2B-F5B1-40BE-B49C-27F70C2DE8B5}" type="presOf" srcId="{77D90D60-85E7-44DB-8CD0-682506DAF214}" destId="{601AF9D1-BF8B-4608-822C-CA7951E80813}" srcOrd="0" destOrd="0" presId="urn:microsoft.com/office/officeart/2008/layout/HorizontalMultiLevelHierarchy"/>
    <dgm:cxn modelId="{AF745556-CED5-4A3B-8217-5899D62DD1C8}" srcId="{97BB93C0-2F96-41DD-BA59-7612885DA9C0}" destId="{9C7FCD30-7857-457E-91E2-1C814AC55FA4}" srcOrd="1" destOrd="0" parTransId="{B6E3964D-A3E1-47A2-A911-2DC8FCB782CE}" sibTransId="{77F0E57F-6793-4B8D-A8A6-B9577948DED5}"/>
    <dgm:cxn modelId="{075B43AD-F9BB-4E30-9DE5-7FC4DAB6CAFD}" srcId="{E57E53ED-4BA2-4F30-985D-DBAA96CF42C2}" destId="{5A6F2D87-B6E4-487B-A2C0-81E21A811ED4}" srcOrd="0" destOrd="0" parTransId="{E921DCDE-B57F-4AE3-991E-BC53C00261D9}" sibTransId="{46147955-E009-4730-8C56-8D3C0E42EFD7}"/>
    <dgm:cxn modelId="{C096FBF1-C768-4BBE-9DF7-28B6F6D7952D}" type="presOf" srcId="{E57E53ED-4BA2-4F30-985D-DBAA96CF42C2}" destId="{4BCCB81A-8560-468E-8A07-61D4970EA89E}" srcOrd="0" destOrd="0" presId="urn:microsoft.com/office/officeart/2008/layout/HorizontalMultiLevelHierarchy"/>
    <dgm:cxn modelId="{2DA6400D-6710-4B9F-BA1C-B8289EAA4C7E}" type="presOf" srcId="{8A999400-79F2-4524-87C5-202E5AE0F897}" destId="{7A864378-36C1-423A-936B-E7A6E5996DD3}" srcOrd="0" destOrd="0" presId="urn:microsoft.com/office/officeart/2008/layout/HorizontalMultiLevelHierarchy"/>
    <dgm:cxn modelId="{FCC0DC71-9F8E-4B42-9EAD-303E84F0F13A}" type="presOf" srcId="{9C7FCD30-7857-457E-91E2-1C814AC55FA4}" destId="{1F2A255C-FB6D-4ABA-A0E0-A2EE3E991C0E}" srcOrd="0" destOrd="0" presId="urn:microsoft.com/office/officeart/2008/layout/HorizontalMultiLevelHierarchy"/>
    <dgm:cxn modelId="{27BF8DB1-259D-4E73-991C-B3756F0DD7C5}" type="presOf" srcId="{36CA2CAE-CE9B-43E7-BFEE-8E6C870C138F}" destId="{E7E81CD4-5E3E-41CE-8A90-AD403A2F0881}" srcOrd="0" destOrd="0" presId="urn:microsoft.com/office/officeart/2008/layout/HorizontalMultiLevelHierarchy"/>
    <dgm:cxn modelId="{14033CD8-A9E1-4451-9B20-59445C488E05}" srcId="{97BB93C0-2F96-41DD-BA59-7612885DA9C0}" destId="{3DF30FC0-58A7-499C-ACF0-821D8D818968}" srcOrd="0" destOrd="0" parTransId="{05E50049-40AE-432D-AA95-E8028F00F5E6}" sibTransId="{71E514D6-A28A-4CE4-A8DA-4CFFF3C55BD9}"/>
    <dgm:cxn modelId="{F8BA36C3-2AE1-4E2F-BAD6-97F2888B0DC1}" type="presOf" srcId="{B6E3964D-A3E1-47A2-A911-2DC8FCB782CE}" destId="{90FB5395-614B-40D3-B758-586137FC378E}" srcOrd="0" destOrd="0" presId="urn:microsoft.com/office/officeart/2008/layout/HorizontalMultiLevelHierarchy"/>
    <dgm:cxn modelId="{C2EFE387-2830-4BEE-8E38-DDB2C8D09016}" type="presOf" srcId="{2FD7214F-5A1C-4285-A8B6-43AE376A0678}" destId="{423B9C77-FEEA-49B0-AA22-0CB0D3DB1664}" srcOrd="0" destOrd="0" presId="urn:microsoft.com/office/officeart/2008/layout/HorizontalMultiLevelHierarchy"/>
    <dgm:cxn modelId="{1FC484AD-C861-4B44-A528-4DB27E3B3AFC}" srcId="{8A999400-79F2-4524-87C5-202E5AE0F897}" destId="{27FB93C2-79FC-47E9-AB3B-87A02956BEC0}" srcOrd="0" destOrd="0" parTransId="{6DD2C291-5C46-47EB-913C-A585DE529D3D}" sibTransId="{DE51867D-DBCF-4AFA-A17D-BF6F42BA1E41}"/>
    <dgm:cxn modelId="{27BF1F63-E7AD-41EA-A49A-15AE12D786E3}" type="presParOf" srcId="{4BCCB81A-8560-468E-8A07-61D4970EA89E}" destId="{E3BB32B7-630A-4EDC-9F2B-EDDEE25BE077}" srcOrd="0" destOrd="0" presId="urn:microsoft.com/office/officeart/2008/layout/HorizontalMultiLevelHierarchy"/>
    <dgm:cxn modelId="{31FEB4AE-9EA4-4142-9396-5D4454763972}" type="presParOf" srcId="{E3BB32B7-630A-4EDC-9F2B-EDDEE25BE077}" destId="{C7523827-45C3-4669-8F2C-21521A017977}" srcOrd="0" destOrd="0" presId="urn:microsoft.com/office/officeart/2008/layout/HorizontalMultiLevelHierarchy"/>
    <dgm:cxn modelId="{A4F61CF2-677F-4D18-9787-437D8F8F4509}" type="presParOf" srcId="{E3BB32B7-630A-4EDC-9F2B-EDDEE25BE077}" destId="{41E34A8C-4ACB-4478-B2D9-D74B60D85ACA}" srcOrd="1" destOrd="0" presId="urn:microsoft.com/office/officeart/2008/layout/HorizontalMultiLevelHierarchy"/>
    <dgm:cxn modelId="{BC2A8291-240B-46A9-8600-880B5DC520AA}" type="presParOf" srcId="{41E34A8C-4ACB-4478-B2D9-D74B60D85ACA}" destId="{E7E81CD4-5E3E-41CE-8A90-AD403A2F0881}" srcOrd="0" destOrd="0" presId="urn:microsoft.com/office/officeart/2008/layout/HorizontalMultiLevelHierarchy"/>
    <dgm:cxn modelId="{86B7D8B8-B5DA-4DCF-8294-C1E011CEF786}" type="presParOf" srcId="{E7E81CD4-5E3E-41CE-8A90-AD403A2F0881}" destId="{5B603D56-F470-47D1-AEA8-3CDCA22FF6A0}" srcOrd="0" destOrd="0" presId="urn:microsoft.com/office/officeart/2008/layout/HorizontalMultiLevelHierarchy"/>
    <dgm:cxn modelId="{7DCF4D49-133A-4E4B-BE79-E6E70BE95334}" type="presParOf" srcId="{41E34A8C-4ACB-4478-B2D9-D74B60D85ACA}" destId="{A51D10B0-9BE6-4D3F-AB22-D61426B95E90}" srcOrd="1" destOrd="0" presId="urn:microsoft.com/office/officeart/2008/layout/HorizontalMultiLevelHierarchy"/>
    <dgm:cxn modelId="{424C8031-A0F7-496F-BD57-9C6DDA4E3231}" type="presParOf" srcId="{A51D10B0-9BE6-4D3F-AB22-D61426B95E90}" destId="{EE162B9D-EEC2-417B-847A-70E07A52A375}" srcOrd="0" destOrd="0" presId="urn:microsoft.com/office/officeart/2008/layout/HorizontalMultiLevelHierarchy"/>
    <dgm:cxn modelId="{836C4BC1-61D1-4CB9-9A57-909B645CB3EB}" type="presParOf" srcId="{A51D10B0-9BE6-4D3F-AB22-D61426B95E90}" destId="{C2E7072E-990A-4BD5-9E18-CF1FC70C1790}" srcOrd="1" destOrd="0" presId="urn:microsoft.com/office/officeart/2008/layout/HorizontalMultiLevelHierarchy"/>
    <dgm:cxn modelId="{AD46E95C-9E3E-4522-BE8E-2745E9261DA6}" type="presParOf" srcId="{C2E7072E-990A-4BD5-9E18-CF1FC70C1790}" destId="{25E8BBB4-E2DA-48BA-87A1-93063B0386B4}" srcOrd="0" destOrd="0" presId="urn:microsoft.com/office/officeart/2008/layout/HorizontalMultiLevelHierarchy"/>
    <dgm:cxn modelId="{CBCF3481-200F-4EB5-A3FE-E9A54E4473E5}" type="presParOf" srcId="{25E8BBB4-E2DA-48BA-87A1-93063B0386B4}" destId="{1EDE24B7-043D-46E3-B7A7-76E3703C0500}" srcOrd="0" destOrd="0" presId="urn:microsoft.com/office/officeart/2008/layout/HorizontalMultiLevelHierarchy"/>
    <dgm:cxn modelId="{EA97EEC0-8D07-4E93-BB77-CE70D1501B59}" type="presParOf" srcId="{C2E7072E-990A-4BD5-9E18-CF1FC70C1790}" destId="{392FF507-751C-4CFC-95EF-60EC13BACCFB}" srcOrd="1" destOrd="0" presId="urn:microsoft.com/office/officeart/2008/layout/HorizontalMultiLevelHierarchy"/>
    <dgm:cxn modelId="{DB338228-4FB6-4DDE-880D-12B1C4FF2DA6}" type="presParOf" srcId="{392FF507-751C-4CFC-95EF-60EC13BACCFB}" destId="{2A27F6B8-B40F-4ADA-9214-C3046DD4E9A7}" srcOrd="0" destOrd="0" presId="urn:microsoft.com/office/officeart/2008/layout/HorizontalMultiLevelHierarchy"/>
    <dgm:cxn modelId="{60E32676-2E07-48E2-88A9-440F4A87FBC9}" type="presParOf" srcId="{392FF507-751C-4CFC-95EF-60EC13BACCFB}" destId="{33C3FE10-5B53-40DF-8F0B-BCDB6685BD7D}" srcOrd="1" destOrd="0" presId="urn:microsoft.com/office/officeart/2008/layout/HorizontalMultiLevelHierarchy"/>
    <dgm:cxn modelId="{AE04C116-C38D-4D7A-9365-CC9FE395FC12}" type="presParOf" srcId="{C2E7072E-990A-4BD5-9E18-CF1FC70C1790}" destId="{90FB5395-614B-40D3-B758-586137FC378E}" srcOrd="2" destOrd="0" presId="urn:microsoft.com/office/officeart/2008/layout/HorizontalMultiLevelHierarchy"/>
    <dgm:cxn modelId="{5571626E-94E6-40B2-B109-7231FFAF5024}" type="presParOf" srcId="{90FB5395-614B-40D3-B758-586137FC378E}" destId="{DF266C83-3312-4916-AB45-D86126BFF91E}" srcOrd="0" destOrd="0" presId="urn:microsoft.com/office/officeart/2008/layout/HorizontalMultiLevelHierarchy"/>
    <dgm:cxn modelId="{1BBBDC0D-D02F-4335-A1FD-1E2FEFC84F0D}" type="presParOf" srcId="{C2E7072E-990A-4BD5-9E18-CF1FC70C1790}" destId="{8975B9A4-169E-480A-8CE2-D8ED1DED7969}" srcOrd="3" destOrd="0" presId="urn:microsoft.com/office/officeart/2008/layout/HorizontalMultiLevelHierarchy"/>
    <dgm:cxn modelId="{B7F3696D-EB99-4A6D-84A9-E4C58068374C}" type="presParOf" srcId="{8975B9A4-169E-480A-8CE2-D8ED1DED7969}" destId="{1F2A255C-FB6D-4ABA-A0E0-A2EE3E991C0E}" srcOrd="0" destOrd="0" presId="urn:microsoft.com/office/officeart/2008/layout/HorizontalMultiLevelHierarchy"/>
    <dgm:cxn modelId="{7E53D3FF-2F3D-468B-BCAE-EEAAC796D9ED}" type="presParOf" srcId="{8975B9A4-169E-480A-8CE2-D8ED1DED7969}" destId="{A263A846-85C1-4D72-84EB-D3A277230F1A}" srcOrd="1" destOrd="0" presId="urn:microsoft.com/office/officeart/2008/layout/HorizontalMultiLevelHierarchy"/>
    <dgm:cxn modelId="{9E438DDA-5997-4528-9D82-78633E65DD1C}" type="presParOf" srcId="{C2E7072E-990A-4BD5-9E18-CF1FC70C1790}" destId="{601AF9D1-BF8B-4608-822C-CA7951E80813}" srcOrd="4" destOrd="0" presId="urn:microsoft.com/office/officeart/2008/layout/HorizontalMultiLevelHierarchy"/>
    <dgm:cxn modelId="{625B746E-EDE0-4DC8-BEA9-53A652D1A6A4}" type="presParOf" srcId="{601AF9D1-BF8B-4608-822C-CA7951E80813}" destId="{EAB89217-1CEE-4E86-838C-6A2325E5EEAF}" srcOrd="0" destOrd="0" presId="urn:microsoft.com/office/officeart/2008/layout/HorizontalMultiLevelHierarchy"/>
    <dgm:cxn modelId="{7A1CA882-775C-4389-A36F-CB1F8AB6270D}" type="presParOf" srcId="{C2E7072E-990A-4BD5-9E18-CF1FC70C1790}" destId="{D74AFA30-BCFF-443D-8499-02FBF85CF246}" srcOrd="5" destOrd="0" presId="urn:microsoft.com/office/officeart/2008/layout/HorizontalMultiLevelHierarchy"/>
    <dgm:cxn modelId="{344E80C1-0FAC-4961-96DF-1F10A225A1A7}" type="presParOf" srcId="{D74AFA30-BCFF-443D-8499-02FBF85CF246}" destId="{D9B24D52-CFD3-4D27-89F8-BAC948F38078}" srcOrd="0" destOrd="0" presId="urn:microsoft.com/office/officeart/2008/layout/HorizontalMultiLevelHierarchy"/>
    <dgm:cxn modelId="{13FC00F2-BA5F-48E7-BF1A-BDAD4D9C189E}" type="presParOf" srcId="{D74AFA30-BCFF-443D-8499-02FBF85CF246}" destId="{D4838BE9-FB57-4D66-B165-395EFBFDE4F7}" srcOrd="1" destOrd="0" presId="urn:microsoft.com/office/officeart/2008/layout/HorizontalMultiLevelHierarchy"/>
    <dgm:cxn modelId="{1BBCA693-1137-43CD-9B0A-4454E11E2F3D}" type="presParOf" srcId="{41E34A8C-4ACB-4478-B2D9-D74B60D85ACA}" destId="{423B9C77-FEEA-49B0-AA22-0CB0D3DB1664}" srcOrd="2" destOrd="0" presId="urn:microsoft.com/office/officeart/2008/layout/HorizontalMultiLevelHierarchy"/>
    <dgm:cxn modelId="{86955B37-1A65-48DE-86E8-A0F207DDE16A}" type="presParOf" srcId="{423B9C77-FEEA-49B0-AA22-0CB0D3DB1664}" destId="{923AC513-E153-4997-868E-CB2414E97FEE}" srcOrd="0" destOrd="0" presId="urn:microsoft.com/office/officeart/2008/layout/HorizontalMultiLevelHierarchy"/>
    <dgm:cxn modelId="{9528CBC0-580C-45E9-8BEA-E3FBE4ADF765}" type="presParOf" srcId="{41E34A8C-4ACB-4478-B2D9-D74B60D85ACA}" destId="{525EC069-F853-413B-ADB1-F2DABAD7C9C2}" srcOrd="3" destOrd="0" presId="urn:microsoft.com/office/officeart/2008/layout/HorizontalMultiLevelHierarchy"/>
    <dgm:cxn modelId="{72BD887C-055B-4352-98A6-FC681519B611}" type="presParOf" srcId="{525EC069-F853-413B-ADB1-F2DABAD7C9C2}" destId="{7A864378-36C1-423A-936B-E7A6E5996DD3}" srcOrd="0" destOrd="0" presId="urn:microsoft.com/office/officeart/2008/layout/HorizontalMultiLevelHierarchy"/>
    <dgm:cxn modelId="{59ABFA3D-F935-4C30-9B36-A734EF7D9AF3}" type="presParOf" srcId="{525EC069-F853-413B-ADB1-F2DABAD7C9C2}" destId="{C76706E1-D9A7-4D63-9AB3-34F205331C5B}" srcOrd="1" destOrd="0" presId="urn:microsoft.com/office/officeart/2008/layout/HorizontalMultiLevelHierarchy"/>
    <dgm:cxn modelId="{9E235A85-6FFA-4851-A05B-EAA29723E3F6}" type="presParOf" srcId="{C76706E1-D9A7-4D63-9AB3-34F205331C5B}" destId="{2EB7A2CF-C0E1-415B-A927-56564D73733F}" srcOrd="0" destOrd="0" presId="urn:microsoft.com/office/officeart/2008/layout/HorizontalMultiLevelHierarchy"/>
    <dgm:cxn modelId="{93D7C465-0928-4B86-827E-7D6667379604}" type="presParOf" srcId="{2EB7A2CF-C0E1-415B-A927-56564D73733F}" destId="{82899CF1-4DE1-41D9-A380-D93C36BC4698}" srcOrd="0" destOrd="0" presId="urn:microsoft.com/office/officeart/2008/layout/HorizontalMultiLevelHierarchy"/>
    <dgm:cxn modelId="{F12171CB-3CC3-4FEA-9714-2612545F2FE9}" type="presParOf" srcId="{C76706E1-D9A7-4D63-9AB3-34F205331C5B}" destId="{0AEE6D0D-9DFA-4A16-9514-3B18C2B161E3}" srcOrd="1" destOrd="0" presId="urn:microsoft.com/office/officeart/2008/layout/HorizontalMultiLevelHierarchy"/>
    <dgm:cxn modelId="{30A6B836-3CBF-46CA-8D18-67ED5C02C768}" type="presParOf" srcId="{0AEE6D0D-9DFA-4A16-9514-3B18C2B161E3}" destId="{07BF6109-A8D5-4321-A836-8D9930F74E48}" srcOrd="0" destOrd="0" presId="urn:microsoft.com/office/officeart/2008/layout/HorizontalMultiLevelHierarchy"/>
    <dgm:cxn modelId="{24AA2985-9705-490F-ADAC-2C0377E884FA}" type="presParOf" srcId="{0AEE6D0D-9DFA-4A16-9514-3B18C2B161E3}" destId="{D48F8A12-D900-48BF-8BF2-657A91196DEA}" srcOrd="1" destOrd="0" presId="urn:microsoft.com/office/officeart/2008/layout/HorizontalMultiLevelHierarchy"/>
    <dgm:cxn modelId="{98901E4D-4F4B-4571-815C-F2EB55013CC3}" type="presParOf" srcId="{C76706E1-D9A7-4D63-9AB3-34F205331C5B}" destId="{6DC305F6-F1A8-413C-A578-A260E94D24BE}" srcOrd="2" destOrd="0" presId="urn:microsoft.com/office/officeart/2008/layout/HorizontalMultiLevelHierarchy"/>
    <dgm:cxn modelId="{956366A2-97D9-4D28-98CA-1DB012B88B66}" type="presParOf" srcId="{6DC305F6-F1A8-413C-A578-A260E94D24BE}" destId="{FE6002AF-C725-4C7B-882C-436C17AC3B14}" srcOrd="0" destOrd="0" presId="urn:microsoft.com/office/officeart/2008/layout/HorizontalMultiLevelHierarchy"/>
    <dgm:cxn modelId="{D31420BB-7AD5-4EED-82F8-7AD51582E728}" type="presParOf" srcId="{C76706E1-D9A7-4D63-9AB3-34F205331C5B}" destId="{D110FD45-2D69-4AEB-A43D-5B27A9653BA3}" srcOrd="3" destOrd="0" presId="urn:microsoft.com/office/officeart/2008/layout/HorizontalMultiLevelHierarchy"/>
    <dgm:cxn modelId="{7B5BB7B8-CF4A-444B-B311-E04E10AE81AD}" type="presParOf" srcId="{D110FD45-2D69-4AEB-A43D-5B27A9653BA3}" destId="{BEB7EDB9-72B5-4E54-A660-D284308E2BCA}" srcOrd="0" destOrd="0" presId="urn:microsoft.com/office/officeart/2008/layout/HorizontalMultiLevelHierarchy"/>
    <dgm:cxn modelId="{2AA92B1E-3208-4CEF-8DA3-9205B5480C1E}" type="presParOf" srcId="{D110FD45-2D69-4AEB-A43D-5B27A9653BA3}" destId="{D6861150-0351-468B-9953-D6E050EBC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52ADA2-A2B3-4889-BC5B-8C443977DA28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349873-3BF7-44C5-AA58-FDDC1DE97EA9}">
      <dgm:prSet phldrT="[Text]"/>
      <dgm:spPr/>
      <dgm:t>
        <a:bodyPr/>
        <a:lstStyle/>
        <a:p>
          <a:pPr rtl="1"/>
          <a:r>
            <a:rPr lang="fa-IR" dirty="0" smtClean="0">
              <a:cs typeface="B Yekan" panose="00000400000000000000" pitchFamily="2" charset="-78"/>
            </a:rPr>
            <a:t>ساخت و آزمایش نمونه‌های مختلف</a:t>
          </a:r>
          <a:endParaRPr lang="en-US" dirty="0">
            <a:cs typeface="B Yekan" panose="00000400000000000000" pitchFamily="2" charset="-78"/>
          </a:endParaRPr>
        </a:p>
      </dgm:t>
    </dgm:pt>
    <dgm:pt modelId="{FF9F616C-446D-4C18-A16B-638811EF07B8}" type="parTrans" cxnId="{FEF49435-B32F-4397-9639-122FECDF5DA3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2DD491F2-BBE9-43D6-939D-B4BD0E915FC9}" type="sibTrans" cxnId="{FEF49435-B32F-4397-9639-122FECDF5DA3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C1DAB785-9779-4944-B157-907AA1FA3350}">
      <dgm:prSet phldrT="[Text]" custT="1"/>
      <dgm:spPr/>
      <dgm:t>
        <a:bodyPr/>
        <a:lstStyle/>
        <a:p>
          <a:pPr algn="ctr" rtl="1"/>
          <a:r>
            <a:rPr lang="fa-IR" sz="1800" dirty="0" smtClean="0">
              <a:cs typeface="B Yekan" panose="00000400000000000000" pitchFamily="2" charset="-78"/>
            </a:rPr>
            <a:t>تعیین طرح اختلاط بهینه</a:t>
          </a:r>
          <a:endParaRPr lang="en-US" sz="1800" dirty="0">
            <a:cs typeface="B Yekan" panose="00000400000000000000" pitchFamily="2" charset="-78"/>
          </a:endParaRPr>
        </a:p>
      </dgm:t>
    </dgm:pt>
    <dgm:pt modelId="{5E7FC0F9-C680-4043-A17F-59A628EA6395}" type="parTrans" cxnId="{6E4A1F87-5B31-4328-9099-79D3270DBAD8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1514D90B-BB9E-40C5-ADBE-9A40A6766642}" type="sibTrans" cxnId="{6E4A1F87-5B31-4328-9099-79D3270DBAD8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A0ACDAFF-81DB-4776-908A-16DDB6D0A4AA}">
      <dgm:prSet phldrT="[Text]"/>
      <dgm:spPr/>
      <dgm:t>
        <a:bodyPr/>
        <a:lstStyle/>
        <a:p>
          <a:pPr rtl="1"/>
          <a:r>
            <a:rPr lang="fa-IR" dirty="0" smtClean="0">
              <a:cs typeface="B Yekan" panose="00000400000000000000" pitchFamily="2" charset="-78"/>
            </a:rPr>
            <a:t>سنجش تاثیر پلیمر در آسفالت</a:t>
          </a:r>
          <a:endParaRPr lang="en-US" dirty="0">
            <a:cs typeface="B Yekan" panose="00000400000000000000" pitchFamily="2" charset="-78"/>
          </a:endParaRPr>
        </a:p>
      </dgm:t>
    </dgm:pt>
    <dgm:pt modelId="{FDB4F189-8756-4D95-BDE6-540280CED110}" type="parTrans" cxnId="{BC031E9F-A0DF-411E-ACF8-2771F11E806F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766A0680-F55F-497B-857F-978FFA99E24A}" type="sibTrans" cxnId="{BC031E9F-A0DF-411E-ACF8-2771F11E806F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C1003B2C-4527-4372-8E22-C060D05FC842}">
      <dgm:prSet phldrT="[Text]" custT="1"/>
      <dgm:spPr/>
      <dgm:t>
        <a:bodyPr/>
        <a:lstStyle/>
        <a:p>
          <a:pPr algn="ctr" rtl="1"/>
          <a:r>
            <a:rPr lang="fa-IR" sz="1800" dirty="0" smtClean="0">
              <a:cs typeface="B Yekan" panose="00000400000000000000" pitchFamily="2" charset="-78"/>
            </a:rPr>
            <a:t>دریافت مجوز اداره راه استان‌های تهران و البرز</a:t>
          </a:r>
          <a:endParaRPr lang="en-US" sz="1800" dirty="0">
            <a:cs typeface="B Yekan" panose="00000400000000000000" pitchFamily="2" charset="-78"/>
          </a:endParaRPr>
        </a:p>
      </dgm:t>
    </dgm:pt>
    <dgm:pt modelId="{330E7ECE-6AB5-4855-92F7-588918F365BD}" type="parTrans" cxnId="{A6928ABF-C769-46D0-9D24-E565BC94174B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ADE2A5B2-2446-40E5-8234-B83A6F25BBD4}" type="sibTrans" cxnId="{A6928ABF-C769-46D0-9D24-E565BC94174B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5E704E69-263D-4AAE-BEF9-6583BBF2AD0E}">
      <dgm:prSet phldrT="[Text]"/>
      <dgm:spPr/>
      <dgm:t>
        <a:bodyPr/>
        <a:lstStyle/>
        <a:p>
          <a:pPr rtl="1"/>
          <a:r>
            <a:rPr lang="fa-IR" dirty="0" smtClean="0">
              <a:cs typeface="B Yekan" panose="00000400000000000000" pitchFamily="2" charset="-78"/>
            </a:rPr>
            <a:t>مهندسی معکوس پلیمر وارداتی</a:t>
          </a:r>
          <a:endParaRPr lang="en-US" dirty="0">
            <a:cs typeface="B Yekan" panose="00000400000000000000" pitchFamily="2" charset="-78"/>
          </a:endParaRPr>
        </a:p>
      </dgm:t>
    </dgm:pt>
    <dgm:pt modelId="{AA17349F-677B-458C-BE31-EE8B07309CBA}" type="parTrans" cxnId="{9542C66C-C800-424E-9B10-4EE08DD8289B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D1379382-31FB-41EA-AA0B-82130F2D2D37}" type="sibTrans" cxnId="{9542C66C-C800-424E-9B10-4EE08DD8289B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0F9D43DF-342C-4EF3-A7A8-7E14B13EF445}">
      <dgm:prSet phldrT="[Text]" custT="1"/>
      <dgm:spPr/>
      <dgm:t>
        <a:bodyPr/>
        <a:lstStyle/>
        <a:p>
          <a:pPr algn="ctr" rtl="1"/>
          <a:r>
            <a:rPr lang="fa-IR" sz="1800" dirty="0" smtClean="0">
              <a:cs typeface="B Yekan" panose="00000400000000000000" pitchFamily="2" charset="-78"/>
            </a:rPr>
            <a:t>بازمهندسی و تولید نمونه داخلی پلیمر</a:t>
          </a:r>
          <a:endParaRPr lang="en-US" sz="1800" dirty="0">
            <a:cs typeface="B Yekan" panose="00000400000000000000" pitchFamily="2" charset="-78"/>
          </a:endParaRPr>
        </a:p>
      </dgm:t>
    </dgm:pt>
    <dgm:pt modelId="{5B9E39AA-BB6B-495D-AD6C-836B58D47288}" type="parTrans" cxnId="{1A886816-9B45-4898-8467-8F9C165C2479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73DF0126-B475-4F83-8BD0-998FB700B5D6}" type="sibTrans" cxnId="{1A886816-9B45-4898-8467-8F9C165C2479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30897332-8C5B-429F-9CE5-98974B145ED7}">
      <dgm:prSet phldrT="[Text]" custT="1"/>
      <dgm:spPr/>
      <dgm:t>
        <a:bodyPr/>
        <a:lstStyle/>
        <a:p>
          <a:pPr algn="ctr" rtl="1"/>
          <a:r>
            <a:rPr lang="fa-IR" sz="1800" dirty="0" smtClean="0">
              <a:cs typeface="B Yekan" panose="00000400000000000000" pitchFamily="2" charset="-78"/>
            </a:rPr>
            <a:t>چاپ مقالات داخلی و خارجی</a:t>
          </a:r>
          <a:endParaRPr lang="en-US" sz="1800" dirty="0">
            <a:cs typeface="B Yekan" panose="00000400000000000000" pitchFamily="2" charset="-78"/>
          </a:endParaRPr>
        </a:p>
      </dgm:t>
    </dgm:pt>
    <dgm:pt modelId="{DD1A7679-0CC4-4B7E-A782-B7F43F92C299}" type="parTrans" cxnId="{67575CA6-5370-4FB1-90D2-0F7B30941DC5}">
      <dgm:prSet/>
      <dgm:spPr/>
      <dgm:t>
        <a:bodyPr/>
        <a:lstStyle/>
        <a:p>
          <a:endParaRPr lang="en-US"/>
        </a:p>
      </dgm:t>
    </dgm:pt>
    <dgm:pt modelId="{6120753F-6043-4155-A23E-DA18131BA808}" type="sibTrans" cxnId="{67575CA6-5370-4FB1-90D2-0F7B30941DC5}">
      <dgm:prSet/>
      <dgm:spPr/>
      <dgm:t>
        <a:bodyPr/>
        <a:lstStyle/>
        <a:p>
          <a:endParaRPr lang="en-US"/>
        </a:p>
      </dgm:t>
    </dgm:pt>
    <dgm:pt modelId="{7AABE30B-5889-44E5-8724-7CC017D9CFB1}">
      <dgm:prSet phldrT="[Text]" custT="1"/>
      <dgm:spPr/>
      <dgm:t>
        <a:bodyPr/>
        <a:lstStyle/>
        <a:p>
          <a:pPr algn="ctr" rtl="1"/>
          <a:r>
            <a:rPr lang="fa-IR" sz="1800" dirty="0" smtClean="0">
              <a:cs typeface="B Yekan" panose="00000400000000000000" pitchFamily="2" charset="-78"/>
            </a:rPr>
            <a:t>اجرای محور فیروزکوه - دماوند</a:t>
          </a:r>
          <a:endParaRPr lang="en-US" sz="1800" dirty="0">
            <a:cs typeface="B Yekan" panose="00000400000000000000" pitchFamily="2" charset="-78"/>
          </a:endParaRPr>
        </a:p>
      </dgm:t>
    </dgm:pt>
    <dgm:pt modelId="{ED0A086E-C57E-439B-89F7-24F2E2971BDB}" type="parTrans" cxnId="{C3F7288C-074B-4432-9904-0A31A90AE865}">
      <dgm:prSet/>
      <dgm:spPr/>
      <dgm:t>
        <a:bodyPr/>
        <a:lstStyle/>
        <a:p>
          <a:endParaRPr lang="en-US"/>
        </a:p>
      </dgm:t>
    </dgm:pt>
    <dgm:pt modelId="{ACB3FC07-5822-4C51-AE59-C4BA63D2DA54}" type="sibTrans" cxnId="{C3F7288C-074B-4432-9904-0A31A90AE865}">
      <dgm:prSet/>
      <dgm:spPr/>
      <dgm:t>
        <a:bodyPr/>
        <a:lstStyle/>
        <a:p>
          <a:endParaRPr lang="en-US"/>
        </a:p>
      </dgm:t>
    </dgm:pt>
    <dgm:pt modelId="{B00FFC96-A855-4607-868C-14D16D0F3FAC}" type="pres">
      <dgm:prSet presAssocID="{1952ADA2-A2B3-4889-BC5B-8C443977DA2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1EB2E9-CB95-4794-A8CA-AF6A851B42DD}" type="pres">
      <dgm:prSet presAssocID="{BC349873-3BF7-44C5-AA58-FDDC1DE97EA9}" presName="composite" presStyleCnt="0"/>
      <dgm:spPr/>
    </dgm:pt>
    <dgm:pt modelId="{5ADED502-F64A-4D39-9256-9D7AD8B83992}" type="pres">
      <dgm:prSet presAssocID="{BC349873-3BF7-44C5-AA58-FDDC1DE97EA9}" presName="bentUpArrow1" presStyleLbl="alignImgPlace1" presStyleIdx="0" presStyleCnt="2"/>
      <dgm:spPr/>
    </dgm:pt>
    <dgm:pt modelId="{597CF707-4A8B-4ED4-A49A-182498575DB9}" type="pres">
      <dgm:prSet presAssocID="{BC349873-3BF7-44C5-AA58-FDDC1DE97EA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0CED1-52DB-42D2-A2C9-281EAB9DA93F}" type="pres">
      <dgm:prSet presAssocID="{BC349873-3BF7-44C5-AA58-FDDC1DE97EA9}" presName="ChildText" presStyleLbl="revTx" presStyleIdx="0" presStyleCnt="3" custScaleX="193930" custLinFactNeighborX="45692" custLinFactNeighborY="-3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B7DD-F3BC-4DF8-A754-D29D2BEBC404}" type="pres">
      <dgm:prSet presAssocID="{2DD491F2-BBE9-43D6-939D-B4BD0E915FC9}" presName="sibTrans" presStyleCnt="0"/>
      <dgm:spPr/>
    </dgm:pt>
    <dgm:pt modelId="{D2EE48E1-5295-4639-8AE7-D25DD3E35BE8}" type="pres">
      <dgm:prSet presAssocID="{A0ACDAFF-81DB-4776-908A-16DDB6D0A4AA}" presName="composite" presStyleCnt="0"/>
      <dgm:spPr/>
    </dgm:pt>
    <dgm:pt modelId="{0A4033FF-F62F-4FB8-A316-1C852DC60A90}" type="pres">
      <dgm:prSet presAssocID="{A0ACDAFF-81DB-4776-908A-16DDB6D0A4AA}" presName="bentUpArrow1" presStyleLbl="alignImgPlace1" presStyleIdx="1" presStyleCnt="2"/>
      <dgm:spPr/>
    </dgm:pt>
    <dgm:pt modelId="{AD06F342-9AE7-4C38-9DB6-EF2469236368}" type="pres">
      <dgm:prSet presAssocID="{A0ACDAFF-81DB-4776-908A-16DDB6D0A4A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D2CD4-DC14-4770-B5DC-C42CCE25A336}" type="pres">
      <dgm:prSet presAssocID="{A0ACDAFF-81DB-4776-908A-16DDB6D0A4AA}" presName="ChildText" presStyleLbl="revTx" presStyleIdx="1" presStyleCnt="3" custScaleX="325140" custLinFactX="11837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DF00-5240-4C07-8463-606C7B6FA5E5}" type="pres">
      <dgm:prSet presAssocID="{766A0680-F55F-497B-857F-978FFA99E24A}" presName="sibTrans" presStyleCnt="0"/>
      <dgm:spPr/>
    </dgm:pt>
    <dgm:pt modelId="{6E186CD0-D098-46B1-97AC-9BCF6C5F3AE5}" type="pres">
      <dgm:prSet presAssocID="{5E704E69-263D-4AAE-BEF9-6583BBF2AD0E}" presName="composite" presStyleCnt="0"/>
      <dgm:spPr/>
    </dgm:pt>
    <dgm:pt modelId="{49C52593-D6A8-4EE2-BA67-308FECCAE653}" type="pres">
      <dgm:prSet presAssocID="{5E704E69-263D-4AAE-BEF9-6583BBF2AD0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1D791-6149-4559-A445-E36667C64EF7}" type="pres">
      <dgm:prSet presAssocID="{5E704E69-263D-4AAE-BEF9-6583BBF2AD0E}" presName="FinalChildText" presStyleLbl="revTx" presStyleIdx="2" presStyleCnt="3" custScaleX="203488" custLinFactNeighborX="40288" custLinFactNeighborY="-1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E140F6-0BEA-442E-BAF4-A6395CDCFBA3}" type="presOf" srcId="{30897332-8C5B-429F-9CE5-98974B145ED7}" destId="{E5DD2CD4-DC14-4770-B5DC-C42CCE25A336}" srcOrd="0" destOrd="2" presId="urn:microsoft.com/office/officeart/2005/8/layout/StepDownProcess"/>
    <dgm:cxn modelId="{B24421E6-EE52-4BE8-AA31-BD53D348E405}" type="presOf" srcId="{C1DAB785-9779-4944-B157-907AA1FA3350}" destId="{2900CED1-52DB-42D2-A2C9-281EAB9DA93F}" srcOrd="0" destOrd="0" presId="urn:microsoft.com/office/officeart/2005/8/layout/StepDownProcess"/>
    <dgm:cxn modelId="{5747C4CD-B304-4102-A3F2-3F4D668A8035}" type="presOf" srcId="{5E704E69-263D-4AAE-BEF9-6583BBF2AD0E}" destId="{49C52593-D6A8-4EE2-BA67-308FECCAE653}" srcOrd="0" destOrd="0" presId="urn:microsoft.com/office/officeart/2005/8/layout/StepDownProcess"/>
    <dgm:cxn modelId="{BDDA3DCE-40DD-441C-9529-E7F25B1464DD}" type="presOf" srcId="{BC349873-3BF7-44C5-AA58-FDDC1DE97EA9}" destId="{597CF707-4A8B-4ED4-A49A-182498575DB9}" srcOrd="0" destOrd="0" presId="urn:microsoft.com/office/officeart/2005/8/layout/StepDownProcess"/>
    <dgm:cxn modelId="{C3F7288C-074B-4432-9904-0A31A90AE865}" srcId="{A0ACDAFF-81DB-4776-908A-16DDB6D0A4AA}" destId="{7AABE30B-5889-44E5-8724-7CC017D9CFB1}" srcOrd="1" destOrd="0" parTransId="{ED0A086E-C57E-439B-89F7-24F2E2971BDB}" sibTransId="{ACB3FC07-5822-4C51-AE59-C4BA63D2DA54}"/>
    <dgm:cxn modelId="{6E4A1F87-5B31-4328-9099-79D3270DBAD8}" srcId="{BC349873-3BF7-44C5-AA58-FDDC1DE97EA9}" destId="{C1DAB785-9779-4944-B157-907AA1FA3350}" srcOrd="0" destOrd="0" parTransId="{5E7FC0F9-C680-4043-A17F-59A628EA6395}" sibTransId="{1514D90B-BB9E-40C5-ADBE-9A40A6766642}"/>
    <dgm:cxn modelId="{83AE6E9B-993E-4849-A4D7-17890A932B8A}" type="presOf" srcId="{0F9D43DF-342C-4EF3-A7A8-7E14B13EF445}" destId="{F801D791-6149-4559-A445-E36667C64EF7}" srcOrd="0" destOrd="0" presId="urn:microsoft.com/office/officeart/2005/8/layout/StepDownProcess"/>
    <dgm:cxn modelId="{072A388F-87B9-45F0-BD3D-FC61C6625C8E}" type="presOf" srcId="{7AABE30B-5889-44E5-8724-7CC017D9CFB1}" destId="{E5DD2CD4-DC14-4770-B5DC-C42CCE25A336}" srcOrd="0" destOrd="1" presId="urn:microsoft.com/office/officeart/2005/8/layout/StepDownProcess"/>
    <dgm:cxn modelId="{1A886816-9B45-4898-8467-8F9C165C2479}" srcId="{5E704E69-263D-4AAE-BEF9-6583BBF2AD0E}" destId="{0F9D43DF-342C-4EF3-A7A8-7E14B13EF445}" srcOrd="0" destOrd="0" parTransId="{5B9E39AA-BB6B-495D-AD6C-836B58D47288}" sibTransId="{73DF0126-B475-4F83-8BD0-998FB700B5D6}"/>
    <dgm:cxn modelId="{374EB0C9-A9B7-4E9A-B272-A60797DCB78B}" type="presOf" srcId="{A0ACDAFF-81DB-4776-908A-16DDB6D0A4AA}" destId="{AD06F342-9AE7-4C38-9DB6-EF2469236368}" srcOrd="0" destOrd="0" presId="urn:microsoft.com/office/officeart/2005/8/layout/StepDownProcess"/>
    <dgm:cxn modelId="{67575CA6-5370-4FB1-90D2-0F7B30941DC5}" srcId="{A0ACDAFF-81DB-4776-908A-16DDB6D0A4AA}" destId="{30897332-8C5B-429F-9CE5-98974B145ED7}" srcOrd="2" destOrd="0" parTransId="{DD1A7679-0CC4-4B7E-A782-B7F43F92C299}" sibTransId="{6120753F-6043-4155-A23E-DA18131BA808}"/>
    <dgm:cxn modelId="{BC031E9F-A0DF-411E-ACF8-2771F11E806F}" srcId="{1952ADA2-A2B3-4889-BC5B-8C443977DA28}" destId="{A0ACDAFF-81DB-4776-908A-16DDB6D0A4AA}" srcOrd="1" destOrd="0" parTransId="{FDB4F189-8756-4D95-BDE6-540280CED110}" sibTransId="{766A0680-F55F-497B-857F-978FFA99E24A}"/>
    <dgm:cxn modelId="{A6928ABF-C769-46D0-9D24-E565BC94174B}" srcId="{A0ACDAFF-81DB-4776-908A-16DDB6D0A4AA}" destId="{C1003B2C-4527-4372-8E22-C060D05FC842}" srcOrd="0" destOrd="0" parTransId="{330E7ECE-6AB5-4855-92F7-588918F365BD}" sibTransId="{ADE2A5B2-2446-40E5-8234-B83A6F25BBD4}"/>
    <dgm:cxn modelId="{9542C66C-C800-424E-9B10-4EE08DD8289B}" srcId="{1952ADA2-A2B3-4889-BC5B-8C443977DA28}" destId="{5E704E69-263D-4AAE-BEF9-6583BBF2AD0E}" srcOrd="2" destOrd="0" parTransId="{AA17349F-677B-458C-BE31-EE8B07309CBA}" sibTransId="{D1379382-31FB-41EA-AA0B-82130F2D2D37}"/>
    <dgm:cxn modelId="{CD67DD1A-6779-4406-9CFF-605CECF9EF08}" type="presOf" srcId="{1952ADA2-A2B3-4889-BC5B-8C443977DA28}" destId="{B00FFC96-A855-4607-868C-14D16D0F3FAC}" srcOrd="0" destOrd="0" presId="urn:microsoft.com/office/officeart/2005/8/layout/StepDownProcess"/>
    <dgm:cxn modelId="{FEF49435-B32F-4397-9639-122FECDF5DA3}" srcId="{1952ADA2-A2B3-4889-BC5B-8C443977DA28}" destId="{BC349873-3BF7-44C5-AA58-FDDC1DE97EA9}" srcOrd="0" destOrd="0" parTransId="{FF9F616C-446D-4C18-A16B-638811EF07B8}" sibTransId="{2DD491F2-BBE9-43D6-939D-B4BD0E915FC9}"/>
    <dgm:cxn modelId="{FCAD51C3-533F-42BE-997B-7467C56C9F1B}" type="presOf" srcId="{C1003B2C-4527-4372-8E22-C060D05FC842}" destId="{E5DD2CD4-DC14-4770-B5DC-C42CCE25A336}" srcOrd="0" destOrd="0" presId="urn:microsoft.com/office/officeart/2005/8/layout/StepDownProcess"/>
    <dgm:cxn modelId="{2B1D67EE-2EF7-4877-966C-2B769B72B178}" type="presParOf" srcId="{B00FFC96-A855-4607-868C-14D16D0F3FAC}" destId="{451EB2E9-CB95-4794-A8CA-AF6A851B42DD}" srcOrd="0" destOrd="0" presId="urn:microsoft.com/office/officeart/2005/8/layout/StepDownProcess"/>
    <dgm:cxn modelId="{A5C6CD50-0DD8-42F0-81D7-430CB28AF96C}" type="presParOf" srcId="{451EB2E9-CB95-4794-A8CA-AF6A851B42DD}" destId="{5ADED502-F64A-4D39-9256-9D7AD8B83992}" srcOrd="0" destOrd="0" presId="urn:microsoft.com/office/officeart/2005/8/layout/StepDownProcess"/>
    <dgm:cxn modelId="{3E3D6543-009D-404C-9907-CE32AE6CE261}" type="presParOf" srcId="{451EB2E9-CB95-4794-A8CA-AF6A851B42DD}" destId="{597CF707-4A8B-4ED4-A49A-182498575DB9}" srcOrd="1" destOrd="0" presId="urn:microsoft.com/office/officeart/2005/8/layout/StepDownProcess"/>
    <dgm:cxn modelId="{93CAA88B-45C2-4461-AF7A-EF767F838CD0}" type="presParOf" srcId="{451EB2E9-CB95-4794-A8CA-AF6A851B42DD}" destId="{2900CED1-52DB-42D2-A2C9-281EAB9DA93F}" srcOrd="2" destOrd="0" presId="urn:microsoft.com/office/officeart/2005/8/layout/StepDownProcess"/>
    <dgm:cxn modelId="{63186620-78C7-48D8-9C03-E0223CD98F97}" type="presParOf" srcId="{B00FFC96-A855-4607-868C-14D16D0F3FAC}" destId="{E6A8B7DD-F3BC-4DF8-A754-D29D2BEBC404}" srcOrd="1" destOrd="0" presId="urn:microsoft.com/office/officeart/2005/8/layout/StepDownProcess"/>
    <dgm:cxn modelId="{D09ADE11-74A5-45E9-939E-B00663AC3643}" type="presParOf" srcId="{B00FFC96-A855-4607-868C-14D16D0F3FAC}" destId="{D2EE48E1-5295-4639-8AE7-D25DD3E35BE8}" srcOrd="2" destOrd="0" presId="urn:microsoft.com/office/officeart/2005/8/layout/StepDownProcess"/>
    <dgm:cxn modelId="{7B3C8E5A-03EB-4D5C-8525-662713D1E989}" type="presParOf" srcId="{D2EE48E1-5295-4639-8AE7-D25DD3E35BE8}" destId="{0A4033FF-F62F-4FB8-A316-1C852DC60A90}" srcOrd="0" destOrd="0" presId="urn:microsoft.com/office/officeart/2005/8/layout/StepDownProcess"/>
    <dgm:cxn modelId="{02DEFF35-9A36-4B54-A182-C8AB262015B8}" type="presParOf" srcId="{D2EE48E1-5295-4639-8AE7-D25DD3E35BE8}" destId="{AD06F342-9AE7-4C38-9DB6-EF2469236368}" srcOrd="1" destOrd="0" presId="urn:microsoft.com/office/officeart/2005/8/layout/StepDownProcess"/>
    <dgm:cxn modelId="{273B6230-A391-40E7-9780-FC24C519026D}" type="presParOf" srcId="{D2EE48E1-5295-4639-8AE7-D25DD3E35BE8}" destId="{E5DD2CD4-DC14-4770-B5DC-C42CCE25A336}" srcOrd="2" destOrd="0" presId="urn:microsoft.com/office/officeart/2005/8/layout/StepDownProcess"/>
    <dgm:cxn modelId="{331E7EF6-AD8C-48C1-9D62-7EB58370FA67}" type="presParOf" srcId="{B00FFC96-A855-4607-868C-14D16D0F3FAC}" destId="{2B70DF00-5240-4C07-8463-606C7B6FA5E5}" srcOrd="3" destOrd="0" presId="urn:microsoft.com/office/officeart/2005/8/layout/StepDownProcess"/>
    <dgm:cxn modelId="{15BDD94F-1403-463B-B0CA-F064042B0975}" type="presParOf" srcId="{B00FFC96-A855-4607-868C-14D16D0F3FAC}" destId="{6E186CD0-D098-46B1-97AC-9BCF6C5F3AE5}" srcOrd="4" destOrd="0" presId="urn:microsoft.com/office/officeart/2005/8/layout/StepDownProcess"/>
    <dgm:cxn modelId="{49F04C7C-5A0A-4300-A7A3-C3619EC84485}" type="presParOf" srcId="{6E186CD0-D098-46B1-97AC-9BCF6C5F3AE5}" destId="{49C52593-D6A8-4EE2-BA67-308FECCAE653}" srcOrd="0" destOrd="0" presId="urn:microsoft.com/office/officeart/2005/8/layout/StepDownProcess"/>
    <dgm:cxn modelId="{0447F22C-FBEB-4176-87B3-E9E1F95BA01D}" type="presParOf" srcId="{6E186CD0-D098-46B1-97AC-9BCF6C5F3AE5}" destId="{F801D791-6149-4559-A445-E36667C64EF7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805455-D96C-4BCF-BD67-1702978C4778}" type="doc">
      <dgm:prSet loTypeId="urn:microsoft.com/office/officeart/2005/8/layout/hProcess7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56ADE3C-15A5-43B1-A0F2-2659FF7EDAB7}">
      <dgm:prSet phldrT="[Text]" custT="1"/>
      <dgm:spPr/>
      <dgm:t>
        <a:bodyPr/>
        <a:lstStyle/>
        <a:p>
          <a:pPr rtl="1"/>
          <a:r>
            <a:rPr lang="fa-IR" sz="1800" dirty="0" smtClean="0">
              <a:cs typeface="B Yekan" panose="00000400000000000000" pitchFamily="2" charset="-78"/>
            </a:rPr>
            <a:t>تایید عملکرد پلیمر در آسفالت</a:t>
          </a:r>
          <a:endParaRPr lang="en-US" sz="1800" dirty="0">
            <a:cs typeface="B Yekan" panose="00000400000000000000" pitchFamily="2" charset="-78"/>
          </a:endParaRPr>
        </a:p>
      </dgm:t>
    </dgm:pt>
    <dgm:pt modelId="{B189657E-42A3-45B3-BAC2-0F71FC25EB75}" type="parTrans" cxnId="{CFCBC13A-2C94-4192-BAF6-055F97EFAA3F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9E3EFE7A-1A4B-441A-A2BC-36F9300955CA}" type="sibTrans" cxnId="{CFCBC13A-2C94-4192-BAF6-055F97EFAA3F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467E72AC-AF6F-4910-A5F5-FCDA368CE05E}">
      <dgm:prSet phldrT="[Text]"/>
      <dgm:spPr/>
      <dgm:t>
        <a:bodyPr/>
        <a:lstStyle/>
        <a:p>
          <a:pPr algn="ctr" rtl="1"/>
          <a:endParaRPr lang="fa-IR" dirty="0" smtClean="0">
            <a:cs typeface="B Yekan" panose="00000400000000000000" pitchFamily="2" charset="-78"/>
          </a:endParaRPr>
        </a:p>
        <a:p>
          <a:pPr algn="ctr" rtl="1"/>
          <a:r>
            <a:rPr lang="fa-IR" dirty="0" smtClean="0">
              <a:cs typeface="B Yekan" panose="00000400000000000000" pitchFamily="2" charset="-78"/>
            </a:rPr>
            <a:t>اقدامات لازم صورت گرفته است</a:t>
          </a:r>
          <a:endParaRPr lang="en-US" dirty="0">
            <a:cs typeface="B Yekan" panose="00000400000000000000" pitchFamily="2" charset="-78"/>
          </a:endParaRPr>
        </a:p>
      </dgm:t>
    </dgm:pt>
    <dgm:pt modelId="{E6AD85B0-7D72-4ECC-BC2C-44E8D73F6431}" type="parTrans" cxnId="{726644E4-4F05-4AC9-A083-9CC6A046548D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FBEDFADE-F42D-4BBF-A6CC-43FBF0A4BC51}" type="sibTrans" cxnId="{726644E4-4F05-4AC9-A083-9CC6A046548D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5EC7F0FA-E6B1-4750-81C6-9BE39FCBA39B}">
      <dgm:prSet phldrT="[Text]" custT="1"/>
      <dgm:spPr/>
      <dgm:t>
        <a:bodyPr/>
        <a:lstStyle/>
        <a:p>
          <a:pPr rtl="1"/>
          <a:r>
            <a:rPr lang="fa-IR" sz="1700" dirty="0" smtClean="0">
              <a:cs typeface="B Yekan" panose="00000400000000000000" pitchFamily="2" charset="-78"/>
            </a:rPr>
            <a:t>مهندسی معکوس و تولید پلیمر</a:t>
          </a:r>
          <a:endParaRPr lang="en-US" sz="1700" dirty="0">
            <a:cs typeface="B Yekan" panose="00000400000000000000" pitchFamily="2" charset="-78"/>
          </a:endParaRPr>
        </a:p>
      </dgm:t>
    </dgm:pt>
    <dgm:pt modelId="{FCA22216-57A1-419D-BEBC-8675F911B3ED}" type="parTrans" cxnId="{FE83C393-97F5-4C8A-AECC-99C4923C6062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46914FA5-358A-4705-9F24-40E306CE78F6}" type="sibTrans" cxnId="{FE83C393-97F5-4C8A-AECC-99C4923C6062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F5062F90-69CC-49C2-9A0D-D49B2D18DC11}">
      <dgm:prSet phldrT="[Text]"/>
      <dgm:spPr/>
      <dgm:t>
        <a:bodyPr/>
        <a:lstStyle/>
        <a:p>
          <a:pPr algn="ctr" rtl="1"/>
          <a:r>
            <a:rPr lang="fa-IR" dirty="0" smtClean="0">
              <a:cs typeface="B Yekan" panose="00000400000000000000" pitchFamily="2" charset="-78"/>
            </a:rPr>
            <a:t>سرمایه‌گذاری نقدی</a:t>
          </a:r>
        </a:p>
        <a:p>
          <a:pPr algn="ctr" rtl="1"/>
          <a:r>
            <a:rPr lang="fa-IR" dirty="0" smtClean="0">
              <a:cs typeface="B Yekan" panose="00000400000000000000" pitchFamily="2" charset="-78"/>
            </a:rPr>
            <a:t>دریافت مجوز تولید</a:t>
          </a:r>
          <a:endParaRPr lang="en-US" dirty="0">
            <a:cs typeface="B Yekan" panose="00000400000000000000" pitchFamily="2" charset="-78"/>
          </a:endParaRPr>
        </a:p>
      </dgm:t>
    </dgm:pt>
    <dgm:pt modelId="{D906146F-4263-407C-A582-527CE4668FB5}" type="parTrans" cxnId="{728C672F-FD68-4877-8CF0-08B71603353D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431ED1EC-D423-461B-910D-D46CFBCBEBE0}" type="sibTrans" cxnId="{728C672F-FD68-4877-8CF0-08B71603353D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FC5B614C-2078-49F3-9F3B-552FD655CAEB}">
      <dgm:prSet phldrT="[Text]"/>
      <dgm:spPr/>
      <dgm:t>
        <a:bodyPr/>
        <a:lstStyle/>
        <a:p>
          <a:pPr algn="ctr" rtl="1"/>
          <a:r>
            <a:rPr lang="fa-IR" dirty="0" smtClean="0">
              <a:cs typeface="B Yekan" panose="00000400000000000000" pitchFamily="2" charset="-78"/>
            </a:rPr>
            <a:t>سرمایه‌گذاری کلان و تجهیز کارخانه</a:t>
          </a:r>
        </a:p>
        <a:p>
          <a:pPr algn="ctr" rtl="1"/>
          <a:r>
            <a:rPr lang="fa-IR" dirty="0" smtClean="0">
              <a:cs typeface="B Yekan" panose="00000400000000000000" pitchFamily="2" charset="-78"/>
            </a:rPr>
            <a:t>بازاریابی و فروش</a:t>
          </a:r>
          <a:endParaRPr lang="en-US" dirty="0">
            <a:cs typeface="B Yekan" panose="00000400000000000000" pitchFamily="2" charset="-78"/>
          </a:endParaRPr>
        </a:p>
      </dgm:t>
    </dgm:pt>
    <dgm:pt modelId="{82C5E453-9312-45CF-A5ED-0B6D06EDEC7D}" type="sibTrans" cxnId="{371232FA-6219-4CE2-A907-FC72A398B2DF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F7E28A71-CF14-4D05-9CC2-C56FA650787E}" type="parTrans" cxnId="{371232FA-6219-4CE2-A907-FC72A398B2DF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F855FAF1-9130-491E-A512-94B0E10DBF7E}">
      <dgm:prSet phldrT="[Text]" custT="1"/>
      <dgm:spPr/>
      <dgm:t>
        <a:bodyPr/>
        <a:lstStyle/>
        <a:p>
          <a:pPr rtl="1"/>
          <a:r>
            <a:rPr lang="fa-IR" sz="2000" dirty="0" smtClean="0">
              <a:cs typeface="B Yekan" panose="00000400000000000000" pitchFamily="2" charset="-78"/>
            </a:rPr>
            <a:t>تولید انبوه پلیمر</a:t>
          </a:r>
          <a:endParaRPr lang="en-US" sz="2000" dirty="0">
            <a:cs typeface="B Yekan" panose="00000400000000000000" pitchFamily="2" charset="-78"/>
          </a:endParaRPr>
        </a:p>
      </dgm:t>
    </dgm:pt>
    <dgm:pt modelId="{9BC357DC-C985-43FA-A42F-05ECB8119E97}" type="sibTrans" cxnId="{77E37E4E-373F-4373-83F3-3E27AB28B1C4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DC553CAD-0BE0-46F8-AD5F-C55D2180ECF4}" type="parTrans" cxnId="{77E37E4E-373F-4373-83F3-3E27AB28B1C4}">
      <dgm:prSet/>
      <dgm:spPr/>
      <dgm:t>
        <a:bodyPr/>
        <a:lstStyle/>
        <a:p>
          <a:endParaRPr lang="en-US">
            <a:cs typeface="B Yekan" panose="00000400000000000000" pitchFamily="2" charset="-78"/>
          </a:endParaRPr>
        </a:p>
      </dgm:t>
    </dgm:pt>
    <dgm:pt modelId="{20796E4B-06E5-4632-A7CC-CF8E9C91CD31}" type="pres">
      <dgm:prSet presAssocID="{E9805455-D96C-4BCF-BD67-1702978C47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710B6-BB57-4561-9452-7E2362E56AB0}" type="pres">
      <dgm:prSet presAssocID="{956ADE3C-15A5-43B1-A0F2-2659FF7EDAB7}" presName="compositeNode" presStyleCnt="0">
        <dgm:presLayoutVars>
          <dgm:bulletEnabled val="1"/>
        </dgm:presLayoutVars>
      </dgm:prSet>
      <dgm:spPr/>
    </dgm:pt>
    <dgm:pt modelId="{3FE505EA-D74F-4A35-AA5E-656D6936375F}" type="pres">
      <dgm:prSet presAssocID="{956ADE3C-15A5-43B1-A0F2-2659FF7EDAB7}" presName="bgRect" presStyleLbl="node1" presStyleIdx="0" presStyleCnt="3"/>
      <dgm:spPr/>
      <dgm:t>
        <a:bodyPr/>
        <a:lstStyle/>
        <a:p>
          <a:endParaRPr lang="en-US"/>
        </a:p>
      </dgm:t>
    </dgm:pt>
    <dgm:pt modelId="{78FC34A9-FC50-498D-BC5E-C75DEB447F9F}" type="pres">
      <dgm:prSet presAssocID="{956ADE3C-15A5-43B1-A0F2-2659FF7EDAB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40020-DAC7-45C7-939C-F2FAC399D16A}" type="pres">
      <dgm:prSet presAssocID="{956ADE3C-15A5-43B1-A0F2-2659FF7EDAB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998FC-687C-4424-A96A-BF373746C225}" type="pres">
      <dgm:prSet presAssocID="{9E3EFE7A-1A4B-441A-A2BC-36F9300955CA}" presName="hSp" presStyleCnt="0"/>
      <dgm:spPr/>
    </dgm:pt>
    <dgm:pt modelId="{868C5D1D-3B77-4E12-9893-DCEE566C599E}" type="pres">
      <dgm:prSet presAssocID="{9E3EFE7A-1A4B-441A-A2BC-36F9300955CA}" presName="vProcSp" presStyleCnt="0"/>
      <dgm:spPr/>
    </dgm:pt>
    <dgm:pt modelId="{E5024D25-6C80-4579-9DCF-B22B2595CD1F}" type="pres">
      <dgm:prSet presAssocID="{9E3EFE7A-1A4B-441A-A2BC-36F9300955CA}" presName="vSp1" presStyleCnt="0"/>
      <dgm:spPr/>
    </dgm:pt>
    <dgm:pt modelId="{B27360E3-8ADB-4458-84CA-AFFD17801D24}" type="pres">
      <dgm:prSet presAssocID="{9E3EFE7A-1A4B-441A-A2BC-36F9300955CA}" presName="simulatedConn" presStyleLbl="solidFgAcc1" presStyleIdx="0" presStyleCnt="2"/>
      <dgm:spPr/>
    </dgm:pt>
    <dgm:pt modelId="{F0B02EC4-C0DE-4351-821D-7A3CB0C18F73}" type="pres">
      <dgm:prSet presAssocID="{9E3EFE7A-1A4B-441A-A2BC-36F9300955CA}" presName="vSp2" presStyleCnt="0"/>
      <dgm:spPr/>
    </dgm:pt>
    <dgm:pt modelId="{DA14CD4B-2407-4031-992B-7214F0266804}" type="pres">
      <dgm:prSet presAssocID="{9E3EFE7A-1A4B-441A-A2BC-36F9300955CA}" presName="sibTrans" presStyleCnt="0"/>
      <dgm:spPr/>
    </dgm:pt>
    <dgm:pt modelId="{A3D3E731-C1FB-4FD8-A6BB-C8636DEF73C6}" type="pres">
      <dgm:prSet presAssocID="{5EC7F0FA-E6B1-4750-81C6-9BE39FCBA39B}" presName="compositeNode" presStyleCnt="0">
        <dgm:presLayoutVars>
          <dgm:bulletEnabled val="1"/>
        </dgm:presLayoutVars>
      </dgm:prSet>
      <dgm:spPr/>
    </dgm:pt>
    <dgm:pt modelId="{2C60C379-B172-4399-AA5D-D515242E29CD}" type="pres">
      <dgm:prSet presAssocID="{5EC7F0FA-E6B1-4750-81C6-9BE39FCBA39B}" presName="bgRect" presStyleLbl="node1" presStyleIdx="1" presStyleCnt="3"/>
      <dgm:spPr/>
      <dgm:t>
        <a:bodyPr/>
        <a:lstStyle/>
        <a:p>
          <a:endParaRPr lang="en-US"/>
        </a:p>
      </dgm:t>
    </dgm:pt>
    <dgm:pt modelId="{594ACEED-027B-4601-8979-1EFF8564581E}" type="pres">
      <dgm:prSet presAssocID="{5EC7F0FA-E6B1-4750-81C6-9BE39FCBA39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205BC-65C7-4FAC-8DCD-AE6EFB7571DA}" type="pres">
      <dgm:prSet presAssocID="{5EC7F0FA-E6B1-4750-81C6-9BE39FCBA39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E0323-46AB-4298-A29E-440E57849E34}" type="pres">
      <dgm:prSet presAssocID="{46914FA5-358A-4705-9F24-40E306CE78F6}" presName="hSp" presStyleCnt="0"/>
      <dgm:spPr/>
    </dgm:pt>
    <dgm:pt modelId="{FA9F5D28-ADAC-4220-92A2-4F360AB8FA0F}" type="pres">
      <dgm:prSet presAssocID="{46914FA5-358A-4705-9F24-40E306CE78F6}" presName="vProcSp" presStyleCnt="0"/>
      <dgm:spPr/>
    </dgm:pt>
    <dgm:pt modelId="{4A7893D3-4BE9-4C08-B19C-28FA7199C808}" type="pres">
      <dgm:prSet presAssocID="{46914FA5-358A-4705-9F24-40E306CE78F6}" presName="vSp1" presStyleCnt="0"/>
      <dgm:spPr/>
    </dgm:pt>
    <dgm:pt modelId="{3CFF5C9A-4D3C-4A91-B7AD-4A8E83A432C0}" type="pres">
      <dgm:prSet presAssocID="{46914FA5-358A-4705-9F24-40E306CE78F6}" presName="simulatedConn" presStyleLbl="solidFgAcc1" presStyleIdx="1" presStyleCnt="2"/>
      <dgm:spPr/>
    </dgm:pt>
    <dgm:pt modelId="{9E3FDA58-D933-4CA1-AAF0-E95C6E1166F2}" type="pres">
      <dgm:prSet presAssocID="{46914FA5-358A-4705-9F24-40E306CE78F6}" presName="vSp2" presStyleCnt="0"/>
      <dgm:spPr/>
    </dgm:pt>
    <dgm:pt modelId="{22903382-3D8B-4F52-B6A0-3D22633295DD}" type="pres">
      <dgm:prSet presAssocID="{46914FA5-358A-4705-9F24-40E306CE78F6}" presName="sibTrans" presStyleCnt="0"/>
      <dgm:spPr/>
    </dgm:pt>
    <dgm:pt modelId="{6BFD55DB-A3D5-4E44-AF06-EBADC24CDF02}" type="pres">
      <dgm:prSet presAssocID="{F855FAF1-9130-491E-A512-94B0E10DBF7E}" presName="compositeNode" presStyleCnt="0">
        <dgm:presLayoutVars>
          <dgm:bulletEnabled val="1"/>
        </dgm:presLayoutVars>
      </dgm:prSet>
      <dgm:spPr/>
    </dgm:pt>
    <dgm:pt modelId="{ED082B6B-2334-43C6-8FAE-B442AAF78C37}" type="pres">
      <dgm:prSet presAssocID="{F855FAF1-9130-491E-A512-94B0E10DBF7E}" presName="bgRect" presStyleLbl="node1" presStyleIdx="2" presStyleCnt="3"/>
      <dgm:spPr/>
      <dgm:t>
        <a:bodyPr/>
        <a:lstStyle/>
        <a:p>
          <a:endParaRPr lang="en-US"/>
        </a:p>
      </dgm:t>
    </dgm:pt>
    <dgm:pt modelId="{49241030-A121-46F0-872E-2EABF001AEE0}" type="pres">
      <dgm:prSet presAssocID="{F855FAF1-9130-491E-A512-94B0E10DBF7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5D523-A6A3-41BE-AC69-F5B68EA5760D}" type="pres">
      <dgm:prSet presAssocID="{F855FAF1-9130-491E-A512-94B0E10DBF7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85818F-2CC1-4D6B-9F65-6C4A1AD72401}" type="presOf" srcId="{FC5B614C-2078-49F3-9F3B-552FD655CAEB}" destId="{2655D523-A6A3-41BE-AC69-F5B68EA5760D}" srcOrd="0" destOrd="0" presId="urn:microsoft.com/office/officeart/2005/8/layout/hProcess7"/>
    <dgm:cxn modelId="{728C672F-FD68-4877-8CF0-08B71603353D}" srcId="{5EC7F0FA-E6B1-4750-81C6-9BE39FCBA39B}" destId="{F5062F90-69CC-49C2-9A0D-D49B2D18DC11}" srcOrd="0" destOrd="0" parTransId="{D906146F-4263-407C-A582-527CE4668FB5}" sibTransId="{431ED1EC-D423-461B-910D-D46CFBCBEBE0}"/>
    <dgm:cxn modelId="{E3E09CD2-B8D0-45D0-A76A-28A7B2218446}" type="presOf" srcId="{E9805455-D96C-4BCF-BD67-1702978C4778}" destId="{20796E4B-06E5-4632-A7CC-CF8E9C91CD31}" srcOrd="0" destOrd="0" presId="urn:microsoft.com/office/officeart/2005/8/layout/hProcess7"/>
    <dgm:cxn modelId="{CD17ECE0-1EEB-4B27-B760-82D743EFDA83}" type="presOf" srcId="{956ADE3C-15A5-43B1-A0F2-2659FF7EDAB7}" destId="{3FE505EA-D74F-4A35-AA5E-656D6936375F}" srcOrd="0" destOrd="0" presId="urn:microsoft.com/office/officeart/2005/8/layout/hProcess7"/>
    <dgm:cxn modelId="{61F1D521-A77E-4EEB-9D03-83840FC5D9D5}" type="presOf" srcId="{5EC7F0FA-E6B1-4750-81C6-9BE39FCBA39B}" destId="{594ACEED-027B-4601-8979-1EFF8564581E}" srcOrd="1" destOrd="0" presId="urn:microsoft.com/office/officeart/2005/8/layout/hProcess7"/>
    <dgm:cxn modelId="{FE83C393-97F5-4C8A-AECC-99C4923C6062}" srcId="{E9805455-D96C-4BCF-BD67-1702978C4778}" destId="{5EC7F0FA-E6B1-4750-81C6-9BE39FCBA39B}" srcOrd="1" destOrd="0" parTransId="{FCA22216-57A1-419D-BEBC-8675F911B3ED}" sibTransId="{46914FA5-358A-4705-9F24-40E306CE78F6}"/>
    <dgm:cxn modelId="{6312152F-3930-4E62-B7AA-BE6BB4889267}" type="presOf" srcId="{F855FAF1-9130-491E-A512-94B0E10DBF7E}" destId="{ED082B6B-2334-43C6-8FAE-B442AAF78C37}" srcOrd="0" destOrd="0" presId="urn:microsoft.com/office/officeart/2005/8/layout/hProcess7"/>
    <dgm:cxn modelId="{726644E4-4F05-4AC9-A083-9CC6A046548D}" srcId="{956ADE3C-15A5-43B1-A0F2-2659FF7EDAB7}" destId="{467E72AC-AF6F-4910-A5F5-FCDA368CE05E}" srcOrd="0" destOrd="0" parTransId="{E6AD85B0-7D72-4ECC-BC2C-44E8D73F6431}" sibTransId="{FBEDFADE-F42D-4BBF-A6CC-43FBF0A4BC51}"/>
    <dgm:cxn modelId="{CFA64FE1-2B38-4C25-B935-75BD3835C657}" type="presOf" srcId="{F5062F90-69CC-49C2-9A0D-D49B2D18DC11}" destId="{6D2205BC-65C7-4FAC-8DCD-AE6EFB7571DA}" srcOrd="0" destOrd="0" presId="urn:microsoft.com/office/officeart/2005/8/layout/hProcess7"/>
    <dgm:cxn modelId="{C34706F2-F5F1-4EEB-AD92-15B24C056251}" type="presOf" srcId="{5EC7F0FA-E6B1-4750-81C6-9BE39FCBA39B}" destId="{2C60C379-B172-4399-AA5D-D515242E29CD}" srcOrd="0" destOrd="0" presId="urn:microsoft.com/office/officeart/2005/8/layout/hProcess7"/>
    <dgm:cxn modelId="{CFCBC13A-2C94-4192-BAF6-055F97EFAA3F}" srcId="{E9805455-D96C-4BCF-BD67-1702978C4778}" destId="{956ADE3C-15A5-43B1-A0F2-2659FF7EDAB7}" srcOrd="0" destOrd="0" parTransId="{B189657E-42A3-45B3-BAC2-0F71FC25EB75}" sibTransId="{9E3EFE7A-1A4B-441A-A2BC-36F9300955CA}"/>
    <dgm:cxn modelId="{06242969-732F-492D-90C8-9A4AD2DE5558}" type="presOf" srcId="{467E72AC-AF6F-4910-A5F5-FCDA368CE05E}" destId="{55B40020-DAC7-45C7-939C-F2FAC399D16A}" srcOrd="0" destOrd="0" presId="urn:microsoft.com/office/officeart/2005/8/layout/hProcess7"/>
    <dgm:cxn modelId="{ED2DFC3E-E6B1-43B0-BDDE-EAB4A3B0E013}" type="presOf" srcId="{F855FAF1-9130-491E-A512-94B0E10DBF7E}" destId="{49241030-A121-46F0-872E-2EABF001AEE0}" srcOrd="1" destOrd="0" presId="urn:microsoft.com/office/officeart/2005/8/layout/hProcess7"/>
    <dgm:cxn modelId="{97F04C5D-82BB-4A60-9D54-EBA92B4633C9}" type="presOf" srcId="{956ADE3C-15A5-43B1-A0F2-2659FF7EDAB7}" destId="{78FC34A9-FC50-498D-BC5E-C75DEB447F9F}" srcOrd="1" destOrd="0" presId="urn:microsoft.com/office/officeart/2005/8/layout/hProcess7"/>
    <dgm:cxn modelId="{371232FA-6219-4CE2-A907-FC72A398B2DF}" srcId="{F855FAF1-9130-491E-A512-94B0E10DBF7E}" destId="{FC5B614C-2078-49F3-9F3B-552FD655CAEB}" srcOrd="0" destOrd="0" parTransId="{F7E28A71-CF14-4D05-9CC2-C56FA650787E}" sibTransId="{82C5E453-9312-45CF-A5ED-0B6D06EDEC7D}"/>
    <dgm:cxn modelId="{77E37E4E-373F-4373-83F3-3E27AB28B1C4}" srcId="{E9805455-D96C-4BCF-BD67-1702978C4778}" destId="{F855FAF1-9130-491E-A512-94B0E10DBF7E}" srcOrd="2" destOrd="0" parTransId="{DC553CAD-0BE0-46F8-AD5F-C55D2180ECF4}" sibTransId="{9BC357DC-C985-43FA-A42F-05ECB8119E97}"/>
    <dgm:cxn modelId="{45D25EE4-CD02-4680-B9A9-AC0F55D28611}" type="presParOf" srcId="{20796E4B-06E5-4632-A7CC-CF8E9C91CD31}" destId="{CC0710B6-BB57-4561-9452-7E2362E56AB0}" srcOrd="0" destOrd="0" presId="urn:microsoft.com/office/officeart/2005/8/layout/hProcess7"/>
    <dgm:cxn modelId="{88838056-EABA-4002-9FE2-B85F6B81CAEE}" type="presParOf" srcId="{CC0710B6-BB57-4561-9452-7E2362E56AB0}" destId="{3FE505EA-D74F-4A35-AA5E-656D6936375F}" srcOrd="0" destOrd="0" presId="urn:microsoft.com/office/officeart/2005/8/layout/hProcess7"/>
    <dgm:cxn modelId="{4634DE1D-30B3-4C61-8351-D8A34AE28F5D}" type="presParOf" srcId="{CC0710B6-BB57-4561-9452-7E2362E56AB0}" destId="{78FC34A9-FC50-498D-BC5E-C75DEB447F9F}" srcOrd="1" destOrd="0" presId="urn:microsoft.com/office/officeart/2005/8/layout/hProcess7"/>
    <dgm:cxn modelId="{0F1BD32C-5554-49D8-B3BE-2D14D068A462}" type="presParOf" srcId="{CC0710B6-BB57-4561-9452-7E2362E56AB0}" destId="{55B40020-DAC7-45C7-939C-F2FAC399D16A}" srcOrd="2" destOrd="0" presId="urn:microsoft.com/office/officeart/2005/8/layout/hProcess7"/>
    <dgm:cxn modelId="{16787F98-6EA4-4470-9865-C0DD0544196E}" type="presParOf" srcId="{20796E4B-06E5-4632-A7CC-CF8E9C91CD31}" destId="{56B998FC-687C-4424-A96A-BF373746C225}" srcOrd="1" destOrd="0" presId="urn:microsoft.com/office/officeart/2005/8/layout/hProcess7"/>
    <dgm:cxn modelId="{387BBF9D-8451-4960-AF81-A3965ABFF5A9}" type="presParOf" srcId="{20796E4B-06E5-4632-A7CC-CF8E9C91CD31}" destId="{868C5D1D-3B77-4E12-9893-DCEE566C599E}" srcOrd="2" destOrd="0" presId="urn:microsoft.com/office/officeart/2005/8/layout/hProcess7"/>
    <dgm:cxn modelId="{A8019C44-8C36-451B-AF84-1FCEE35270B0}" type="presParOf" srcId="{868C5D1D-3B77-4E12-9893-DCEE566C599E}" destId="{E5024D25-6C80-4579-9DCF-B22B2595CD1F}" srcOrd="0" destOrd="0" presId="urn:microsoft.com/office/officeart/2005/8/layout/hProcess7"/>
    <dgm:cxn modelId="{12F39C7C-692C-4152-9F46-1094B8001B26}" type="presParOf" srcId="{868C5D1D-3B77-4E12-9893-DCEE566C599E}" destId="{B27360E3-8ADB-4458-84CA-AFFD17801D24}" srcOrd="1" destOrd="0" presId="urn:microsoft.com/office/officeart/2005/8/layout/hProcess7"/>
    <dgm:cxn modelId="{FF87FEA7-94DD-412C-B35B-ECC6CD6D2C94}" type="presParOf" srcId="{868C5D1D-3B77-4E12-9893-DCEE566C599E}" destId="{F0B02EC4-C0DE-4351-821D-7A3CB0C18F73}" srcOrd="2" destOrd="0" presId="urn:microsoft.com/office/officeart/2005/8/layout/hProcess7"/>
    <dgm:cxn modelId="{3F714C7C-2302-4A6D-824D-A561CF643C3D}" type="presParOf" srcId="{20796E4B-06E5-4632-A7CC-CF8E9C91CD31}" destId="{DA14CD4B-2407-4031-992B-7214F0266804}" srcOrd="3" destOrd="0" presId="urn:microsoft.com/office/officeart/2005/8/layout/hProcess7"/>
    <dgm:cxn modelId="{C6806015-F44A-492F-83C8-8D203A9FACF6}" type="presParOf" srcId="{20796E4B-06E5-4632-A7CC-CF8E9C91CD31}" destId="{A3D3E731-C1FB-4FD8-A6BB-C8636DEF73C6}" srcOrd="4" destOrd="0" presId="urn:microsoft.com/office/officeart/2005/8/layout/hProcess7"/>
    <dgm:cxn modelId="{E4880EBC-0D41-4D28-A822-1E9EBFDB2B57}" type="presParOf" srcId="{A3D3E731-C1FB-4FD8-A6BB-C8636DEF73C6}" destId="{2C60C379-B172-4399-AA5D-D515242E29CD}" srcOrd="0" destOrd="0" presId="urn:microsoft.com/office/officeart/2005/8/layout/hProcess7"/>
    <dgm:cxn modelId="{45A63C3E-0B03-45E9-AC53-E617E42869B1}" type="presParOf" srcId="{A3D3E731-C1FB-4FD8-A6BB-C8636DEF73C6}" destId="{594ACEED-027B-4601-8979-1EFF8564581E}" srcOrd="1" destOrd="0" presId="urn:microsoft.com/office/officeart/2005/8/layout/hProcess7"/>
    <dgm:cxn modelId="{631C2631-DADE-4CF9-810C-BEE0598D8FF3}" type="presParOf" srcId="{A3D3E731-C1FB-4FD8-A6BB-C8636DEF73C6}" destId="{6D2205BC-65C7-4FAC-8DCD-AE6EFB7571DA}" srcOrd="2" destOrd="0" presId="urn:microsoft.com/office/officeart/2005/8/layout/hProcess7"/>
    <dgm:cxn modelId="{05A0F673-C50B-46A5-AB3C-6F4A19BBA27F}" type="presParOf" srcId="{20796E4B-06E5-4632-A7CC-CF8E9C91CD31}" destId="{14FE0323-46AB-4298-A29E-440E57849E34}" srcOrd="5" destOrd="0" presId="urn:microsoft.com/office/officeart/2005/8/layout/hProcess7"/>
    <dgm:cxn modelId="{44A1AC4B-BE57-4E2E-8B05-538E0153BAA0}" type="presParOf" srcId="{20796E4B-06E5-4632-A7CC-CF8E9C91CD31}" destId="{FA9F5D28-ADAC-4220-92A2-4F360AB8FA0F}" srcOrd="6" destOrd="0" presId="urn:microsoft.com/office/officeart/2005/8/layout/hProcess7"/>
    <dgm:cxn modelId="{A1444539-A6A2-4340-B126-1EFC9C7F63EF}" type="presParOf" srcId="{FA9F5D28-ADAC-4220-92A2-4F360AB8FA0F}" destId="{4A7893D3-4BE9-4C08-B19C-28FA7199C808}" srcOrd="0" destOrd="0" presId="urn:microsoft.com/office/officeart/2005/8/layout/hProcess7"/>
    <dgm:cxn modelId="{3F63553E-84F6-4EA5-9696-4C00CC8ECF4F}" type="presParOf" srcId="{FA9F5D28-ADAC-4220-92A2-4F360AB8FA0F}" destId="{3CFF5C9A-4D3C-4A91-B7AD-4A8E83A432C0}" srcOrd="1" destOrd="0" presId="urn:microsoft.com/office/officeart/2005/8/layout/hProcess7"/>
    <dgm:cxn modelId="{97AFBE62-B9F8-48B3-AEFD-0EEDADCE8457}" type="presParOf" srcId="{FA9F5D28-ADAC-4220-92A2-4F360AB8FA0F}" destId="{9E3FDA58-D933-4CA1-AAF0-E95C6E1166F2}" srcOrd="2" destOrd="0" presId="urn:microsoft.com/office/officeart/2005/8/layout/hProcess7"/>
    <dgm:cxn modelId="{EFFD4442-AB04-4E02-91BA-FED0A4EA01CF}" type="presParOf" srcId="{20796E4B-06E5-4632-A7CC-CF8E9C91CD31}" destId="{22903382-3D8B-4F52-B6A0-3D22633295DD}" srcOrd="7" destOrd="0" presId="urn:microsoft.com/office/officeart/2005/8/layout/hProcess7"/>
    <dgm:cxn modelId="{E041E976-E99B-4764-A60D-697A1B6F74CC}" type="presParOf" srcId="{20796E4B-06E5-4632-A7CC-CF8E9C91CD31}" destId="{6BFD55DB-A3D5-4E44-AF06-EBADC24CDF02}" srcOrd="8" destOrd="0" presId="urn:microsoft.com/office/officeart/2005/8/layout/hProcess7"/>
    <dgm:cxn modelId="{78BA10CF-7918-406A-B650-7163E1543B42}" type="presParOf" srcId="{6BFD55DB-A3D5-4E44-AF06-EBADC24CDF02}" destId="{ED082B6B-2334-43C6-8FAE-B442AAF78C37}" srcOrd="0" destOrd="0" presId="urn:microsoft.com/office/officeart/2005/8/layout/hProcess7"/>
    <dgm:cxn modelId="{00E1032E-92CE-48FC-947A-3D95B2F36B1F}" type="presParOf" srcId="{6BFD55DB-A3D5-4E44-AF06-EBADC24CDF02}" destId="{49241030-A121-46F0-872E-2EABF001AEE0}" srcOrd="1" destOrd="0" presId="urn:microsoft.com/office/officeart/2005/8/layout/hProcess7"/>
    <dgm:cxn modelId="{048CF726-AD06-4AA6-BAC7-E7BF421FB3E6}" type="presParOf" srcId="{6BFD55DB-A3D5-4E44-AF06-EBADC24CDF02}" destId="{2655D523-A6A3-41BE-AC69-F5B68EA5760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BE108-A13D-4F40-A05C-7B8C82F05E2A}">
      <dsp:nvSpPr>
        <dsp:cNvPr id="0" name=""/>
        <dsp:cNvSpPr/>
      </dsp:nvSpPr>
      <dsp:spPr>
        <a:xfrm>
          <a:off x="116747" y="0"/>
          <a:ext cx="2808789" cy="2808789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alpha val="9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>
              <a:cs typeface="B Yekan" panose="00000400000000000000" pitchFamily="2" charset="-78"/>
            </a:rPr>
            <a:t>برای آسفالت راه‌های کشور</a:t>
          </a:r>
          <a:endParaRPr lang="en-US" sz="3300" kern="1200" dirty="0">
            <a:cs typeface="B Yekan" panose="00000400000000000000" pitchFamily="2" charset="-78"/>
          </a:endParaRPr>
        </a:p>
      </dsp:txBody>
      <dsp:txXfrm>
        <a:off x="528085" y="411338"/>
        <a:ext cx="1986113" cy="1986113"/>
      </dsp:txXfrm>
    </dsp:sp>
    <dsp:sp modelId="{BA28CAF6-E7E7-4A04-A822-6C4E38232171}">
      <dsp:nvSpPr>
        <dsp:cNvPr id="0" name=""/>
        <dsp:cNvSpPr/>
      </dsp:nvSpPr>
      <dsp:spPr>
        <a:xfrm rot="19167895">
          <a:off x="2900485" y="1014834"/>
          <a:ext cx="9612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1204" y="0"/>
              </a:lnTo>
            </a:path>
          </a:pathLst>
        </a:custGeom>
        <a:noFill/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22678-54B3-4BF9-8D57-077F803E550A}">
      <dsp:nvSpPr>
        <dsp:cNvPr id="0" name=""/>
        <dsp:cNvSpPr/>
      </dsp:nvSpPr>
      <dsp:spPr>
        <a:xfrm>
          <a:off x="3746349" y="702484"/>
          <a:ext cx="355338" cy="0"/>
        </a:xfrm>
        <a:prstGeom prst="line">
          <a:avLst/>
        </a:prstGeom>
        <a:noFill/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4F4A6-974B-4630-862D-C9FD331047B5}">
      <dsp:nvSpPr>
        <dsp:cNvPr id="0" name=""/>
        <dsp:cNvSpPr/>
      </dsp:nvSpPr>
      <dsp:spPr>
        <a:xfrm>
          <a:off x="4101687" y="575"/>
          <a:ext cx="2519675" cy="14038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anose="00000400000000000000" pitchFamily="2" charset="-78"/>
            </a:rPr>
            <a:t>سالانه حدود 20 هزار میلیارد تومان هزینه می‌شود</a:t>
          </a:r>
          <a:endParaRPr lang="en-US" sz="1800" kern="1200" dirty="0">
            <a:cs typeface="B Yekan" panose="00000400000000000000" pitchFamily="2" charset="-78"/>
          </a:endParaRPr>
        </a:p>
      </dsp:txBody>
      <dsp:txXfrm>
        <a:off x="4101687" y="575"/>
        <a:ext cx="2519675" cy="1403819"/>
      </dsp:txXfrm>
    </dsp:sp>
    <dsp:sp modelId="{EDE75FC0-FF7D-4BD2-A14A-F987132E36E0}">
      <dsp:nvSpPr>
        <dsp:cNvPr id="0" name=""/>
        <dsp:cNvSpPr/>
      </dsp:nvSpPr>
      <dsp:spPr>
        <a:xfrm rot="2432105">
          <a:off x="2900485" y="1793954"/>
          <a:ext cx="9612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1204" y="0"/>
              </a:lnTo>
            </a:path>
          </a:pathLst>
        </a:custGeom>
        <a:noFill/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DB581-3574-4088-8D3B-24880FB3E4FB}">
      <dsp:nvSpPr>
        <dsp:cNvPr id="0" name=""/>
        <dsp:cNvSpPr/>
      </dsp:nvSpPr>
      <dsp:spPr>
        <a:xfrm>
          <a:off x="3746349" y="2106304"/>
          <a:ext cx="355338" cy="0"/>
        </a:xfrm>
        <a:prstGeom prst="line">
          <a:avLst/>
        </a:prstGeom>
        <a:noFill/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D7052-79FD-4498-805E-30A4BF2AB784}">
      <dsp:nvSpPr>
        <dsp:cNvPr id="0" name=""/>
        <dsp:cNvSpPr/>
      </dsp:nvSpPr>
      <dsp:spPr>
        <a:xfrm>
          <a:off x="4101687" y="1404394"/>
          <a:ext cx="2519675" cy="14038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anose="00000400000000000000" pitchFamily="2" charset="-78"/>
            </a:rPr>
            <a:t>در صورت استفاده از </a:t>
          </a:r>
          <a:r>
            <a:rPr lang="en-US" sz="1800" kern="1200" dirty="0" smtClean="0">
              <a:cs typeface="B Yekan" panose="00000400000000000000" pitchFamily="2" charset="-78"/>
            </a:rPr>
            <a:t>RAP</a:t>
          </a:r>
          <a:r>
            <a:rPr lang="fa-IR" sz="1800" kern="1200" dirty="0" smtClean="0">
              <a:cs typeface="B Yekan" panose="00000400000000000000" pitchFamily="2" charset="-78"/>
            </a:rPr>
            <a:t> بین 30 تا 40 درصد صرفه‌جویی می‌شود </a:t>
          </a:r>
          <a:endParaRPr lang="en-US" sz="1800" kern="1200" dirty="0">
            <a:cs typeface="B Yekan" panose="00000400000000000000" pitchFamily="2" charset="-78"/>
          </a:endParaRPr>
        </a:p>
      </dsp:txBody>
      <dsp:txXfrm>
        <a:off x="4101687" y="1404394"/>
        <a:ext cx="2519675" cy="140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CE5D-D52C-40B4-A76F-4F1677EF3BFA}">
      <dsp:nvSpPr>
        <dsp:cNvPr id="0" name=""/>
        <dsp:cNvSpPr/>
      </dsp:nvSpPr>
      <dsp:spPr>
        <a:xfrm>
          <a:off x="1346" y="494"/>
          <a:ext cx="3645281" cy="149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Yekan" panose="00000400000000000000" pitchFamily="2" charset="-78"/>
            </a:rPr>
            <a:t>در صورت بازیافت آسفالت در کشور، </a:t>
          </a:r>
          <a:r>
            <a:rPr lang="fa-IR" sz="2000" u="sng" kern="1200" dirty="0" smtClean="0">
              <a:solidFill>
                <a:schemeClr val="accent3">
                  <a:lumMod val="20000"/>
                  <a:lumOff val="80000"/>
                </a:schemeClr>
              </a:solidFill>
              <a:cs typeface="B Yekan" panose="00000400000000000000" pitchFamily="2" charset="-78"/>
            </a:rPr>
            <a:t>حدود 7 هزار میلیارد تومان </a:t>
          </a:r>
          <a:r>
            <a:rPr lang="fa-IR" sz="2000" kern="1200" dirty="0" smtClean="0">
              <a:cs typeface="B Yekan" panose="00000400000000000000" pitchFamily="2" charset="-78"/>
            </a:rPr>
            <a:t>در سال صرفه‌جویی می‌شود</a:t>
          </a:r>
          <a:endParaRPr lang="en-US" sz="2000" kern="1200" dirty="0">
            <a:cs typeface="B Yekan" panose="00000400000000000000" pitchFamily="2" charset="-78"/>
          </a:endParaRPr>
        </a:p>
      </dsp:txBody>
      <dsp:txXfrm>
        <a:off x="45254" y="44402"/>
        <a:ext cx="3557465" cy="1411315"/>
      </dsp:txXfrm>
    </dsp:sp>
    <dsp:sp modelId="{CE7FBA69-6428-429C-B8AD-C4B1D6E82778}">
      <dsp:nvSpPr>
        <dsp:cNvPr id="0" name=""/>
        <dsp:cNvSpPr/>
      </dsp:nvSpPr>
      <dsp:spPr>
        <a:xfrm>
          <a:off x="1346" y="1598477"/>
          <a:ext cx="1749175" cy="149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Yekan" panose="00000400000000000000" pitchFamily="2" charset="-78"/>
            </a:rPr>
            <a:t>5 </a:t>
          </a:r>
          <a:r>
            <a:rPr lang="fa-IR" sz="1600" b="0" kern="1200" dirty="0" smtClean="0">
              <a:cs typeface="B Yekan" panose="00000400000000000000" pitchFamily="2" charset="-78"/>
            </a:rPr>
            <a:t>برابر بودجه تجهیز و آموزش مناطقع محروم</a:t>
          </a:r>
          <a:endParaRPr lang="en-US" sz="1600" b="0" kern="1200" dirty="0">
            <a:cs typeface="B Yekan" panose="00000400000000000000" pitchFamily="2" charset="-78"/>
          </a:endParaRPr>
        </a:p>
      </dsp:txBody>
      <dsp:txXfrm>
        <a:off x="45254" y="1642385"/>
        <a:ext cx="1661359" cy="1411315"/>
      </dsp:txXfrm>
    </dsp:sp>
    <dsp:sp modelId="{988D169E-9951-4E7C-9720-362E41872E4F}">
      <dsp:nvSpPr>
        <dsp:cNvPr id="0" name=""/>
        <dsp:cNvSpPr/>
      </dsp:nvSpPr>
      <dsp:spPr>
        <a:xfrm>
          <a:off x="1897452" y="1598477"/>
          <a:ext cx="1749175" cy="149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0" kern="1200" dirty="0" smtClean="0">
              <a:cs typeface="B Yekan" panose="00000400000000000000" pitchFamily="2" charset="-78"/>
            </a:rPr>
            <a:t>150 برابر بودجه نوسازی مدارس</a:t>
          </a:r>
          <a:endParaRPr lang="en-US" sz="1600" b="0" kern="1200" dirty="0">
            <a:cs typeface="B Yekan" panose="00000400000000000000" pitchFamily="2" charset="-78"/>
          </a:endParaRPr>
        </a:p>
      </dsp:txBody>
      <dsp:txXfrm>
        <a:off x="1941360" y="1642385"/>
        <a:ext cx="1661359" cy="1411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6F870-C98F-4701-BF16-2A493E06F02D}">
      <dsp:nvSpPr>
        <dsp:cNvPr id="0" name=""/>
        <dsp:cNvSpPr/>
      </dsp:nvSpPr>
      <dsp:spPr>
        <a:xfrm rot="5400000">
          <a:off x="293" y="408784"/>
          <a:ext cx="3815498" cy="381608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601620-D014-474D-8345-B2F6CC0E8929}">
      <dsp:nvSpPr>
        <dsp:cNvPr id="0" name=""/>
        <dsp:cNvSpPr/>
      </dsp:nvSpPr>
      <dsp:spPr>
        <a:xfrm rot="16200000">
          <a:off x="3927223" y="408784"/>
          <a:ext cx="3815498" cy="381608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21A483-7DB7-4689-A4E2-C50AB9ABCB7E}">
      <dsp:nvSpPr>
        <dsp:cNvPr id="0" name=""/>
        <dsp:cNvSpPr/>
      </dsp:nvSpPr>
      <dsp:spPr>
        <a:xfrm>
          <a:off x="4378394" y="3723427"/>
          <a:ext cx="2896991" cy="763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Yekan" panose="00000400000000000000" pitchFamily="2" charset="-78"/>
            </a:rPr>
            <a:t>مزایا</a:t>
          </a:r>
          <a:endParaRPr lang="en-US" sz="2700" kern="1200" dirty="0">
            <a:cs typeface="B Yekan" panose="00000400000000000000" pitchFamily="2" charset="-78"/>
          </a:endParaRPr>
        </a:p>
      </dsp:txBody>
      <dsp:txXfrm>
        <a:off x="4378394" y="3723427"/>
        <a:ext cx="2896991" cy="763344"/>
      </dsp:txXfrm>
    </dsp:sp>
    <dsp:sp modelId="{61872365-EC47-4110-9D56-19618C3121E4}">
      <dsp:nvSpPr>
        <dsp:cNvPr id="0" name=""/>
        <dsp:cNvSpPr/>
      </dsp:nvSpPr>
      <dsp:spPr>
        <a:xfrm rot="5400000">
          <a:off x="3804831" y="408784"/>
          <a:ext cx="3815498" cy="381608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35EB16-81A3-4062-BFE2-8936B6221FCA}">
      <dsp:nvSpPr>
        <dsp:cNvPr id="0" name=""/>
        <dsp:cNvSpPr/>
      </dsp:nvSpPr>
      <dsp:spPr>
        <a:xfrm rot="16200000">
          <a:off x="7730607" y="408784"/>
          <a:ext cx="3815498" cy="381608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3847F3-93F1-4FB6-B4ED-22DF7D57F88D}">
      <dsp:nvSpPr>
        <dsp:cNvPr id="0" name=""/>
        <dsp:cNvSpPr/>
      </dsp:nvSpPr>
      <dsp:spPr>
        <a:xfrm>
          <a:off x="7903510" y="3723427"/>
          <a:ext cx="2896991" cy="763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Yekan" panose="00000400000000000000" pitchFamily="2" charset="-78"/>
            </a:rPr>
            <a:t>مشکل اساسی</a:t>
          </a:r>
          <a:endParaRPr lang="en-US" sz="2700" kern="1200" dirty="0">
            <a:cs typeface="B Yekan" panose="00000400000000000000" pitchFamily="2" charset="-78"/>
          </a:endParaRPr>
        </a:p>
      </dsp:txBody>
      <dsp:txXfrm>
        <a:off x="7903510" y="3723427"/>
        <a:ext cx="2896991" cy="763344"/>
      </dsp:txXfrm>
    </dsp:sp>
    <dsp:sp modelId="{C6F1EC53-74A5-460C-946E-DF4955AAF0A8}">
      <dsp:nvSpPr>
        <dsp:cNvPr id="0" name=""/>
        <dsp:cNvSpPr/>
      </dsp:nvSpPr>
      <dsp:spPr>
        <a:xfrm>
          <a:off x="4986017" y="1072554"/>
          <a:ext cx="1606693" cy="160669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anose="00000400000000000000" pitchFamily="2" charset="-78"/>
            </a:rPr>
            <a:t>صرفه‌جویی در مصرف مصالح سنگی و قیر</a:t>
          </a:r>
          <a:endParaRPr lang="en-US" sz="1800" kern="1200" dirty="0">
            <a:cs typeface="B Yekan" panose="00000400000000000000" pitchFamily="2" charset="-78"/>
          </a:endParaRPr>
        </a:p>
      </dsp:txBody>
      <dsp:txXfrm>
        <a:off x="5200243" y="1353725"/>
        <a:ext cx="1178241" cy="723011"/>
      </dsp:txXfrm>
    </dsp:sp>
    <dsp:sp modelId="{17C85DD1-3C47-484B-8066-76F3EA814AAF}">
      <dsp:nvSpPr>
        <dsp:cNvPr id="0" name=""/>
        <dsp:cNvSpPr/>
      </dsp:nvSpPr>
      <dsp:spPr>
        <a:xfrm>
          <a:off x="5565766" y="2076737"/>
          <a:ext cx="1606693" cy="160669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813441"/>
                <a:satOff val="1047"/>
                <a:lumOff val="-1921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-1813441"/>
                <a:satOff val="1047"/>
                <a:lumOff val="-1921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anose="00000400000000000000" pitchFamily="2" charset="-78"/>
            </a:rPr>
            <a:t>صرفه‌جویی اقتصادی</a:t>
          </a:r>
          <a:endParaRPr lang="en-US" sz="1800" kern="1200" dirty="0">
            <a:cs typeface="B Yekan" panose="00000400000000000000" pitchFamily="2" charset="-78"/>
          </a:endParaRPr>
        </a:p>
      </dsp:txBody>
      <dsp:txXfrm>
        <a:off x="6057146" y="2491799"/>
        <a:ext cx="964015" cy="883681"/>
      </dsp:txXfrm>
    </dsp:sp>
    <dsp:sp modelId="{C7FD9341-2130-475E-8BA2-E6A630DE4305}">
      <dsp:nvSpPr>
        <dsp:cNvPr id="0" name=""/>
        <dsp:cNvSpPr/>
      </dsp:nvSpPr>
      <dsp:spPr>
        <a:xfrm>
          <a:off x="4406269" y="2076737"/>
          <a:ext cx="1606693" cy="160669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26881"/>
                <a:satOff val="2094"/>
                <a:lumOff val="-3843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-3626881"/>
                <a:satOff val="2094"/>
                <a:lumOff val="-3843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Yekan" panose="00000400000000000000" pitchFamily="2" charset="-78"/>
            </a:rPr>
            <a:t>کاهش آلودگی زیست‌محیطی</a:t>
          </a:r>
          <a:endParaRPr lang="en-US" sz="1600" b="1" kern="1200" dirty="0">
            <a:cs typeface="B Yekan" panose="00000400000000000000" pitchFamily="2" charset="-78"/>
          </a:endParaRPr>
        </a:p>
      </dsp:txBody>
      <dsp:txXfrm>
        <a:off x="4557566" y="2491799"/>
        <a:ext cx="964015" cy="883681"/>
      </dsp:txXfrm>
    </dsp:sp>
    <dsp:sp modelId="{7867761D-E767-4F4F-9769-1694684F3F43}">
      <dsp:nvSpPr>
        <dsp:cNvPr id="0" name=""/>
        <dsp:cNvSpPr/>
      </dsp:nvSpPr>
      <dsp:spPr>
        <a:xfrm>
          <a:off x="866740" y="1181184"/>
          <a:ext cx="2456442" cy="224580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5440322"/>
                <a:satOff val="3142"/>
                <a:lumOff val="-5764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-5440322"/>
                <a:satOff val="3142"/>
                <a:lumOff val="-5764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cs typeface="B Yekan" panose="00000400000000000000" pitchFamily="2" charset="-78"/>
            </a:rPr>
            <a:t>Reclaimed Asphalt Pavement</a:t>
          </a:r>
          <a:endParaRPr lang="en-US" sz="2600" kern="1200" dirty="0">
            <a:cs typeface="B Yekan" panose="00000400000000000000" pitchFamily="2" charset="-78"/>
          </a:endParaRPr>
        </a:p>
      </dsp:txBody>
      <dsp:txXfrm>
        <a:off x="1226478" y="1510075"/>
        <a:ext cx="1736966" cy="1588024"/>
      </dsp:txXfrm>
    </dsp:sp>
    <dsp:sp modelId="{05226D7C-E576-4FF1-BCE0-D43CE14C7C43}">
      <dsp:nvSpPr>
        <dsp:cNvPr id="0" name=""/>
        <dsp:cNvSpPr/>
      </dsp:nvSpPr>
      <dsp:spPr>
        <a:xfrm>
          <a:off x="10446681" y="217757"/>
          <a:ext cx="801636" cy="801541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0F7A06-68C0-4320-AC24-52DE20D39622}">
      <dsp:nvSpPr>
        <dsp:cNvPr id="0" name=""/>
        <dsp:cNvSpPr/>
      </dsp:nvSpPr>
      <dsp:spPr>
        <a:xfrm>
          <a:off x="11080100" y="1560137"/>
          <a:ext cx="466298" cy="466410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134D9C-8FD3-4523-B6EF-8B433CD6B81D}">
      <dsp:nvSpPr>
        <dsp:cNvPr id="0" name=""/>
        <dsp:cNvSpPr/>
      </dsp:nvSpPr>
      <dsp:spPr>
        <a:xfrm>
          <a:off x="8232582" y="1197703"/>
          <a:ext cx="2228455" cy="22280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Yekan" panose="00000400000000000000" pitchFamily="2" charset="-78"/>
            </a:rPr>
            <a:t>کاهش مقاومت آسفالت</a:t>
          </a:r>
          <a:endParaRPr lang="en-US" sz="2600" kern="1200" dirty="0">
            <a:cs typeface="B Yekan" panose="00000400000000000000" pitchFamily="2" charset="-78"/>
          </a:endParaRPr>
        </a:p>
      </dsp:txBody>
      <dsp:txXfrm>
        <a:off x="8558932" y="1523994"/>
        <a:ext cx="1575755" cy="1575470"/>
      </dsp:txXfrm>
    </dsp:sp>
    <dsp:sp modelId="{DFE88E20-C77B-4CA6-9FF8-7C4A9BC1D3EA}">
      <dsp:nvSpPr>
        <dsp:cNvPr id="0" name=""/>
        <dsp:cNvSpPr/>
      </dsp:nvSpPr>
      <dsp:spPr>
        <a:xfrm>
          <a:off x="717031" y="3723427"/>
          <a:ext cx="2896991" cy="763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Yekan" panose="00000400000000000000" pitchFamily="2" charset="-78"/>
            </a:rPr>
            <a:t>بازیافت آسفالت کهنه</a:t>
          </a:r>
          <a:endParaRPr lang="en-US" sz="2700" kern="1200" dirty="0">
            <a:cs typeface="B Yekan" panose="00000400000000000000" pitchFamily="2" charset="-78"/>
          </a:endParaRPr>
        </a:p>
      </dsp:txBody>
      <dsp:txXfrm>
        <a:off x="717031" y="3723427"/>
        <a:ext cx="2896991" cy="763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D0406-4618-4261-8D7E-7FA87966BFC0}">
      <dsp:nvSpPr>
        <dsp:cNvPr id="0" name=""/>
        <dsp:cNvSpPr/>
      </dsp:nvSpPr>
      <dsp:spPr>
        <a:xfrm>
          <a:off x="0" y="2267670"/>
          <a:ext cx="5736142" cy="7443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0" kern="1200" dirty="0" smtClean="0">
              <a:cs typeface="B Yekan" panose="00000400000000000000" pitchFamily="2" charset="-78"/>
            </a:rPr>
            <a:t>راهکار</a:t>
          </a:r>
          <a:endParaRPr lang="en-US" sz="2500" b="0" kern="1200" dirty="0">
            <a:cs typeface="B Yekan" panose="00000400000000000000" pitchFamily="2" charset="-78"/>
          </a:endParaRPr>
        </a:p>
      </dsp:txBody>
      <dsp:txXfrm>
        <a:off x="0" y="2267670"/>
        <a:ext cx="5736142" cy="401922"/>
      </dsp:txXfrm>
    </dsp:sp>
    <dsp:sp modelId="{6339B6EE-9FCE-4332-8BD7-A9882D7BAF57}">
      <dsp:nvSpPr>
        <dsp:cNvPr id="0" name=""/>
        <dsp:cNvSpPr/>
      </dsp:nvSpPr>
      <dsp:spPr>
        <a:xfrm>
          <a:off x="0" y="2654706"/>
          <a:ext cx="5736142" cy="3423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Yekan" panose="00000400000000000000" pitchFamily="2" charset="-78"/>
            </a:rPr>
            <a:t>استفاده از پلیمری که نیاز به انحلال در قیر نداشته باشد</a:t>
          </a:r>
          <a:endParaRPr lang="en-US" sz="2000" kern="1200" dirty="0">
            <a:cs typeface="B Yekan" panose="00000400000000000000" pitchFamily="2" charset="-78"/>
          </a:endParaRPr>
        </a:p>
      </dsp:txBody>
      <dsp:txXfrm>
        <a:off x="0" y="2654706"/>
        <a:ext cx="5736142" cy="342378"/>
      </dsp:txXfrm>
    </dsp:sp>
    <dsp:sp modelId="{D3916331-5051-4247-971E-D6B17E0ACABB}">
      <dsp:nvSpPr>
        <dsp:cNvPr id="0" name=""/>
        <dsp:cNvSpPr/>
      </dsp:nvSpPr>
      <dsp:spPr>
        <a:xfrm rot="10800000">
          <a:off x="0" y="1134101"/>
          <a:ext cx="5736142" cy="1144733"/>
        </a:xfrm>
        <a:prstGeom prst="upArrowCallout">
          <a:avLst/>
        </a:prstGeom>
        <a:gradFill rotWithShape="0">
          <a:gsLst>
            <a:gs pos="0">
              <a:schemeClr val="accent4">
                <a:hueOff val="4822484"/>
                <a:satOff val="-4333"/>
                <a:lumOff val="-68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4822484"/>
                <a:satOff val="-4333"/>
                <a:lumOff val="-68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0" kern="1200" dirty="0" smtClean="0">
              <a:cs typeface="B Yekan" panose="00000400000000000000" pitchFamily="2" charset="-78"/>
            </a:rPr>
            <a:t>محدودیت</a:t>
          </a:r>
          <a:endParaRPr lang="en-US" sz="2500" b="0" kern="1200" dirty="0">
            <a:cs typeface="B Yekan" panose="00000400000000000000" pitchFamily="2" charset="-78"/>
          </a:endParaRPr>
        </a:p>
      </dsp:txBody>
      <dsp:txXfrm rot="-10800000">
        <a:off x="0" y="1134101"/>
        <a:ext cx="5736142" cy="401801"/>
      </dsp:txXfrm>
    </dsp:sp>
    <dsp:sp modelId="{0487C95E-A478-4107-A9C6-CFC79318A6C6}">
      <dsp:nvSpPr>
        <dsp:cNvPr id="0" name=""/>
        <dsp:cNvSpPr/>
      </dsp:nvSpPr>
      <dsp:spPr>
        <a:xfrm>
          <a:off x="0" y="1535902"/>
          <a:ext cx="5736142" cy="342275"/>
        </a:xfrm>
        <a:prstGeom prst="rect">
          <a:avLst/>
        </a:prstGeom>
        <a:solidFill>
          <a:schemeClr val="accent4">
            <a:tint val="40000"/>
            <a:alpha val="90000"/>
            <a:hueOff val="9193023"/>
            <a:satOff val="-3920"/>
            <a:lumOff val="-39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9193023"/>
              <a:satOff val="-3920"/>
              <a:lumOff val="-393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Yekan" panose="00000400000000000000" pitchFamily="2" charset="-78"/>
            </a:rPr>
            <a:t>عدم امکان انحلال قیر در روسازی با درصد </a:t>
          </a:r>
          <a:r>
            <a:rPr lang="en-US" sz="2200" kern="1200" dirty="0" smtClean="0">
              <a:cs typeface="B Yekan" panose="00000400000000000000" pitchFamily="2" charset="-78"/>
            </a:rPr>
            <a:t>RAP</a:t>
          </a:r>
          <a:r>
            <a:rPr lang="fa-IR" sz="2200" kern="1200" dirty="0" smtClean="0">
              <a:cs typeface="B Yekan" panose="00000400000000000000" pitchFamily="2" charset="-78"/>
            </a:rPr>
            <a:t> زیاد</a:t>
          </a:r>
          <a:endParaRPr lang="en-US" sz="2200" kern="1200" dirty="0">
            <a:cs typeface="B Yekan" panose="00000400000000000000" pitchFamily="2" charset="-78"/>
          </a:endParaRPr>
        </a:p>
      </dsp:txBody>
      <dsp:txXfrm>
        <a:off x="0" y="1535902"/>
        <a:ext cx="5736142" cy="342275"/>
      </dsp:txXfrm>
    </dsp:sp>
    <dsp:sp modelId="{B162BBF0-15F2-4237-9878-36D470CB4696}">
      <dsp:nvSpPr>
        <dsp:cNvPr id="0" name=""/>
        <dsp:cNvSpPr/>
      </dsp:nvSpPr>
      <dsp:spPr>
        <a:xfrm rot="10800000">
          <a:off x="0" y="0"/>
          <a:ext cx="5736142" cy="1144733"/>
        </a:xfrm>
        <a:prstGeom prst="upArrowCallout">
          <a:avLst/>
        </a:prstGeom>
        <a:gradFill rotWithShape="0">
          <a:gsLst>
            <a:gs pos="0">
              <a:schemeClr val="accent4">
                <a:hueOff val="9644969"/>
                <a:satOff val="-8667"/>
                <a:lumOff val="-137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9644969"/>
                <a:satOff val="-8667"/>
                <a:lumOff val="-137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0" kern="1200" dirty="0" smtClean="0">
              <a:cs typeface="B Yekan" panose="00000400000000000000" pitchFamily="2" charset="-78"/>
            </a:rPr>
            <a:t>انحلال پلیمر در قیر و تقویت آن</a:t>
          </a:r>
          <a:endParaRPr lang="en-US" sz="2500" b="0" kern="1200" dirty="0">
            <a:cs typeface="B Yekan" panose="00000400000000000000" pitchFamily="2" charset="-78"/>
          </a:endParaRPr>
        </a:p>
      </dsp:txBody>
      <dsp:txXfrm rot="10800000">
        <a:off x="0" y="0"/>
        <a:ext cx="5736142" cy="743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305F6-F1A8-413C-A578-A260E94D24BE}">
      <dsp:nvSpPr>
        <dsp:cNvPr id="0" name=""/>
        <dsp:cNvSpPr/>
      </dsp:nvSpPr>
      <dsp:spPr>
        <a:xfrm>
          <a:off x="4717454" y="3845909"/>
          <a:ext cx="517434" cy="492982"/>
        </a:xfrm>
        <a:custGeom>
          <a:avLst/>
          <a:gdLst/>
          <a:ahLst/>
          <a:cxnLst/>
          <a:rect l="0" t="0" r="0" b="0"/>
          <a:pathLst>
            <a:path>
              <a:moveTo>
                <a:pt x="517434" y="0"/>
              </a:moveTo>
              <a:lnTo>
                <a:pt x="258717" y="0"/>
              </a:lnTo>
              <a:lnTo>
                <a:pt x="258717" y="492982"/>
              </a:lnTo>
              <a:lnTo>
                <a:pt x="0" y="49298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58304" y="4074533"/>
        <a:ext cx="35734" cy="35734"/>
      </dsp:txXfrm>
    </dsp:sp>
    <dsp:sp modelId="{2EB7A2CF-C0E1-415B-A927-56564D73733F}">
      <dsp:nvSpPr>
        <dsp:cNvPr id="0" name=""/>
        <dsp:cNvSpPr/>
      </dsp:nvSpPr>
      <dsp:spPr>
        <a:xfrm>
          <a:off x="4717454" y="3352927"/>
          <a:ext cx="517434" cy="492982"/>
        </a:xfrm>
        <a:custGeom>
          <a:avLst/>
          <a:gdLst/>
          <a:ahLst/>
          <a:cxnLst/>
          <a:rect l="0" t="0" r="0" b="0"/>
          <a:pathLst>
            <a:path>
              <a:moveTo>
                <a:pt x="517434" y="492982"/>
              </a:moveTo>
              <a:lnTo>
                <a:pt x="258717" y="492982"/>
              </a:lnTo>
              <a:lnTo>
                <a:pt x="258717" y="0"/>
              </a:ln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58304" y="3581551"/>
        <a:ext cx="35734" cy="35734"/>
      </dsp:txXfrm>
    </dsp:sp>
    <dsp:sp modelId="{423B9C77-FEEA-49B0-AA22-0CB0D3DB1664}">
      <dsp:nvSpPr>
        <dsp:cNvPr id="0" name=""/>
        <dsp:cNvSpPr/>
      </dsp:nvSpPr>
      <dsp:spPr>
        <a:xfrm>
          <a:off x="7822059" y="2613453"/>
          <a:ext cx="517434" cy="1232455"/>
        </a:xfrm>
        <a:custGeom>
          <a:avLst/>
          <a:gdLst/>
          <a:ahLst/>
          <a:cxnLst/>
          <a:rect l="0" t="0" r="0" b="0"/>
          <a:pathLst>
            <a:path>
              <a:moveTo>
                <a:pt x="517434" y="0"/>
              </a:moveTo>
              <a:lnTo>
                <a:pt x="258717" y="0"/>
              </a:lnTo>
              <a:lnTo>
                <a:pt x="258717" y="1232455"/>
              </a:lnTo>
              <a:lnTo>
                <a:pt x="0" y="123245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47360" y="3196264"/>
        <a:ext cx="66833" cy="66833"/>
      </dsp:txXfrm>
    </dsp:sp>
    <dsp:sp modelId="{601AF9D1-BF8B-4608-822C-CA7951E80813}">
      <dsp:nvSpPr>
        <dsp:cNvPr id="0" name=""/>
        <dsp:cNvSpPr/>
      </dsp:nvSpPr>
      <dsp:spPr>
        <a:xfrm>
          <a:off x="4717454" y="1380997"/>
          <a:ext cx="517434" cy="985964"/>
        </a:xfrm>
        <a:custGeom>
          <a:avLst/>
          <a:gdLst/>
          <a:ahLst/>
          <a:cxnLst/>
          <a:rect l="0" t="0" r="0" b="0"/>
          <a:pathLst>
            <a:path>
              <a:moveTo>
                <a:pt x="517434" y="0"/>
              </a:moveTo>
              <a:lnTo>
                <a:pt x="258717" y="0"/>
              </a:lnTo>
              <a:lnTo>
                <a:pt x="258717" y="985964"/>
              </a:lnTo>
              <a:lnTo>
                <a:pt x="0" y="98596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48334" y="1846142"/>
        <a:ext cx="55674" cy="55674"/>
      </dsp:txXfrm>
    </dsp:sp>
    <dsp:sp modelId="{90FB5395-614B-40D3-B758-586137FC378E}">
      <dsp:nvSpPr>
        <dsp:cNvPr id="0" name=""/>
        <dsp:cNvSpPr/>
      </dsp:nvSpPr>
      <dsp:spPr>
        <a:xfrm>
          <a:off x="4717454" y="1335277"/>
          <a:ext cx="517434" cy="91440"/>
        </a:xfrm>
        <a:custGeom>
          <a:avLst/>
          <a:gdLst/>
          <a:ahLst/>
          <a:cxnLst/>
          <a:rect l="0" t="0" r="0" b="0"/>
          <a:pathLst>
            <a:path>
              <a:moveTo>
                <a:pt x="517434" y="45720"/>
              </a:moveTo>
              <a:lnTo>
                <a:pt x="0" y="457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3235" y="1368061"/>
        <a:ext cx="25871" cy="25871"/>
      </dsp:txXfrm>
    </dsp:sp>
    <dsp:sp modelId="{25E8BBB4-E2DA-48BA-87A1-93063B0386B4}">
      <dsp:nvSpPr>
        <dsp:cNvPr id="0" name=""/>
        <dsp:cNvSpPr/>
      </dsp:nvSpPr>
      <dsp:spPr>
        <a:xfrm>
          <a:off x="4717454" y="395033"/>
          <a:ext cx="517434" cy="985964"/>
        </a:xfrm>
        <a:custGeom>
          <a:avLst/>
          <a:gdLst/>
          <a:ahLst/>
          <a:cxnLst/>
          <a:rect l="0" t="0" r="0" b="0"/>
          <a:pathLst>
            <a:path>
              <a:moveTo>
                <a:pt x="517434" y="985964"/>
              </a:moveTo>
              <a:lnTo>
                <a:pt x="258717" y="985964"/>
              </a:lnTo>
              <a:lnTo>
                <a:pt x="258717" y="0"/>
              </a:ln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48334" y="860178"/>
        <a:ext cx="55674" cy="55674"/>
      </dsp:txXfrm>
    </dsp:sp>
    <dsp:sp modelId="{E7E81CD4-5E3E-41CE-8A90-AD403A2F0881}">
      <dsp:nvSpPr>
        <dsp:cNvPr id="0" name=""/>
        <dsp:cNvSpPr/>
      </dsp:nvSpPr>
      <dsp:spPr>
        <a:xfrm>
          <a:off x="7822059" y="1380997"/>
          <a:ext cx="517434" cy="1232455"/>
        </a:xfrm>
        <a:custGeom>
          <a:avLst/>
          <a:gdLst/>
          <a:ahLst/>
          <a:cxnLst/>
          <a:rect l="0" t="0" r="0" b="0"/>
          <a:pathLst>
            <a:path>
              <a:moveTo>
                <a:pt x="517434" y="1232455"/>
              </a:moveTo>
              <a:lnTo>
                <a:pt x="258717" y="1232455"/>
              </a:lnTo>
              <a:lnTo>
                <a:pt x="258717" y="0"/>
              </a:ln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Yekan" panose="00000400000000000000" pitchFamily="2" charset="-78"/>
          </a:endParaRPr>
        </a:p>
      </dsp:txBody>
      <dsp:txXfrm>
        <a:off x="8047360" y="1963808"/>
        <a:ext cx="66833" cy="66833"/>
      </dsp:txXfrm>
    </dsp:sp>
    <dsp:sp modelId="{C7523827-45C3-4669-8F2C-21521A017977}">
      <dsp:nvSpPr>
        <dsp:cNvPr id="0" name=""/>
        <dsp:cNvSpPr/>
      </dsp:nvSpPr>
      <dsp:spPr>
        <a:xfrm rot="5400000">
          <a:off x="6658164" y="2219067"/>
          <a:ext cx="4151430" cy="788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kern="1200" dirty="0" smtClean="0">
              <a:cs typeface="B Yekan" panose="00000400000000000000" pitchFamily="2" charset="-78"/>
            </a:rPr>
            <a:t>راهکارهای مشابه</a:t>
          </a:r>
          <a:endParaRPr lang="en-US" sz="4100" kern="1200" dirty="0">
            <a:cs typeface="B Yekan" panose="00000400000000000000" pitchFamily="2" charset="-78"/>
          </a:endParaRPr>
        </a:p>
      </dsp:txBody>
      <dsp:txXfrm>
        <a:off x="6658164" y="2219067"/>
        <a:ext cx="4151430" cy="788771"/>
      </dsp:txXfrm>
    </dsp:sp>
    <dsp:sp modelId="{EE162B9D-EEC2-417B-847A-70E07A52A375}">
      <dsp:nvSpPr>
        <dsp:cNvPr id="0" name=""/>
        <dsp:cNvSpPr/>
      </dsp:nvSpPr>
      <dsp:spPr>
        <a:xfrm>
          <a:off x="5234888" y="986611"/>
          <a:ext cx="2587171" cy="7887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Yekan" panose="00000400000000000000" pitchFamily="2" charset="-78"/>
            </a:rPr>
            <a:t>انحلال پلیمر در قیر</a:t>
          </a:r>
          <a:endParaRPr lang="en-US" sz="1900" kern="1200" dirty="0">
            <a:cs typeface="B Yekan" panose="00000400000000000000" pitchFamily="2" charset="-78"/>
          </a:endParaRPr>
        </a:p>
      </dsp:txBody>
      <dsp:txXfrm>
        <a:off x="5234888" y="986611"/>
        <a:ext cx="2587171" cy="788771"/>
      </dsp:txXfrm>
    </dsp:sp>
    <dsp:sp modelId="{2A27F6B8-B40F-4ADA-9214-C3046DD4E9A7}">
      <dsp:nvSpPr>
        <dsp:cNvPr id="0" name=""/>
        <dsp:cNvSpPr/>
      </dsp:nvSpPr>
      <dsp:spPr>
        <a:xfrm>
          <a:off x="2130282" y="647"/>
          <a:ext cx="2587171" cy="7887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Yekan" panose="00000400000000000000" pitchFamily="2" charset="-78"/>
            </a:rPr>
            <a:t>عدم اختلاط در درصدهای بالای </a:t>
          </a:r>
          <a:r>
            <a:rPr lang="en-US" sz="1900" kern="1200" dirty="0" smtClean="0">
              <a:cs typeface="B Yekan" panose="00000400000000000000" pitchFamily="2" charset="-78"/>
            </a:rPr>
            <a:t>RAP</a:t>
          </a:r>
          <a:endParaRPr lang="en-US" sz="1900" kern="1200" dirty="0">
            <a:cs typeface="B Yekan" panose="00000400000000000000" pitchFamily="2" charset="-78"/>
          </a:endParaRPr>
        </a:p>
      </dsp:txBody>
      <dsp:txXfrm>
        <a:off x="2130282" y="647"/>
        <a:ext cx="2587171" cy="788771"/>
      </dsp:txXfrm>
    </dsp:sp>
    <dsp:sp modelId="{1F2A255C-FB6D-4ABA-A0E0-A2EE3E991C0E}">
      <dsp:nvSpPr>
        <dsp:cNvPr id="0" name=""/>
        <dsp:cNvSpPr/>
      </dsp:nvSpPr>
      <dsp:spPr>
        <a:xfrm>
          <a:off x="2130282" y="986611"/>
          <a:ext cx="2587171" cy="7887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Yekan" panose="00000400000000000000" pitchFamily="2" charset="-78"/>
            </a:rPr>
            <a:t>خشک و کهنه شده قیر</a:t>
          </a:r>
        </a:p>
      </dsp:txBody>
      <dsp:txXfrm>
        <a:off x="2130282" y="986611"/>
        <a:ext cx="2587171" cy="788771"/>
      </dsp:txXfrm>
    </dsp:sp>
    <dsp:sp modelId="{D9B24D52-CFD3-4D27-89F8-BAC948F38078}">
      <dsp:nvSpPr>
        <dsp:cNvPr id="0" name=""/>
        <dsp:cNvSpPr/>
      </dsp:nvSpPr>
      <dsp:spPr>
        <a:xfrm>
          <a:off x="2130282" y="1972576"/>
          <a:ext cx="2587171" cy="7887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Yekan" panose="00000400000000000000" pitchFamily="2" charset="-78"/>
            </a:rPr>
            <a:t>تولید آلودگی هوا</a:t>
          </a:r>
        </a:p>
      </dsp:txBody>
      <dsp:txXfrm>
        <a:off x="2130282" y="1972576"/>
        <a:ext cx="2587171" cy="788771"/>
      </dsp:txXfrm>
    </dsp:sp>
    <dsp:sp modelId="{7A864378-36C1-423A-936B-E7A6E5996DD3}">
      <dsp:nvSpPr>
        <dsp:cNvPr id="0" name=""/>
        <dsp:cNvSpPr/>
      </dsp:nvSpPr>
      <dsp:spPr>
        <a:xfrm>
          <a:off x="5234888" y="3451523"/>
          <a:ext cx="2587171" cy="7887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Yekan" panose="00000400000000000000" pitchFamily="2" charset="-78"/>
            </a:rPr>
            <a:t>استفاده از فیبر</a:t>
          </a:r>
        </a:p>
      </dsp:txBody>
      <dsp:txXfrm>
        <a:off x="5234888" y="3451523"/>
        <a:ext cx="2587171" cy="788771"/>
      </dsp:txXfrm>
    </dsp:sp>
    <dsp:sp modelId="{07BF6109-A8D5-4321-A836-8D9930F74E48}">
      <dsp:nvSpPr>
        <dsp:cNvPr id="0" name=""/>
        <dsp:cNvSpPr/>
      </dsp:nvSpPr>
      <dsp:spPr>
        <a:xfrm>
          <a:off x="2130282" y="2958541"/>
          <a:ext cx="2587171" cy="7887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Yekan" panose="00000400000000000000" pitchFamily="2" charset="-78"/>
            </a:rPr>
            <a:t>عدم </a:t>
          </a:r>
          <a:r>
            <a:rPr lang="fa-IR" sz="1900" kern="1200" dirty="0" smtClean="0">
              <a:cs typeface="B Yekan" panose="00000400000000000000" pitchFamily="2" charset="-78"/>
            </a:rPr>
            <a:t>اختلاط یکنواخت در کل مخلوط</a:t>
          </a:r>
        </a:p>
      </dsp:txBody>
      <dsp:txXfrm>
        <a:off x="2130282" y="2958541"/>
        <a:ext cx="2587171" cy="788771"/>
      </dsp:txXfrm>
    </dsp:sp>
    <dsp:sp modelId="{BEB7EDB9-72B5-4E54-A660-D284308E2BCA}">
      <dsp:nvSpPr>
        <dsp:cNvPr id="0" name=""/>
        <dsp:cNvSpPr/>
      </dsp:nvSpPr>
      <dsp:spPr>
        <a:xfrm>
          <a:off x="2130282" y="3944506"/>
          <a:ext cx="2587171" cy="7887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Yekan" panose="00000400000000000000" pitchFamily="2" charset="-78"/>
            </a:rPr>
            <a:t>عدم امکان بازیافت مجدد</a:t>
          </a:r>
          <a:endParaRPr lang="en-US" sz="1900" kern="1200" dirty="0">
            <a:cs typeface="B Yekan" panose="00000400000000000000" pitchFamily="2" charset="-78"/>
          </a:endParaRPr>
        </a:p>
      </dsp:txBody>
      <dsp:txXfrm>
        <a:off x="2130282" y="3944506"/>
        <a:ext cx="2587171" cy="788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ED502-F64A-4D39-9256-9D7AD8B83992}">
      <dsp:nvSpPr>
        <dsp:cNvPr id="0" name=""/>
        <dsp:cNvSpPr/>
      </dsp:nvSpPr>
      <dsp:spPr>
        <a:xfrm rot="5400000">
          <a:off x="801208" y="1209020"/>
          <a:ext cx="1069274" cy="12173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7CF707-4A8B-4ED4-A49A-182498575DB9}">
      <dsp:nvSpPr>
        <dsp:cNvPr id="0" name=""/>
        <dsp:cNvSpPr/>
      </dsp:nvSpPr>
      <dsp:spPr>
        <a:xfrm>
          <a:off x="517915" y="23708"/>
          <a:ext cx="1800028" cy="125996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Yekan" panose="00000400000000000000" pitchFamily="2" charset="-78"/>
            </a:rPr>
            <a:t>ساخت و آزمایش نمونه‌های مختلف</a:t>
          </a:r>
          <a:endParaRPr lang="en-US" sz="1900" kern="1200" dirty="0">
            <a:cs typeface="B Yekan" panose="00000400000000000000" pitchFamily="2" charset="-78"/>
          </a:endParaRPr>
        </a:p>
      </dsp:txBody>
      <dsp:txXfrm>
        <a:off x="579432" y="85225"/>
        <a:ext cx="1676994" cy="1136927"/>
      </dsp:txXfrm>
    </dsp:sp>
    <dsp:sp modelId="{2900CED1-52DB-42D2-A2C9-281EAB9DA93F}">
      <dsp:nvSpPr>
        <dsp:cNvPr id="0" name=""/>
        <dsp:cNvSpPr/>
      </dsp:nvSpPr>
      <dsp:spPr>
        <a:xfrm>
          <a:off x="2301278" y="107875"/>
          <a:ext cx="2538871" cy="10183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Yekan" panose="00000400000000000000" pitchFamily="2" charset="-78"/>
            </a:rPr>
            <a:t>تعیین طرح اختلاط بهینه</a:t>
          </a:r>
          <a:endParaRPr lang="en-US" sz="1800" kern="1200" dirty="0">
            <a:cs typeface="B Yekan" panose="00000400000000000000" pitchFamily="2" charset="-78"/>
          </a:endParaRPr>
        </a:p>
      </dsp:txBody>
      <dsp:txXfrm>
        <a:off x="2301278" y="107875"/>
        <a:ext cx="2538871" cy="1018356"/>
      </dsp:txXfrm>
    </dsp:sp>
    <dsp:sp modelId="{0A4033FF-F62F-4FB8-A316-1C852DC60A90}">
      <dsp:nvSpPr>
        <dsp:cNvPr id="0" name=""/>
        <dsp:cNvSpPr/>
      </dsp:nvSpPr>
      <dsp:spPr>
        <a:xfrm rot="5400000">
          <a:off x="2588751" y="2624372"/>
          <a:ext cx="1069274" cy="12173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5957613"/>
            <a:satOff val="-1678"/>
            <a:lumOff val="15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06F342-9AE7-4C38-9DB6-EF2469236368}">
      <dsp:nvSpPr>
        <dsp:cNvPr id="0" name=""/>
        <dsp:cNvSpPr/>
      </dsp:nvSpPr>
      <dsp:spPr>
        <a:xfrm>
          <a:off x="2305459" y="1439060"/>
          <a:ext cx="1800028" cy="1259961"/>
        </a:xfrm>
        <a:prstGeom prst="roundRect">
          <a:avLst>
            <a:gd name="adj" fmla="val 16670"/>
          </a:avLst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Yekan" panose="00000400000000000000" pitchFamily="2" charset="-78"/>
            </a:rPr>
            <a:t>سنجش تاثیر پلیمر در آسفالت</a:t>
          </a:r>
          <a:endParaRPr lang="en-US" sz="1900" kern="1200" dirty="0">
            <a:cs typeface="B Yekan" panose="00000400000000000000" pitchFamily="2" charset="-78"/>
          </a:endParaRPr>
        </a:p>
      </dsp:txBody>
      <dsp:txXfrm>
        <a:off x="2366976" y="1500577"/>
        <a:ext cx="1676994" cy="1136927"/>
      </dsp:txXfrm>
    </dsp:sp>
    <dsp:sp modelId="{E5DD2CD4-DC14-4770-B5DC-C42CCE25A336}">
      <dsp:nvSpPr>
        <dsp:cNvPr id="0" name=""/>
        <dsp:cNvSpPr/>
      </dsp:nvSpPr>
      <dsp:spPr>
        <a:xfrm>
          <a:off x="4095891" y="1559226"/>
          <a:ext cx="4256632" cy="10183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Yekan" panose="00000400000000000000" pitchFamily="2" charset="-78"/>
            </a:rPr>
            <a:t>دریافت مجوز اداره راه استان‌های تهران و البرز</a:t>
          </a:r>
          <a:endParaRPr lang="en-US" sz="1800" kern="1200" dirty="0">
            <a:cs typeface="B Yekan" panose="00000400000000000000" pitchFamily="2" charset="-78"/>
          </a:endParaRPr>
        </a:p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Yekan" panose="00000400000000000000" pitchFamily="2" charset="-78"/>
            </a:rPr>
            <a:t>اجرای محور فیروزکوه - دماوند</a:t>
          </a:r>
          <a:endParaRPr lang="en-US" sz="1800" kern="1200" dirty="0">
            <a:cs typeface="B Yekan" panose="00000400000000000000" pitchFamily="2" charset="-78"/>
          </a:endParaRPr>
        </a:p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Yekan" panose="00000400000000000000" pitchFamily="2" charset="-78"/>
            </a:rPr>
            <a:t>چاپ مقالات داخلی و خارجی</a:t>
          </a:r>
          <a:endParaRPr lang="en-US" sz="1800" kern="1200" dirty="0">
            <a:cs typeface="B Yekan" panose="00000400000000000000" pitchFamily="2" charset="-78"/>
          </a:endParaRPr>
        </a:p>
      </dsp:txBody>
      <dsp:txXfrm>
        <a:off x="4095891" y="1559226"/>
        <a:ext cx="4256632" cy="1018356"/>
      </dsp:txXfrm>
    </dsp:sp>
    <dsp:sp modelId="{49C52593-D6A8-4EE2-BA67-308FECCAE653}">
      <dsp:nvSpPr>
        <dsp:cNvPr id="0" name=""/>
        <dsp:cNvSpPr/>
      </dsp:nvSpPr>
      <dsp:spPr>
        <a:xfrm>
          <a:off x="4093002" y="2854413"/>
          <a:ext cx="1800028" cy="1259961"/>
        </a:xfrm>
        <a:prstGeom prst="roundRect">
          <a:avLst>
            <a:gd name="adj" fmla="val 16670"/>
          </a:avLst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Yekan" panose="00000400000000000000" pitchFamily="2" charset="-78"/>
            </a:rPr>
            <a:t>مهندسی معکوس پلیمر وارداتی</a:t>
          </a:r>
          <a:endParaRPr lang="en-US" sz="1900" kern="1200" dirty="0">
            <a:cs typeface="B Yekan" panose="00000400000000000000" pitchFamily="2" charset="-78"/>
          </a:endParaRPr>
        </a:p>
      </dsp:txBody>
      <dsp:txXfrm>
        <a:off x="4154519" y="2915930"/>
        <a:ext cx="1676994" cy="1136927"/>
      </dsp:txXfrm>
    </dsp:sp>
    <dsp:sp modelId="{F801D791-6149-4559-A445-E36667C64EF7}">
      <dsp:nvSpPr>
        <dsp:cNvPr id="0" name=""/>
        <dsp:cNvSpPr/>
      </dsp:nvSpPr>
      <dsp:spPr>
        <a:xfrm>
          <a:off x="5733530" y="2955525"/>
          <a:ext cx="2664001" cy="10183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Yekan" panose="00000400000000000000" pitchFamily="2" charset="-78"/>
            </a:rPr>
            <a:t>بازمهندسی و تولید نمونه داخلی پلیمر</a:t>
          </a:r>
          <a:endParaRPr lang="en-US" sz="1800" kern="1200" dirty="0">
            <a:cs typeface="B Yekan" panose="00000400000000000000" pitchFamily="2" charset="-78"/>
          </a:endParaRPr>
        </a:p>
      </dsp:txBody>
      <dsp:txXfrm>
        <a:off x="5733530" y="2955525"/>
        <a:ext cx="2664001" cy="10183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505EA-D74F-4A35-AA5E-656D6936375F}">
      <dsp:nvSpPr>
        <dsp:cNvPr id="0" name=""/>
        <dsp:cNvSpPr/>
      </dsp:nvSpPr>
      <dsp:spPr>
        <a:xfrm>
          <a:off x="615" y="687324"/>
          <a:ext cx="2647156" cy="317658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anose="00000400000000000000" pitchFamily="2" charset="-78"/>
            </a:rPr>
            <a:t>تایید عملکرد پلیمر در آسفالت</a:t>
          </a:r>
          <a:endParaRPr lang="en-US" sz="1800" kern="1200" dirty="0">
            <a:cs typeface="B Yekan" panose="00000400000000000000" pitchFamily="2" charset="-78"/>
          </a:endParaRPr>
        </a:p>
      </dsp:txBody>
      <dsp:txXfrm rot="16200000">
        <a:off x="-1037070" y="1725009"/>
        <a:ext cx="2604801" cy="529431"/>
      </dsp:txXfrm>
    </dsp:sp>
    <dsp:sp modelId="{55B40020-DAC7-45C7-939C-F2FAC399D16A}">
      <dsp:nvSpPr>
        <dsp:cNvPr id="0" name=""/>
        <dsp:cNvSpPr/>
      </dsp:nvSpPr>
      <dsp:spPr>
        <a:xfrm>
          <a:off x="530046" y="687324"/>
          <a:ext cx="1972131" cy="3176587"/>
        </a:xfrm>
        <a:prstGeom prst="rect">
          <a:avLst/>
        </a:prstGeom>
        <a:noFill/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100" kern="1200" dirty="0" smtClean="0">
            <a:cs typeface="B Yekan" panose="00000400000000000000" pitchFamily="2" charset="-78"/>
          </a:endParaRPr>
        </a:p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Yekan" panose="00000400000000000000" pitchFamily="2" charset="-78"/>
            </a:rPr>
            <a:t>اقدامات لازم صورت گرفته است</a:t>
          </a:r>
          <a:endParaRPr lang="en-US" sz="3100" kern="1200" dirty="0">
            <a:cs typeface="B Yekan" panose="00000400000000000000" pitchFamily="2" charset="-78"/>
          </a:endParaRPr>
        </a:p>
      </dsp:txBody>
      <dsp:txXfrm>
        <a:off x="530046" y="687324"/>
        <a:ext cx="1972131" cy="3176587"/>
      </dsp:txXfrm>
    </dsp:sp>
    <dsp:sp modelId="{2C60C379-B172-4399-AA5D-D515242E29CD}">
      <dsp:nvSpPr>
        <dsp:cNvPr id="0" name=""/>
        <dsp:cNvSpPr/>
      </dsp:nvSpPr>
      <dsp:spPr>
        <a:xfrm>
          <a:off x="2740421" y="687324"/>
          <a:ext cx="2647156" cy="317658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-2790486"/>
                <a:satOff val="-15286"/>
                <a:lumOff val="470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-2790486"/>
              <a:satOff val="-15286"/>
              <a:lumOff val="4706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Yekan" panose="00000400000000000000" pitchFamily="2" charset="-78"/>
            </a:rPr>
            <a:t>مهندسی معکوس و تولید پلیمر</a:t>
          </a:r>
          <a:endParaRPr lang="en-US" sz="1700" kern="1200" dirty="0">
            <a:cs typeface="B Yekan" panose="00000400000000000000" pitchFamily="2" charset="-78"/>
          </a:endParaRPr>
        </a:p>
      </dsp:txBody>
      <dsp:txXfrm rot="16200000">
        <a:off x="1702736" y="1725009"/>
        <a:ext cx="2604801" cy="529431"/>
      </dsp:txXfrm>
    </dsp:sp>
    <dsp:sp modelId="{B27360E3-8ADB-4458-84CA-AFFD17801D24}">
      <dsp:nvSpPr>
        <dsp:cNvPr id="0" name=""/>
        <dsp:cNvSpPr/>
      </dsp:nvSpPr>
      <dsp:spPr>
        <a:xfrm rot="5400000">
          <a:off x="2520376" y="3210400"/>
          <a:ext cx="466562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2205BC-65C7-4FAC-8DCD-AE6EFB7571DA}">
      <dsp:nvSpPr>
        <dsp:cNvPr id="0" name=""/>
        <dsp:cNvSpPr/>
      </dsp:nvSpPr>
      <dsp:spPr>
        <a:xfrm>
          <a:off x="3269853" y="687324"/>
          <a:ext cx="1972131" cy="3176587"/>
        </a:xfrm>
        <a:prstGeom prst="rect">
          <a:avLst/>
        </a:prstGeom>
        <a:noFill/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Yekan" panose="00000400000000000000" pitchFamily="2" charset="-78"/>
            </a:rPr>
            <a:t>سرمایه‌گذاری نقدی</a:t>
          </a:r>
        </a:p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Yekan" panose="00000400000000000000" pitchFamily="2" charset="-78"/>
            </a:rPr>
            <a:t>دریافت مجوز تولید</a:t>
          </a:r>
          <a:endParaRPr lang="en-US" sz="3100" kern="1200" dirty="0">
            <a:cs typeface="B Yekan" panose="00000400000000000000" pitchFamily="2" charset="-78"/>
          </a:endParaRPr>
        </a:p>
      </dsp:txBody>
      <dsp:txXfrm>
        <a:off x="3269853" y="687324"/>
        <a:ext cx="1972131" cy="3176587"/>
      </dsp:txXfrm>
    </dsp:sp>
    <dsp:sp modelId="{ED082B6B-2334-43C6-8FAE-B442AAF78C37}">
      <dsp:nvSpPr>
        <dsp:cNvPr id="0" name=""/>
        <dsp:cNvSpPr/>
      </dsp:nvSpPr>
      <dsp:spPr>
        <a:xfrm>
          <a:off x="5480228" y="687324"/>
          <a:ext cx="2647156" cy="317658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-5580972"/>
                <a:satOff val="-30571"/>
                <a:lumOff val="941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-5580972"/>
                <a:satOff val="-30571"/>
                <a:lumOff val="941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-5580972"/>
              <a:satOff val="-30571"/>
              <a:lumOff val="9412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Yekan" panose="00000400000000000000" pitchFamily="2" charset="-78"/>
            </a:rPr>
            <a:t>تولید انبوه پلیمر</a:t>
          </a:r>
          <a:endParaRPr lang="en-US" sz="2000" kern="1200" dirty="0">
            <a:cs typeface="B Yekan" panose="00000400000000000000" pitchFamily="2" charset="-78"/>
          </a:endParaRPr>
        </a:p>
      </dsp:txBody>
      <dsp:txXfrm rot="16200000">
        <a:off x="4442543" y="1725009"/>
        <a:ext cx="2604801" cy="529431"/>
      </dsp:txXfrm>
    </dsp:sp>
    <dsp:sp modelId="{3CFF5C9A-4D3C-4A91-B7AD-4A8E83A432C0}">
      <dsp:nvSpPr>
        <dsp:cNvPr id="0" name=""/>
        <dsp:cNvSpPr/>
      </dsp:nvSpPr>
      <dsp:spPr>
        <a:xfrm rot="5400000">
          <a:off x="5260183" y="3210400"/>
          <a:ext cx="466562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580972"/>
              <a:satOff val="-30571"/>
              <a:lumOff val="9412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55D523-A6A3-41BE-AC69-F5B68EA5760D}">
      <dsp:nvSpPr>
        <dsp:cNvPr id="0" name=""/>
        <dsp:cNvSpPr/>
      </dsp:nvSpPr>
      <dsp:spPr>
        <a:xfrm>
          <a:off x="6009659" y="687324"/>
          <a:ext cx="1972131" cy="3176587"/>
        </a:xfrm>
        <a:prstGeom prst="rect">
          <a:avLst/>
        </a:prstGeom>
        <a:noFill/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Yekan" panose="00000400000000000000" pitchFamily="2" charset="-78"/>
            </a:rPr>
            <a:t>سرمایه‌گذاری کلان و تجهیز کارخانه</a:t>
          </a:r>
        </a:p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Yekan" panose="00000400000000000000" pitchFamily="2" charset="-78"/>
            </a:rPr>
            <a:t>بازاریابی و فروش</a:t>
          </a:r>
          <a:endParaRPr lang="en-US" sz="3100" kern="1200" dirty="0">
            <a:cs typeface="B Yekan" panose="00000400000000000000" pitchFamily="2" charset="-78"/>
          </a:endParaRPr>
        </a:p>
      </dsp:txBody>
      <dsp:txXfrm>
        <a:off x="6009659" y="687324"/>
        <a:ext cx="1972131" cy="317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2C634-CB51-417D-BDFC-909A6CAEB1E4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585C9-70E9-47FC-BA82-E93FF5AB2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9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95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68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24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66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81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96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8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41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2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DFBAC-9E84-4F60-A132-3523EF56CB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0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>
                <a:cs typeface="A Shablon Cut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3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33647"/>
            <a:ext cx="12192000" cy="9506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4" y="533647"/>
            <a:ext cx="9720072" cy="950695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Myriad Pro Cond" panose="020B0506030403020204" pitchFamily="34" charset="0"/>
                <a:cs typeface="A Shablon Cut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3501736"/>
          </a:xfrm>
        </p:spPr>
        <p:txBody>
          <a:bodyPr/>
          <a:lstStyle>
            <a:lvl1pPr algn="justLow" rtl="1">
              <a:lnSpc>
                <a:spcPct val="100000"/>
              </a:lnSpc>
              <a:defRPr>
                <a:latin typeface="Myriad Pro Cond" panose="020B0506030403020204" pitchFamily="34" charset="0"/>
                <a:cs typeface="Adobe Arabic" panose="02040503050201020203" pitchFamily="18" charset="-78"/>
              </a:defRPr>
            </a:lvl1pPr>
            <a:lvl2pPr algn="justLow" rtl="1">
              <a:lnSpc>
                <a:spcPct val="100000"/>
              </a:lnSpc>
              <a:defRPr>
                <a:latin typeface="Myriad Pro Cond" panose="020B0506030403020204" pitchFamily="34" charset="0"/>
                <a:cs typeface="Adobe Arabic" panose="02040503050201020203" pitchFamily="18" charset="-78"/>
              </a:defRPr>
            </a:lvl2pPr>
            <a:lvl3pPr algn="justLow" rtl="1">
              <a:lnSpc>
                <a:spcPct val="100000"/>
              </a:lnSpc>
              <a:defRPr>
                <a:latin typeface="Myriad Pro Cond" panose="020B0506030403020204" pitchFamily="34" charset="0"/>
                <a:cs typeface="Adobe Arabic" panose="02040503050201020203" pitchFamily="18" charset="-78"/>
              </a:defRPr>
            </a:lvl3pPr>
            <a:lvl4pPr algn="justLow" rtl="1">
              <a:lnSpc>
                <a:spcPct val="100000"/>
              </a:lnSpc>
              <a:defRPr>
                <a:latin typeface="Myriad Pro Cond" panose="020B0506030403020204" pitchFamily="34" charset="0"/>
                <a:cs typeface="Adobe Arabic" panose="02040503050201020203" pitchFamily="18" charset="-78"/>
              </a:defRPr>
            </a:lvl4pPr>
            <a:lvl5pPr algn="justLow" rtl="1">
              <a:lnSpc>
                <a:spcPct val="100000"/>
              </a:lnSpc>
              <a:defRPr>
                <a:latin typeface="Myriad Pro Cond" panose="020B0506030403020204" pitchFamily="34" charset="0"/>
                <a:cs typeface="Adobe Arabic" panose="02040503050201020203" pitchFamily="18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1024128" y="6443408"/>
            <a:ext cx="9720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51247" y="689211"/>
            <a:ext cx="0" cy="6392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6416" y="689211"/>
            <a:ext cx="0" cy="6392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595746" y="1484341"/>
            <a:ext cx="428383" cy="396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26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8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7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5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1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72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27200" y="2554167"/>
            <a:ext cx="70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96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7205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2123133" y="4853700"/>
            <a:ext cx="87500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2275933" y="4857500"/>
            <a:ext cx="842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8047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69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7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1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8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F282-0F82-4745-9F69-AA402D83CB15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F9C-869F-4783-8613-4D72796A9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96DFF08F-DC6B-4601-B491-B0F83F6DD2DA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 defTabSz="457200"/>
              <a:t>5/16/2021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9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6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6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6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6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6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6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6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6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  <p:pic>
        <p:nvPicPr>
          <p:cNvPr id="2050" name="Picture 2" descr="E:\kimiaaa\isic\edited photo\New-logo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2" y="6477000"/>
            <a:ext cx="711199" cy="28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216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0810" y="2385764"/>
            <a:ext cx="509834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تولید گرانول پلیمری با خاصیت اصلاح و ارتقاء خواص روسازی آسفالتی حاوی تراشه‌های آسفالت کهنه بازیافتی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7672" y="4923817"/>
            <a:ext cx="606179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2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ارائه دهنده طرح:</a:t>
            </a:r>
            <a:endParaRPr lang="en-US" sz="22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r>
              <a:rPr lang="fa-IR" sz="25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سید امیر سعادتجو</a:t>
            </a:r>
          </a:p>
          <a:p>
            <a:pPr algn="ctr" rtl="1"/>
            <a:r>
              <a:rPr lang="fa-IR" sz="20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دانشجوی دکتری مهندسی عمران دانشگاه علم و صنعت ایران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355613" y="6367862"/>
            <a:ext cx="5425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اردیبهشت 1400</a:t>
            </a:r>
            <a:endParaRPr lang="en-US" dirty="0"/>
          </a:p>
        </p:txBody>
      </p:sp>
      <p:pic>
        <p:nvPicPr>
          <p:cNvPr id="9" name="Picture 6" descr="Image result for بسم الله الرحمن الرحيم +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823" y="391166"/>
            <a:ext cx="2615497" cy="69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lcome to Hot In-Place Recycling by Gallagher Aspha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5" y="1894406"/>
            <a:ext cx="4069516" cy="2708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t="14445" r="14444"/>
          <a:stretch/>
        </p:blipFill>
        <p:spPr>
          <a:xfrm rot="5400000">
            <a:off x="4182590" y="2220669"/>
            <a:ext cx="2726626" cy="203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تخمین بازار داخلی و خارجی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34100" y="1972633"/>
            <a:ext cx="5724525" cy="453726"/>
          </a:xfrm>
        </p:spPr>
        <p:txBody>
          <a:bodyPr>
            <a:normAutofit/>
          </a:bodyPr>
          <a:lstStyle/>
          <a:p>
            <a:pPr marL="433388" indent="-342900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cs typeface="B Yekan" panose="00000400000000000000" pitchFamily="2" charset="-78"/>
              </a:rPr>
              <a:t>برآورد </a:t>
            </a:r>
            <a:r>
              <a:rPr lang="fa-IR" dirty="0" smtClean="0">
                <a:solidFill>
                  <a:srgbClr val="FF0000"/>
                </a:solidFill>
                <a:cs typeface="B Yekan" panose="00000400000000000000" pitchFamily="2" charset="-78"/>
              </a:rPr>
              <a:t>قیمت داخلی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cs typeface="B Yekan" panose="00000400000000000000" pitchFamily="2" charset="-78"/>
              </a:rPr>
              <a:t>هر کیلوگرم پلیمر: 15 هزار تومان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10 از 15</a:t>
            </a:r>
            <a:endParaRPr lang="en-US" sz="1500" dirty="0">
              <a:cs typeface="B Yekan" panose="00000400000000000000" pitchFamily="2" charset="-78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680589745"/>
              </p:ext>
            </p:extLst>
          </p:nvPr>
        </p:nvGraphicFramePr>
        <p:xfrm>
          <a:off x="0" y="2798532"/>
          <a:ext cx="5905500" cy="346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30181378"/>
              </p:ext>
            </p:extLst>
          </p:nvPr>
        </p:nvGraphicFramePr>
        <p:xfrm>
          <a:off x="6079320" y="2798532"/>
          <a:ext cx="5766436" cy="346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292094" y="1999441"/>
            <a:ext cx="5680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3388" indent="-342900" algn="r" rtl="1"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accent5">
                    <a:lumMod val="75000"/>
                  </a:schemeClr>
                </a:solidFill>
                <a:cs typeface="B Yekan" panose="00000400000000000000" pitchFamily="2" charset="-78"/>
              </a:rPr>
              <a:t>برآورد </a:t>
            </a:r>
            <a:r>
              <a:rPr lang="fa-IR" sz="2000" dirty="0">
                <a:solidFill>
                  <a:srgbClr val="FF0000"/>
                </a:solidFill>
                <a:cs typeface="B Yekan" panose="00000400000000000000" pitchFamily="2" charset="-78"/>
              </a:rPr>
              <a:t>قیمت خارجی </a:t>
            </a:r>
            <a:r>
              <a:rPr lang="fa-IR" sz="2000" dirty="0">
                <a:solidFill>
                  <a:schemeClr val="accent5">
                    <a:lumMod val="75000"/>
                  </a:schemeClr>
                </a:solidFill>
                <a:cs typeface="B Yekan" panose="00000400000000000000" pitchFamily="2" charset="-78"/>
              </a:rPr>
              <a:t>هر کیلوگرم پلیمر: 20 هزار تومان</a:t>
            </a:r>
          </a:p>
        </p:txBody>
      </p:sp>
    </p:spTree>
    <p:extLst>
      <p:ext uri="{BB962C8B-B14F-4D97-AF65-F5344CB8AC3E}">
        <p14:creationId xmlns:p14="http://schemas.microsoft.com/office/powerpoint/2010/main" val="32499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اقدامات صورت گرفته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5085740"/>
              </p:ext>
            </p:extLst>
          </p:nvPr>
        </p:nvGraphicFramePr>
        <p:xfrm>
          <a:off x="367538" y="1930853"/>
          <a:ext cx="8397532" cy="413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11 از 15</a:t>
            </a:r>
            <a:endParaRPr lang="en-US" sz="1500" dirty="0">
              <a:cs typeface="B Yek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4439" y="3205364"/>
            <a:ext cx="3013236" cy="192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r="15072"/>
          <a:stretch/>
        </p:blipFill>
        <p:spPr>
          <a:xfrm rot="5400000">
            <a:off x="5193495" y="1712118"/>
            <a:ext cx="1771650" cy="149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45" y="1843570"/>
            <a:ext cx="2155360" cy="121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Up Arrow 9"/>
          <p:cNvSpPr/>
          <p:nvPr/>
        </p:nvSpPr>
        <p:spPr>
          <a:xfrm rot="3385771">
            <a:off x="3775730" y="5985252"/>
            <a:ext cx="742950" cy="88582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نقشه راه پیش رو و مطالبات از شتابدهنده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12 از 15</a:t>
            </a:r>
            <a:endParaRPr lang="en-US" sz="1500" dirty="0">
              <a:cs typeface="B Yekan" panose="00000400000000000000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10570" y="1299893"/>
            <a:ext cx="8128000" cy="4900882"/>
            <a:chOff x="2110570" y="1147493"/>
            <a:chExt cx="8128000" cy="4900882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152401786"/>
                </p:ext>
              </p:extLst>
            </p:nvPr>
          </p:nvGraphicFramePr>
          <p:xfrm>
            <a:off x="2110570" y="1147493"/>
            <a:ext cx="8128000" cy="45512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Up Arrow 13"/>
            <p:cNvSpPr/>
            <p:nvPr/>
          </p:nvSpPr>
          <p:spPr>
            <a:xfrm>
              <a:off x="5803095" y="5162550"/>
              <a:ext cx="742950" cy="885825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13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u="sng" dirty="0">
                <a:solidFill>
                  <a:schemeClr val="tx1"/>
                </a:solidFill>
                <a:cs typeface="B Titr" panose="00000700000000000000" pitchFamily="2" charset="-78"/>
              </a:rPr>
              <a:t>زیرساخت‌ها یا تجهیزات آزمایشگاهی </a:t>
            </a:r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اختصاصی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03434"/>
              </p:ext>
            </p:extLst>
          </p:nvPr>
        </p:nvGraphicFramePr>
        <p:xfrm>
          <a:off x="771609" y="2020661"/>
          <a:ext cx="6253638" cy="4063794"/>
        </p:xfrm>
        <a:graphic>
          <a:graphicData uri="http://schemas.openxmlformats.org/drawingml/2006/table">
            <a:tbl>
              <a:tblPr rtl="1" firstRow="1" firstCol="1" bandRow="1">
                <a:tableStyleId>{5FD0F851-EC5A-4D38-B0AD-8093EC10F338}</a:tableStyleId>
              </a:tblPr>
              <a:tblGrid>
                <a:gridCol w="642831"/>
                <a:gridCol w="3286791"/>
                <a:gridCol w="2324016"/>
              </a:tblGrid>
              <a:tr h="78999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ردیف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تجهیز زیرساخت</a:t>
                      </a:r>
                      <a:r>
                        <a:rPr lang="en-US" sz="1800" dirty="0">
                          <a:effectLst/>
                          <a:cs typeface="B Yekan" panose="00000400000000000000" pitchFamily="2" charset="-78"/>
                        </a:rPr>
                        <a:t>‌</a:t>
                      </a: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های فنی و آزمایشگاهی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وضعیت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1270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Yekan" panose="00000400000000000000" pitchFamily="2" charset="-78"/>
                        </a:rPr>
                        <a:t>1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دستگاه تولید نمونه </a:t>
                      </a:r>
                      <a:r>
                        <a:rPr lang="ar-SA" sz="1800" dirty="0" smtClean="0">
                          <a:effectLst/>
                          <a:cs typeface="B Yekan" panose="00000400000000000000" pitchFamily="2" charset="-78"/>
                        </a:rPr>
                        <a:t>آسفال</a:t>
                      </a:r>
                      <a:r>
                        <a:rPr lang="fa-IR" sz="1800" dirty="0" smtClean="0">
                          <a:effectLst/>
                          <a:cs typeface="B Yekan" panose="00000400000000000000" pitchFamily="2" charset="-78"/>
                        </a:rPr>
                        <a:t>ت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Yekan" panose="00000400000000000000" pitchFamily="2" charset="-78"/>
                        </a:rPr>
                        <a:t>موجود</a:t>
                      </a:r>
                      <a:r>
                        <a:rPr lang="en-US" sz="1800">
                          <a:effectLst/>
                          <a:cs typeface="B Yekan" panose="00000400000000000000" pitchFamily="2" charset="-78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ar-SA" sz="1800">
                          <a:effectLst/>
                          <a:cs typeface="B Yekan" panose="00000400000000000000" pitchFamily="2" charset="-78"/>
                        </a:rPr>
                        <a:t>    مورد نیاز </a:t>
                      </a:r>
                      <a:r>
                        <a:rPr lang="en-US" sz="1800">
                          <a:effectLst/>
                          <a:cs typeface="B Yekan" panose="00000400000000000000" pitchFamily="2" charset="-78"/>
                          <a:sym typeface="Wingdings" panose="05000000000000000000" pitchFamily="2" charset="2"/>
                        </a:rPr>
                        <a:t>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1270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Yekan" panose="00000400000000000000" pitchFamily="2" charset="-78"/>
                        </a:rPr>
                        <a:t>2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cs typeface="B Yekan" panose="00000400000000000000" pitchFamily="2" charset="-78"/>
                        </a:rPr>
                        <a:t>دستگاه</a:t>
                      </a:r>
                      <a:r>
                        <a:rPr lang="fa-IR" sz="1800" dirty="0" smtClean="0">
                          <a:effectLst/>
                          <a:cs typeface="B Yekan" panose="00000400000000000000" pitchFamily="2" charset="-78"/>
                        </a:rPr>
                        <a:t>‌های</a:t>
                      </a:r>
                      <a:r>
                        <a:rPr lang="fa-IR" sz="1800" baseline="0" dirty="0" smtClean="0">
                          <a:effectLst/>
                          <a:cs typeface="B Yekan" panose="00000400000000000000" pitchFamily="2" charset="-78"/>
                        </a:rPr>
                        <a:t> آزمایش مقاومت آسفالت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موجود</a:t>
                      </a:r>
                      <a:r>
                        <a:rPr lang="en-US" sz="1800" dirty="0">
                          <a:effectLst/>
                          <a:cs typeface="B Yekan" panose="00000400000000000000" pitchFamily="2" charset="-78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US" sz="1800" dirty="0">
                          <a:effectLst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    مورد نیاز </a:t>
                      </a:r>
                      <a:r>
                        <a:rPr lang="en-US" sz="1800" dirty="0">
                          <a:effectLst/>
                          <a:cs typeface="B Yekan" panose="00000400000000000000" pitchFamily="2" charset="-78"/>
                          <a:sym typeface="Wingdings" panose="05000000000000000000" pitchFamily="2" charset="2"/>
                        </a:rPr>
                        <a:t>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1270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Yekan" panose="00000400000000000000" pitchFamily="2" charset="-78"/>
                        </a:rPr>
                        <a:t>3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Yekan" panose="00000400000000000000" pitchFamily="2" charset="-78"/>
                        </a:rPr>
                        <a:t>دستگاه</a:t>
                      </a:r>
                      <a:r>
                        <a:rPr lang="fa-IR" sz="1800" baseline="0" dirty="0" smtClean="0">
                          <a:effectLst/>
                          <a:cs typeface="B Yekan" panose="00000400000000000000" pitchFamily="2" charset="-78"/>
                        </a:rPr>
                        <a:t>‌های تجزیه جزء به جزء نمونه پلیمر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Yekan" panose="00000400000000000000" pitchFamily="2" charset="-78"/>
                        </a:rPr>
                        <a:t>موجود</a:t>
                      </a:r>
                      <a:r>
                        <a:rPr lang="en-US" sz="1800">
                          <a:effectLst/>
                          <a:cs typeface="B Yekan" panose="00000400000000000000" pitchFamily="2" charset="-78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ar-SA" sz="1800">
                          <a:effectLst/>
                          <a:cs typeface="B Yekan" panose="00000400000000000000" pitchFamily="2" charset="-78"/>
                        </a:rPr>
                        <a:t>     مورد نیاز </a:t>
                      </a:r>
                      <a:r>
                        <a:rPr lang="en-US" sz="1800">
                          <a:effectLst/>
                          <a:cs typeface="B Yekan" panose="00000400000000000000" pitchFamily="2" charset="-78"/>
                          <a:sym typeface="Wingdings" panose="05000000000000000000" pitchFamily="2" charset="2"/>
                        </a:rPr>
                        <a:t>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1270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Yekan" panose="00000400000000000000" pitchFamily="2" charset="-78"/>
                        </a:rPr>
                        <a:t>4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cs typeface="B Yekan" panose="00000400000000000000" pitchFamily="2" charset="-78"/>
                        </a:rPr>
                        <a:t>دستگاه ساخت نمونه پلیمر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موجود</a:t>
                      </a:r>
                      <a:r>
                        <a:rPr lang="en-US" sz="1800" dirty="0">
                          <a:effectLst/>
                          <a:cs typeface="B Yekan" panose="00000400000000000000" pitchFamily="2" charset="-78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     مورد نیاز </a:t>
                      </a:r>
                      <a:r>
                        <a:rPr lang="en-US" sz="1800" dirty="0">
                          <a:effectLst/>
                          <a:cs typeface="B Yekan" panose="00000400000000000000" pitchFamily="2" charset="-78"/>
                          <a:sym typeface="Wingdings" panose="05000000000000000000" pitchFamily="2" charset="2"/>
                        </a:rPr>
                        <a:t>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1270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Yekan" panose="00000400000000000000" pitchFamily="2" charset="-78"/>
                        </a:rPr>
                        <a:t>5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cs typeface="B Yekan" panose="00000400000000000000" pitchFamily="2" charset="-78"/>
                        </a:rPr>
                        <a:t>کام</a:t>
                      </a:r>
                      <a:r>
                        <a:rPr lang="fa-IR" sz="1800" dirty="0" smtClean="0">
                          <a:effectLst/>
                          <a:cs typeface="B Yekan" panose="00000400000000000000" pitchFamily="2" charset="-78"/>
                        </a:rPr>
                        <a:t>پی</a:t>
                      </a:r>
                      <a:r>
                        <a:rPr lang="ar-SA" sz="1800" dirty="0" smtClean="0">
                          <a:effectLst/>
                          <a:cs typeface="B Yekan" panose="00000400000000000000" pitchFamily="2" charset="-78"/>
                        </a:rPr>
                        <a:t>وتر </a:t>
                      </a: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با مشخصات نرم‌افزاری </a:t>
                      </a:r>
                      <a:r>
                        <a:rPr lang="fa-IR" sz="1800" dirty="0" smtClean="0">
                          <a:effectLst/>
                          <a:cs typeface="B Yekan" panose="00000400000000000000" pitchFamily="2" charset="-78"/>
                        </a:rPr>
                        <a:t>متوسط جهت انجام تحلیل‌های کامپیوتری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موجود</a:t>
                      </a:r>
                      <a:r>
                        <a:rPr lang="en-US" sz="1800" dirty="0">
                          <a:effectLst/>
                          <a:cs typeface="B Yekan" panose="00000400000000000000" pitchFamily="2" charset="-78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ar-SA" sz="1800" dirty="0">
                          <a:effectLst/>
                          <a:cs typeface="B Yekan" panose="00000400000000000000" pitchFamily="2" charset="-78"/>
                        </a:rPr>
                        <a:t>     مورد نیاز </a:t>
                      </a:r>
                      <a:r>
                        <a:rPr lang="en-US" sz="1800" dirty="0">
                          <a:effectLst/>
                          <a:cs typeface="B Yekan" panose="00000400000000000000" pitchFamily="2" charset="-78"/>
                          <a:sym typeface="Wingdings" panose="05000000000000000000" pitchFamily="2" charset="2"/>
                        </a:rPr>
                        <a:t>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91375" y="3135587"/>
            <a:ext cx="4591050" cy="1833941"/>
          </a:xfrm>
        </p:spPr>
        <p:txBody>
          <a:bodyPr>
            <a:normAutofit/>
          </a:bodyPr>
          <a:lstStyle/>
          <a:p>
            <a:pPr marL="433388" indent="-342900"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Yekan" panose="00000400000000000000" pitchFamily="2" charset="-78"/>
              </a:rPr>
              <a:t>دستگاه‌های </a:t>
            </a:r>
            <a:r>
              <a:rPr lang="fa-IR" sz="2200" dirty="0" smtClean="0">
                <a:cs typeface="B Yekan" panose="00000400000000000000" pitchFamily="2" charset="-78"/>
              </a:rPr>
              <a:t>مرتبط با </a:t>
            </a:r>
            <a:r>
              <a:rPr lang="fa-IR" sz="2200" dirty="0" smtClean="0">
                <a:solidFill>
                  <a:srgbClr val="FF0000"/>
                </a:solidFill>
                <a:cs typeface="B Yekan" panose="00000400000000000000" pitchFamily="2" charset="-78"/>
              </a:rPr>
              <a:t>ساخت پلیمر</a:t>
            </a:r>
          </a:p>
          <a:p>
            <a:pPr marL="433388" indent="-342900"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Yekan" panose="00000400000000000000" pitchFamily="2" charset="-78"/>
              </a:rPr>
              <a:t>دستگاه‌های مرتبط با </a:t>
            </a:r>
            <a:r>
              <a:rPr lang="fa-IR" sz="2200" dirty="0" smtClean="0">
                <a:solidFill>
                  <a:srgbClr val="FF0000"/>
                </a:solidFill>
                <a:cs typeface="B Yekan" panose="00000400000000000000" pitchFamily="2" charset="-78"/>
              </a:rPr>
              <a:t>ساخت آسفالت</a:t>
            </a:r>
          </a:p>
          <a:p>
            <a:pPr marL="433388" indent="-342900"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Yekan" panose="00000400000000000000" pitchFamily="2" charset="-78"/>
              </a:rPr>
              <a:t>سیستم‌های کامپیوتری جهت </a:t>
            </a:r>
            <a:r>
              <a:rPr lang="fa-IR" sz="2200" dirty="0" smtClean="0">
                <a:solidFill>
                  <a:srgbClr val="FF0000"/>
                </a:solidFill>
                <a:cs typeface="B Yekan" panose="00000400000000000000" pitchFamily="2" charset="-78"/>
              </a:rPr>
              <a:t>تحلیل نتایج</a:t>
            </a:r>
            <a:endParaRPr lang="en-US" sz="2200" dirty="0" smtClean="0">
              <a:solidFill>
                <a:srgbClr val="FF0000"/>
              </a:solidFill>
              <a:cs typeface="B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13 از 15</a:t>
            </a:r>
            <a:endParaRPr lang="en-US" sz="15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80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596666" y="4213490"/>
            <a:ext cx="11128609" cy="2529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96666" y="1570067"/>
            <a:ext cx="11128609" cy="2529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اعضای تیم تحقیقاتی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14 از 15</a:t>
            </a:r>
            <a:endParaRPr lang="en-US" sz="1500" dirty="0">
              <a:cs typeface="B Yek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8223" y="3133938"/>
            <a:ext cx="23845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سید امیر سعادتجو</a:t>
            </a:r>
          </a:p>
          <a:p>
            <a:pPr algn="ct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دانشجوی دکتری عمران</a:t>
            </a:r>
          </a:p>
          <a:p>
            <a:pPr algn="ct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علم و صنعت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41" y="1639955"/>
            <a:ext cx="1766237" cy="1487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5323" y="5793038"/>
            <a:ext cx="2526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مصطفی مهین روستا</a:t>
            </a:r>
          </a:p>
          <a:p>
            <a:pPr algn="ct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دکتری مهندسی شیمی</a:t>
            </a:r>
          </a:p>
          <a:p>
            <a:pPr algn="ct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علم و صنعت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4829" y="3131114"/>
            <a:ext cx="28599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حمیدرضا صاحب‌الزمانی</a:t>
            </a:r>
          </a:p>
          <a:p>
            <a:pPr algn="ctr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دکتری عمران</a:t>
            </a:r>
          </a:p>
          <a:p>
            <a:pPr algn="ctr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تهران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1056" y="5781025"/>
            <a:ext cx="32875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فواد منعمیان</a:t>
            </a:r>
          </a:p>
          <a:p>
            <a:pPr algn="ct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دانشجوی دکتری مهندسی شیمی</a:t>
            </a:r>
          </a:p>
          <a:p>
            <a:pPr algn="ct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امیرکبیر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666" y="3114305"/>
            <a:ext cx="23845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علی منیری</a:t>
            </a:r>
          </a:p>
          <a:p>
            <a:pPr algn="ct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دکتری عمران</a:t>
            </a:r>
          </a:p>
          <a:p>
            <a:pPr algn="ct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علم و صنعت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417" y="5776395"/>
            <a:ext cx="33030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عرفان طورجی</a:t>
            </a:r>
          </a:p>
          <a:p>
            <a:pPr algn="ct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ارشد مهندسی شیمی</a:t>
            </a:r>
          </a:p>
          <a:p>
            <a:pPr algn="ctr" rtl="1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Yekan" panose="00000400000000000000" pitchFamily="2" charset="-78"/>
              </a:rPr>
              <a:t>علم و صنعت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29" y="1639955"/>
            <a:ext cx="1766237" cy="14878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447" y="1638240"/>
            <a:ext cx="1912748" cy="1491260"/>
          </a:xfrm>
          <a:prstGeom prst="rect">
            <a:avLst/>
          </a:prstGeom>
        </p:spPr>
      </p:pic>
      <p:pic>
        <p:nvPicPr>
          <p:cNvPr id="1026" name="Picture 2" descr="رسانه در ترویج فرهنگ ایثار و شهادت نقش بسزایی دارد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1" r="30368"/>
          <a:stretch/>
        </p:blipFill>
        <p:spPr bwMode="auto">
          <a:xfrm>
            <a:off x="7274948" y="4309164"/>
            <a:ext cx="1865294" cy="14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r="14694"/>
          <a:stretch/>
        </p:blipFill>
        <p:spPr>
          <a:xfrm>
            <a:off x="4314826" y="4292523"/>
            <a:ext cx="1266825" cy="14878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4"/>
          <a:stretch/>
        </p:blipFill>
        <p:spPr>
          <a:xfrm>
            <a:off x="1101244" y="4292523"/>
            <a:ext cx="1352016" cy="144637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25443" y="2019020"/>
            <a:ext cx="1491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500" dirty="0" smtClean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بخش ارزیابی عملکرد آسفالت</a:t>
            </a:r>
            <a:endParaRPr lang="en-US" sz="2500" dirty="0">
              <a:solidFill>
                <a:schemeClr val="accent5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25444" y="4637622"/>
            <a:ext cx="1491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500" dirty="0" smtClean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بخش مهندسی معکوس پلیمر</a:t>
            </a:r>
            <a:endParaRPr lang="en-US" sz="2500" dirty="0">
              <a:solidFill>
                <a:schemeClr val="accent5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74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برنامه </a:t>
            </a:r>
            <a:r>
              <a:rPr lang="fa-IR" u="sng" dirty="0">
                <a:solidFill>
                  <a:schemeClr val="tx1"/>
                </a:solidFill>
                <a:cs typeface="B Titr" panose="00000700000000000000" pitchFamily="2" charset="-78"/>
              </a:rPr>
              <a:t>عملیاتی </a:t>
            </a:r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و برآورد هزینه طرح 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15 از 15</a:t>
            </a:r>
            <a:endParaRPr lang="en-US" sz="1500" dirty="0">
              <a:cs typeface="B Yeka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4344"/>
              </p:ext>
            </p:extLst>
          </p:nvPr>
        </p:nvGraphicFramePr>
        <p:xfrm>
          <a:off x="1010476" y="1580832"/>
          <a:ext cx="10325101" cy="5131085"/>
        </p:xfrm>
        <a:graphic>
          <a:graphicData uri="http://schemas.openxmlformats.org/drawingml/2006/table">
            <a:tbl>
              <a:tblPr rtl="1" firstRow="1" firstCol="1" bandRow="1"/>
              <a:tblGrid>
                <a:gridCol w="655329"/>
                <a:gridCol w="1793865"/>
                <a:gridCol w="1647887"/>
                <a:gridCol w="877648"/>
                <a:gridCol w="3021172"/>
                <a:gridCol w="258800"/>
                <a:gridCol w="258800"/>
                <a:gridCol w="258800"/>
                <a:gridCol w="258800"/>
                <a:gridCol w="258800"/>
                <a:gridCol w="258800"/>
                <a:gridCol w="258800"/>
                <a:gridCol w="258800"/>
                <a:gridCol w="258800"/>
              </a:tblGrid>
              <a:tr h="256909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ردیف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عنوان فعالیت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اعتبار مورد نیاز </a:t>
                      </a:r>
                      <a:r>
                        <a:rPr lang="fa-IR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عملیاتی</a:t>
                      </a:r>
                      <a:br>
                        <a:rPr lang="fa-IR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</a:br>
                      <a:r>
                        <a:rPr lang="fa-IR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(میلیون تومان)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وزن نسبی در کل پروژه (درصد)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خروجی‌ها یا نتایج قابل تحویل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برآورد زمان و تاریخ شروع و پایان (ماه)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F5"/>
                    </a:solidFill>
                  </a:tcPr>
                </a:tc>
              </a:tr>
              <a:tr h="4475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تجزیه جزء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به جزء پلیمر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35/000/000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تعیین مشخصات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فنی پلیمر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0D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0D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تجزیه جزء به جزء آسفالت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حاوی پلیمر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35/000/000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تعیین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مشخصات فنی آسفالت حاوی پلیمر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0D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0D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بازمهندسی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پلیمر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40/000/000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تولید پلیمر با مشخصات مشابه نمونه وارداتی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0D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ساخت نمونه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‌های آسفالت با پلیمر تولید شده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15/000/000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تولید نمونه‌های آسفالتی آماده سنجش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آزمایش نمونه‌های آسفالت حاوی پلیمر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30/000/000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نتایج خام آزمایشات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0D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تحلیل عملکرد پلیمر در نمونه‌های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آسفالت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5/000/000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تعیین ترکیب بهینه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پلیمر و آسفالت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0D29"/>
                    </a:solidFill>
                  </a:tcPr>
                </a:tc>
              </a:tr>
              <a:tr h="4548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جمع‌بندی</a:t>
                      </a: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طرح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5/000/000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مشخصات</a:t>
                      </a:r>
                      <a:r>
                        <a:rPr lang="fa-IR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پلیمر تولیدی و تعیین طرح اختلاط بهینه پلیمر و آسفالت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4878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مجموع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165/000/000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Yekan" panose="00000400000000000000" pitchFamily="2" charset="-78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61" marR="8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9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/>
          <p:nvPr/>
        </p:nvSpPr>
        <p:spPr>
          <a:xfrm>
            <a:off x="6735900" y="1443872"/>
            <a:ext cx="3942000" cy="3942000"/>
          </a:xfrm>
          <a:prstGeom prst="rect">
            <a:avLst/>
          </a:prstGeom>
          <a:solidFill>
            <a:schemeClr val="accent6">
              <a:lumMod val="50000"/>
              <a:alpha val="96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35"/>
          <p:cNvSpPr txBox="1">
            <a:spLocks noGrp="1"/>
          </p:cNvSpPr>
          <p:nvPr>
            <p:ph type="ctrTitle" idx="4294967295"/>
          </p:nvPr>
        </p:nvSpPr>
        <p:spPr>
          <a:xfrm rot="18695430">
            <a:off x="980150" y="2205142"/>
            <a:ext cx="6297750" cy="178183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rtl="1"/>
            <a:r>
              <a:rPr lang="fa-IR" sz="4500" dirty="0" smtClean="0">
                <a:solidFill>
                  <a:schemeClr val="accent6">
                    <a:lumMod val="75000"/>
                  </a:schemeClr>
                </a:solidFill>
                <a:cs typeface="B Fantezy" panose="00000400000000000000" pitchFamily="2" charset="-78"/>
              </a:rPr>
              <a:t>خدایا</a:t>
            </a:r>
            <a:r>
              <a:rPr lang="fa-IR" sz="4500" dirty="0">
                <a:solidFill>
                  <a:schemeClr val="accent6">
                    <a:lumMod val="75000"/>
                  </a:schemeClr>
                </a:solidFill>
                <a:cs typeface="B Fantezy" panose="00000400000000000000" pitchFamily="2" charset="-78"/>
              </a:rPr>
              <a:t> </a:t>
            </a:r>
            <a:r>
              <a:rPr lang="fa-IR" sz="4500" dirty="0" smtClean="0">
                <a:solidFill>
                  <a:schemeClr val="accent6">
                    <a:lumMod val="75000"/>
                  </a:schemeClr>
                </a:solidFill>
                <a:cs typeface="B Fantezy" panose="00000400000000000000" pitchFamily="2" charset="-78"/>
              </a:rPr>
              <a:t>چنان کن سرانجام کار</a:t>
            </a:r>
            <a:br>
              <a:rPr lang="fa-IR" sz="4500" dirty="0" smtClean="0">
                <a:solidFill>
                  <a:schemeClr val="accent6">
                    <a:lumMod val="75000"/>
                  </a:schemeClr>
                </a:solidFill>
                <a:cs typeface="B Fantezy" panose="00000400000000000000" pitchFamily="2" charset="-78"/>
              </a:rPr>
            </a:br>
            <a:r>
              <a:rPr lang="fa-IR" sz="4500" dirty="0" smtClean="0">
                <a:solidFill>
                  <a:schemeClr val="accent6">
                    <a:lumMod val="75000"/>
                  </a:schemeClr>
                </a:solidFill>
                <a:cs typeface="B Fantezy" panose="00000400000000000000" pitchFamily="2" charset="-78"/>
              </a:rPr>
              <a:t>تو خوشنود باشی و ما رستگار </a:t>
            </a:r>
            <a:endParaRPr sz="4500" dirty="0">
              <a:solidFill>
                <a:schemeClr val="accent6">
                  <a:lumMod val="75000"/>
                </a:schemeClr>
              </a:solidFill>
              <a:cs typeface="B Fantezy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8981" y="3030151"/>
            <a:ext cx="401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 smtClean="0">
                <a:solidFill>
                  <a:schemeClr val="accent6">
                    <a:lumMod val="75000"/>
                  </a:schemeClr>
                </a:solidFill>
                <a:cs typeface="2  Niki Border" panose="00000400000000000000" pitchFamily="2" charset="-78"/>
              </a:rPr>
              <a:t>با تشکر از توجه شما </a:t>
            </a:r>
            <a:endParaRPr lang="en-US" sz="4400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28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تعریف مساله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3957304"/>
              </p:ext>
            </p:extLst>
          </p:nvPr>
        </p:nvGraphicFramePr>
        <p:xfrm>
          <a:off x="472313" y="2905030"/>
          <a:ext cx="6738111" cy="28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0472107"/>
              </p:ext>
            </p:extLst>
          </p:nvPr>
        </p:nvGraphicFramePr>
        <p:xfrm>
          <a:off x="7291381" y="2905030"/>
          <a:ext cx="3647975" cy="309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9"/>
          <p:cNvSpPr/>
          <p:nvPr/>
        </p:nvSpPr>
        <p:spPr>
          <a:xfrm>
            <a:off x="750083" y="1966311"/>
            <a:ext cx="106584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  <a:cs typeface="B Yekan" panose="00000400000000000000" pitchFamily="2" charset="-78"/>
              </a:rPr>
              <a:t>احداث روسازی جدید با استفاده از </a:t>
            </a:r>
            <a:r>
              <a:rPr lang="fa-IR" sz="2000" dirty="0">
                <a:solidFill>
                  <a:schemeClr val="accent3">
                    <a:lumMod val="75000"/>
                  </a:schemeClr>
                </a:solidFill>
                <a:cs typeface="B Yekan" panose="00000400000000000000" pitchFamily="2" charset="-78"/>
              </a:rPr>
              <a:t>همان </a:t>
            </a:r>
            <a:r>
              <a:rPr lang="fa-IR" sz="2000" u="sng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آسفالت کهنه </a:t>
            </a:r>
            <a:r>
              <a:rPr lang="fa-IR" sz="2000" u="sng" dirty="0">
                <a:solidFill>
                  <a:srgbClr val="FF0000"/>
                </a:solidFill>
                <a:cs typeface="B Yekan" panose="00000400000000000000" pitchFamily="2" charset="-78"/>
              </a:rPr>
              <a:t>روسازی قدیم </a:t>
            </a:r>
            <a:r>
              <a:rPr lang="en-US" sz="2000" u="sng" dirty="0" smtClean="0">
                <a:solidFill>
                  <a:srgbClr val="FF0000"/>
                </a:solidFill>
                <a:cs typeface="B Yekan" panose="00000400000000000000" pitchFamily="2" charset="-78"/>
              </a:rPr>
              <a:t>RAP</a:t>
            </a:r>
            <a:r>
              <a:rPr lang="fa-IR" sz="2000" u="sng" dirty="0" smtClean="0">
                <a:solidFill>
                  <a:srgbClr val="FF0000"/>
                </a:solidFill>
                <a:cs typeface="B Yekan" panose="00000400000000000000" pitchFamily="2" charset="-78"/>
              </a:rPr>
              <a:t>  </a:t>
            </a:r>
            <a:endParaRPr lang="en-US" sz="2000" u="sng" dirty="0">
              <a:solidFill>
                <a:srgbClr val="FF0000"/>
              </a:solidFill>
              <a:cs typeface="B Yekan" panose="00000400000000000000" pitchFamily="2" charset="-78"/>
            </a:endParaRPr>
          </a:p>
          <a:p>
            <a:pPr algn="justLow" rtl="1">
              <a:lnSpc>
                <a:spcPct val="125000"/>
              </a:lnSpc>
              <a:spcAft>
                <a:spcPts val="600"/>
              </a:spcAft>
            </a:pPr>
            <a:endParaRPr lang="en-US" sz="2000" dirty="0">
              <a:solidFill>
                <a:schemeClr val="accent3">
                  <a:lumMod val="7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2 از 15</a:t>
            </a:r>
            <a:endParaRPr lang="en-US" sz="15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97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تعریف مساله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2173795"/>
              </p:ext>
            </p:extLst>
          </p:nvPr>
        </p:nvGraphicFramePr>
        <p:xfrm>
          <a:off x="645601" y="1358917"/>
          <a:ext cx="11546399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EAPA figures show increase in RAP use | World Highway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13" y="2886075"/>
            <a:ext cx="2353482" cy="1555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3 از 15</a:t>
            </a:r>
            <a:endParaRPr lang="en-US" sz="15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22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ارائه راهکار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52160898"/>
              </p:ext>
            </p:extLst>
          </p:nvPr>
        </p:nvGraphicFramePr>
        <p:xfrm>
          <a:off x="5947752" y="2561505"/>
          <a:ext cx="5736142" cy="301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28648" y="2561505"/>
            <a:ext cx="49032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B Yekan" panose="00000400000000000000" pitchFamily="2" charset="-78"/>
              </a:rPr>
              <a:t>مهندسی </a:t>
            </a:r>
            <a:r>
              <a:rPr lang="fa-IR" sz="2000" dirty="0" smtClean="0">
                <a:cs typeface="B Yekan" panose="00000400000000000000" pitchFamily="2" charset="-78"/>
              </a:rPr>
              <a:t>معکوس نمونه وارداتی گرانول‌های پلیمری و تولید آن در داخل </a:t>
            </a:r>
            <a:r>
              <a:rPr lang="fa-IR" sz="2000" dirty="0" smtClean="0">
                <a:cs typeface="B Yekan" panose="00000400000000000000" pitchFamily="2" charset="-78"/>
              </a:rPr>
              <a:t>کشور</a:t>
            </a:r>
            <a:endParaRPr lang="en-US" sz="2000" dirty="0">
              <a:cs typeface="B Yekan" panose="00000400000000000000" pitchFamily="2" charset="-78"/>
            </a:endParaRPr>
          </a:p>
          <a:p>
            <a:pPr marL="342900" indent="-342900" algn="justLow" rtl="1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3">
                  <a:lumMod val="75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2052" name="Picture 4" descr="RW Elast® | Roadway Solutions, granule for modified bitume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4" t="464" r="37160" b="66635"/>
          <a:stretch/>
        </p:blipFill>
        <p:spPr bwMode="auto">
          <a:xfrm>
            <a:off x="1739341" y="3568069"/>
            <a:ext cx="2681898" cy="2096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4 از 15</a:t>
            </a:r>
            <a:endParaRPr lang="en-US" sz="15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0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نمونه وارداتی پلیمر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19600" y="2143126"/>
            <a:ext cx="6772275" cy="1876424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fa-IR" sz="2200" dirty="0" smtClean="0">
                <a:solidFill>
                  <a:srgbClr val="FF0000"/>
                </a:solidFill>
                <a:cs typeface="B Yekan" panose="00000400000000000000" pitchFamily="2" charset="-78"/>
              </a:rPr>
              <a:t>شرکت </a:t>
            </a:r>
            <a:r>
              <a:rPr lang="en-US" sz="2200" dirty="0" smtClean="0">
                <a:solidFill>
                  <a:srgbClr val="FF0000"/>
                </a:solidFill>
                <a:cs typeface="B Yekan" panose="00000400000000000000" pitchFamily="2" charset="-78"/>
              </a:rPr>
              <a:t>ROADWAY Solution</a:t>
            </a:r>
            <a:r>
              <a:rPr lang="fa-IR" sz="2200" dirty="0" smtClean="0">
                <a:solidFill>
                  <a:srgbClr val="FF0000"/>
                </a:solidFill>
                <a:cs typeface="B Yekan" panose="00000400000000000000" pitchFamily="2" charset="-78"/>
              </a:rPr>
              <a:t> </a:t>
            </a:r>
            <a:r>
              <a:rPr lang="fa-IR" sz="2200" dirty="0" smtClean="0">
                <a:solidFill>
                  <a:schemeClr val="accent5">
                    <a:lumMod val="75000"/>
                  </a:schemeClr>
                </a:solidFill>
                <a:cs typeface="B Yekan" panose="00000400000000000000" pitchFamily="2" charset="-78"/>
              </a:rPr>
              <a:t>فرانسه تنها تولید کننده این پلیمر در سطح جهان است.</a:t>
            </a:r>
          </a:p>
          <a:p>
            <a:pPr marL="90488" indent="0">
              <a:buNone/>
            </a:pPr>
            <a:r>
              <a:rPr lang="fa-IR" sz="2200" dirty="0" smtClean="0">
                <a:solidFill>
                  <a:schemeClr val="accent5">
                    <a:lumMod val="75000"/>
                  </a:schemeClr>
                </a:solidFill>
                <a:cs typeface="B Yekan" panose="00000400000000000000" pitchFamily="2" charset="-78"/>
              </a:rPr>
              <a:t>قیمت در سال 99 </a:t>
            </a:r>
            <a:r>
              <a:rPr lang="fa-IR" sz="2200" u="sng" dirty="0" smtClean="0">
                <a:solidFill>
                  <a:srgbClr val="FF0000"/>
                </a:solidFill>
                <a:cs typeface="B Yekan" panose="00000400000000000000" pitchFamily="2" charset="-78"/>
              </a:rPr>
              <a:t>هر کیلوگرم از آن 25 هزار تومان </a:t>
            </a:r>
            <a:r>
              <a:rPr lang="fa-IR" sz="2200" dirty="0" smtClean="0">
                <a:solidFill>
                  <a:schemeClr val="accent5">
                    <a:lumMod val="75000"/>
                  </a:schemeClr>
                </a:solidFill>
                <a:cs typeface="B Yekan" panose="00000400000000000000" pitchFamily="2" charset="-78"/>
              </a:rPr>
              <a:t>بوده است.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695451"/>
            <a:ext cx="3038475" cy="43716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14874" y="4295590"/>
            <a:ext cx="6772276" cy="256241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justLow" defTabSz="914377" rtl="1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Adobe Arabic" panose="02040503050201020203" pitchFamily="18" charset="-78"/>
              </a:defRPr>
            </a:lvl1pPr>
            <a:lvl2pPr marL="265176" indent="-137157" algn="justLow" defTabSz="914377" rtl="1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Adobe Arabic" panose="02040503050201020203" pitchFamily="18" charset="-78"/>
              </a:defRPr>
            </a:lvl2pPr>
            <a:lvl3pPr marL="448056" indent="-137157" algn="justLow" defTabSz="914377" rtl="1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Adobe Arabic" panose="02040503050201020203" pitchFamily="18" charset="-78"/>
              </a:defRPr>
            </a:lvl3pPr>
            <a:lvl4pPr marL="594360" indent="-137157" algn="justLow" defTabSz="914377" rtl="1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Adobe Arabic" panose="02040503050201020203" pitchFamily="18" charset="-78"/>
              </a:defRPr>
            </a:lvl4pPr>
            <a:lvl5pPr marL="777240" indent="-137157" algn="justLow" defTabSz="914377" rtl="1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Adobe Arabic" panose="02040503050201020203" pitchFamily="18" charset="-78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3388" indent="-342900">
              <a:buFont typeface="Wingdings" panose="05000000000000000000" pitchFamily="2" charset="2"/>
              <a:buChar char="ü"/>
            </a:pPr>
            <a:r>
              <a:rPr lang="fa-IR" sz="2200" dirty="0" smtClean="0">
                <a:solidFill>
                  <a:schemeClr val="accent5">
                    <a:lumMod val="75000"/>
                  </a:schemeClr>
                </a:solidFill>
                <a:cs typeface="B Yekan" panose="00000400000000000000" pitchFamily="2" charset="-78"/>
              </a:rPr>
              <a:t>در </a:t>
            </a:r>
            <a:r>
              <a:rPr lang="fa-IR" sz="2200" dirty="0" smtClean="0">
                <a:solidFill>
                  <a:schemeClr val="accent5">
                    <a:lumMod val="75000"/>
                  </a:schemeClr>
                </a:solidFill>
                <a:cs typeface="B Yekan" panose="00000400000000000000" pitchFamily="2" charset="-78"/>
              </a:rPr>
              <a:t>صورت تولید انبوه در کشور، این محصول </a:t>
            </a:r>
            <a:r>
              <a:rPr lang="fa-IR" sz="2200" dirty="0" smtClean="0">
                <a:solidFill>
                  <a:srgbClr val="FF0000"/>
                </a:solidFill>
                <a:cs typeface="B Yekan" panose="00000400000000000000" pitchFamily="2" charset="-78"/>
              </a:rPr>
              <a:t>با 40 الی 60 درصد</a:t>
            </a:r>
            <a:r>
              <a:rPr lang="fa-IR" sz="2200" dirty="0" smtClean="0">
                <a:solidFill>
                  <a:schemeClr val="accent5">
                    <a:lumMod val="75000"/>
                  </a:schemeClr>
                </a:solidFill>
                <a:cs typeface="B Yekan" panose="00000400000000000000" pitchFamily="2" charset="-78"/>
              </a:rPr>
              <a:t> این قیمت قابل تولید خواهد بود.</a:t>
            </a:r>
            <a:endParaRPr lang="fa-IR" sz="2200" dirty="0" smtClean="0">
              <a:cs typeface="B Yekan" panose="00000400000000000000" pitchFamily="2" charset="-78"/>
            </a:endParaRPr>
          </a:p>
          <a:p>
            <a:pPr marL="90488" indent="0">
              <a:buFont typeface="Tw Cen MT" panose="020B0602020104020603" pitchFamily="34" charset="0"/>
              <a:buNone/>
            </a:pPr>
            <a:r>
              <a:rPr lang="fa-IR" sz="2200" dirty="0" smtClean="0">
                <a:solidFill>
                  <a:srgbClr val="FF0000"/>
                </a:solidFill>
                <a:cs typeface="B Yekan" panose="00000400000000000000" pitchFamily="2" charset="-78"/>
              </a:rPr>
              <a:t/>
            </a:r>
            <a:br>
              <a:rPr lang="fa-IR" sz="2200" dirty="0" smtClean="0">
                <a:solidFill>
                  <a:srgbClr val="FF0000"/>
                </a:solidFill>
                <a:cs typeface="B Yekan" panose="00000400000000000000" pitchFamily="2" charset="-78"/>
              </a:rPr>
            </a:br>
            <a:endParaRPr lang="fa-IR" sz="2200" dirty="0" smtClean="0">
              <a:cs typeface="B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5 از 15</a:t>
            </a:r>
            <a:endParaRPr lang="en-US" sz="1500" dirty="0">
              <a:cs typeface="B Yekan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38675" y="4248150"/>
            <a:ext cx="6838950" cy="85725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رقبا و راهکارهای مشابه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6123640"/>
              </p:ext>
            </p:extLst>
          </p:nvPr>
        </p:nvGraphicFramePr>
        <p:xfrm>
          <a:off x="447675" y="1647824"/>
          <a:ext cx="11258549" cy="473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6 از 15</a:t>
            </a:r>
            <a:endParaRPr lang="en-US" sz="15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31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مزایای طرح پیشنهادی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5899" y="1971675"/>
            <a:ext cx="10508484" cy="418057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justLow" defTabSz="914377" rtl="1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Adobe Arabic" panose="02040503050201020203" pitchFamily="18" charset="-78"/>
              </a:defRPr>
            </a:lvl1pPr>
            <a:lvl2pPr marL="265176" indent="-137157" algn="justLow" defTabSz="914377" rtl="1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Adobe Arabic" panose="02040503050201020203" pitchFamily="18" charset="-78"/>
              </a:defRPr>
            </a:lvl2pPr>
            <a:lvl3pPr marL="448056" indent="-137157" algn="justLow" defTabSz="914377" rtl="1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Adobe Arabic" panose="02040503050201020203" pitchFamily="18" charset="-78"/>
              </a:defRPr>
            </a:lvl3pPr>
            <a:lvl4pPr marL="594360" indent="-137157" algn="justLow" defTabSz="914377" rtl="1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Adobe Arabic" panose="02040503050201020203" pitchFamily="18" charset="-78"/>
              </a:defRPr>
            </a:lvl4pPr>
            <a:lvl5pPr marL="777240" indent="-137157" algn="justLow" defTabSz="914377" rtl="1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Adobe Arabic" panose="02040503050201020203" pitchFamily="18" charset="-78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5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گرانول‌های </a:t>
            </a:r>
            <a:r>
              <a:rPr lang="fa-IR" sz="2500" u="sng" dirty="0">
                <a:solidFill>
                  <a:srgbClr val="FF0000"/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آماده استفاده </a:t>
            </a:r>
            <a:r>
              <a:rPr lang="fa-IR" sz="25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به </a:t>
            </a:r>
            <a:r>
              <a:rPr lang="fa-IR" sz="2500" u="sng" dirty="0">
                <a:solidFill>
                  <a:srgbClr val="FF0000"/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طور مستقیم</a:t>
            </a:r>
            <a:r>
              <a:rPr lang="fa-IR" sz="2500" dirty="0">
                <a:solidFill>
                  <a:srgbClr val="FF0000"/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 </a:t>
            </a:r>
            <a:r>
              <a:rPr lang="fa-IR" sz="25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به </a:t>
            </a:r>
            <a:r>
              <a:rPr lang="fa-IR" sz="25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میکسر آسفالت اضافه </a:t>
            </a:r>
            <a:r>
              <a:rPr lang="fa-IR" sz="25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می‌شود</a:t>
            </a:r>
            <a:r>
              <a:rPr lang="fa-IR" sz="25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.</a:t>
            </a:r>
            <a:endParaRPr lang="fa-IR" sz="25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B Yek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907" y="2983979"/>
            <a:ext cx="7784534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Low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سهولت در تولید و اجرای آسفالت</a:t>
            </a:r>
          </a:p>
          <a:p>
            <a:pPr marL="457200" indent="-4572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صرفه </a:t>
            </a:r>
            <a:r>
              <a:rPr lang="fa-IR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جویی اقتصادی و امکان‌پذیری استفاده از تراشه آسفالت کهنه بیشتر</a:t>
            </a:r>
          </a:p>
          <a:p>
            <a:pPr marL="457200" indent="-4572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حمایت از محیط‌زیست </a:t>
            </a:r>
          </a:p>
          <a:p>
            <a:pPr marL="457200" indent="-4572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حفظ کیفیت قیر آسفالت </a:t>
            </a:r>
          </a:p>
          <a:p>
            <a:pPr marL="457200" indent="-4572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B Yekan" panose="00000400000000000000" pitchFamily="2" charset="-78"/>
              </a:rPr>
              <a:t>امکان بازیافت چندین باره آسفالت حاوی این پلیمر</a:t>
            </a:r>
            <a:endParaRPr lang="en-US" sz="2000" dirty="0">
              <a:solidFill>
                <a:schemeClr val="accent3">
                  <a:lumMod val="75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6" name="Picture 5" descr="C:\Users\HP\Downloads\Telegram Desktop\IMG_459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56541" y="3018442"/>
            <a:ext cx="3134607" cy="2752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7 از 15</a:t>
            </a:r>
            <a:endParaRPr lang="en-US" sz="15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11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كاربرد </a:t>
            </a:r>
            <a:r>
              <a:rPr lang="fa-IR" u="sng" dirty="0">
                <a:solidFill>
                  <a:schemeClr val="tx1"/>
                </a:solidFill>
                <a:cs typeface="B Titr" panose="00000700000000000000" pitchFamily="2" charset="-78"/>
              </a:rPr>
              <a:t>محصول و </a:t>
            </a:r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مشتریان طرح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4" y="2352675"/>
            <a:ext cx="10144125" cy="4676775"/>
          </a:xfrm>
        </p:spPr>
        <p:txBody>
          <a:bodyPr>
            <a:normAutofit/>
          </a:bodyPr>
          <a:lstStyle/>
          <a:p>
            <a:pPr marL="90488" indent="0">
              <a:buNone/>
            </a:pPr>
            <a:endParaRPr lang="fa-IR" sz="2200" dirty="0" smtClean="0">
              <a:cs typeface="B Yekan" panose="00000400000000000000" pitchFamily="2" charset="-78"/>
            </a:endParaRPr>
          </a:p>
          <a:p>
            <a:pPr marL="90488" indent="0">
              <a:buNone/>
            </a:pPr>
            <a:r>
              <a:rPr lang="fa-IR" sz="2200" dirty="0" smtClean="0">
                <a:cs typeface="B Yekan" panose="00000400000000000000" pitchFamily="2" charset="-78"/>
              </a:rPr>
              <a:t>مشتریان </a:t>
            </a:r>
            <a:r>
              <a:rPr lang="fa-IR" sz="2200" dirty="0" smtClean="0">
                <a:cs typeface="B Yekan" panose="00000400000000000000" pitchFamily="2" charset="-78"/>
              </a:rPr>
              <a:t>بالقوه این پلیمر عبارتند از:</a:t>
            </a:r>
          </a:p>
          <a:p>
            <a:pPr marL="433388" indent="-342900">
              <a:buFont typeface="Wingdings" panose="05000000000000000000" pitchFamily="2" charset="2"/>
              <a:buChar char="Ø"/>
            </a:pPr>
            <a:r>
              <a:rPr lang="fa-IR" sz="2200" dirty="0" smtClean="0">
                <a:cs typeface="B Yekan" panose="00000400000000000000" pitchFamily="2" charset="-78"/>
              </a:rPr>
              <a:t>شرکت‌ها </a:t>
            </a:r>
            <a:r>
              <a:rPr lang="fa-IR" sz="2200" dirty="0">
                <a:cs typeface="B Yekan" panose="00000400000000000000" pitchFamily="2" charset="-78"/>
              </a:rPr>
              <a:t>و ارگان‌های تابعه وزارت راه </a:t>
            </a:r>
            <a:endParaRPr lang="fa-IR" sz="2200" dirty="0" smtClean="0">
              <a:cs typeface="B Yekan" panose="00000400000000000000" pitchFamily="2" charset="-78"/>
            </a:endParaRPr>
          </a:p>
          <a:p>
            <a:pPr marL="433388" indent="-342900">
              <a:buFont typeface="Wingdings" panose="05000000000000000000" pitchFamily="2" charset="2"/>
              <a:buChar char="Ø"/>
            </a:pPr>
            <a:r>
              <a:rPr lang="fa-IR" sz="2200" dirty="0" smtClean="0">
                <a:cs typeface="B Yekan" panose="00000400000000000000" pitchFamily="2" charset="-78"/>
              </a:rPr>
              <a:t>معاونت </a:t>
            </a:r>
            <a:r>
              <a:rPr lang="fa-IR" sz="2200" dirty="0">
                <a:cs typeface="B Yekan" panose="00000400000000000000" pitchFamily="2" charset="-78"/>
              </a:rPr>
              <a:t>عمراني شهرداری‌ها</a:t>
            </a:r>
          </a:p>
          <a:p>
            <a:pPr marL="433388" indent="-342900">
              <a:buFont typeface="Wingdings" panose="05000000000000000000" pitchFamily="2" charset="2"/>
              <a:buChar char="Ø"/>
            </a:pPr>
            <a:r>
              <a:rPr lang="fa-IR" sz="2200" dirty="0">
                <a:cs typeface="B Yekan" panose="00000400000000000000" pitchFamily="2" charset="-78"/>
              </a:rPr>
              <a:t>مهندسين </a:t>
            </a:r>
            <a:r>
              <a:rPr lang="fa-IR" sz="2200" dirty="0" smtClean="0">
                <a:cs typeface="B Yekan" panose="00000400000000000000" pitchFamily="2" charset="-78"/>
              </a:rPr>
              <a:t>مشاور و پیمانکار راهسازی</a:t>
            </a:r>
            <a:endParaRPr lang="fa-IR" sz="2200" dirty="0">
              <a:cs typeface="B Yekan" panose="00000400000000000000" pitchFamily="2" charset="-78"/>
            </a:endParaRPr>
          </a:p>
          <a:p>
            <a:pPr marL="90488" indent="0">
              <a:buNone/>
            </a:pPr>
            <a:r>
              <a:rPr lang="fa-IR" sz="2200" dirty="0" smtClean="0">
                <a:solidFill>
                  <a:srgbClr val="FF0000"/>
                </a:solidFill>
                <a:cs typeface="B Yekan" panose="00000400000000000000" pitchFamily="2" charset="-78"/>
              </a:rPr>
              <a:t/>
            </a:r>
            <a:br>
              <a:rPr lang="fa-IR" sz="2200" dirty="0" smtClean="0">
                <a:solidFill>
                  <a:srgbClr val="FF0000"/>
                </a:solidFill>
                <a:cs typeface="B Yekan" panose="00000400000000000000" pitchFamily="2" charset="-78"/>
              </a:rPr>
            </a:br>
            <a:endParaRPr lang="fa-IR" sz="2200" dirty="0" smtClean="0">
              <a:cs typeface="B Yekan" panose="00000400000000000000" pitchFamily="2" charset="-78"/>
            </a:endParaRPr>
          </a:p>
        </p:txBody>
      </p:sp>
      <p:pic>
        <p:nvPicPr>
          <p:cNvPr id="1026" name="Picture 2" descr="Environments | Free Full-Text | Sustainability Assessment of Green Asphalt  Mixtures: A Review | HT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76" y="2396690"/>
            <a:ext cx="5633107" cy="29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8 از 15</a:t>
            </a:r>
            <a:endParaRPr lang="en-US" sz="15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28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284" y="533647"/>
            <a:ext cx="6166516" cy="950695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كاربرد </a:t>
            </a:r>
            <a:r>
              <a:rPr lang="fa-IR" u="sng" dirty="0">
                <a:solidFill>
                  <a:schemeClr val="tx1"/>
                </a:solidFill>
                <a:cs typeface="B Titr" panose="00000700000000000000" pitchFamily="2" charset="-78"/>
              </a:rPr>
              <a:t>محصول و </a:t>
            </a:r>
            <a:r>
              <a:rPr lang="fa-IR" u="sng" dirty="0" smtClean="0">
                <a:solidFill>
                  <a:schemeClr val="tx1"/>
                </a:solidFill>
                <a:cs typeface="B Titr" panose="00000700000000000000" pitchFamily="2" charset="-78"/>
              </a:rPr>
              <a:t>مشتریان طرح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20463" y="1550251"/>
            <a:ext cx="6324353" cy="429114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10349" y="3347353"/>
            <a:ext cx="4048125" cy="1314450"/>
          </a:xfrm>
        </p:spPr>
        <p:txBody>
          <a:bodyPr>
            <a:noAutofit/>
          </a:bodyPr>
          <a:lstStyle/>
          <a:p>
            <a:pPr marL="433388" indent="-342900" algn="ctr">
              <a:buFont typeface="Wingdings" panose="05000000000000000000" pitchFamily="2" charset="2"/>
              <a:buChar char="ü"/>
            </a:pPr>
            <a:r>
              <a:rPr lang="fa-IR" sz="2500" b="1" dirty="0" smtClean="0">
                <a:solidFill>
                  <a:srgbClr val="002060"/>
                </a:solidFill>
                <a:cs typeface="B Yekan" panose="00000400000000000000" pitchFamily="2" charset="-78"/>
              </a:rPr>
              <a:t>استقبال شهرداری مشهد از طرح و اعلام نیاز به نتایج حاصل از آن</a:t>
            </a:r>
            <a:endParaRPr lang="fa-IR" sz="2500" b="1" dirty="0">
              <a:solidFill>
                <a:srgbClr val="002060"/>
              </a:solidFill>
              <a:cs typeface="B Yekan" panose="00000400000000000000" pitchFamily="2" charset="-78"/>
            </a:endParaRPr>
          </a:p>
          <a:p>
            <a:pPr marL="90488" indent="0" algn="ctr">
              <a:buNone/>
            </a:pPr>
            <a:r>
              <a:rPr lang="fa-IR" sz="2500" b="1" dirty="0" smtClean="0">
                <a:solidFill>
                  <a:srgbClr val="FF0000"/>
                </a:solidFill>
                <a:cs typeface="B Yekan" panose="00000400000000000000" pitchFamily="2" charset="-78"/>
              </a:rPr>
              <a:t/>
            </a:r>
            <a:br>
              <a:rPr lang="fa-IR" sz="2500" b="1" dirty="0" smtClean="0">
                <a:solidFill>
                  <a:srgbClr val="FF0000"/>
                </a:solidFill>
                <a:cs typeface="B Yekan" panose="00000400000000000000" pitchFamily="2" charset="-78"/>
              </a:rPr>
            </a:br>
            <a:endParaRPr lang="fa-IR" sz="2500" b="1" dirty="0" smtClean="0">
              <a:cs typeface="B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75399" y="824328"/>
            <a:ext cx="1285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cs typeface="B Yekan" panose="00000400000000000000" pitchFamily="2" charset="-78"/>
              </a:rPr>
              <a:t>9 از 15</a:t>
            </a:r>
            <a:endParaRPr lang="en-US" sz="15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6182</TotalTime>
  <Words>839</Words>
  <Application>Microsoft Office PowerPoint</Application>
  <PresentationFormat>Widescreen</PresentationFormat>
  <Paragraphs>277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2  Niki Border</vt:lpstr>
      <vt:lpstr>A Shablon Cut</vt:lpstr>
      <vt:lpstr>Adobe Arabic</vt:lpstr>
      <vt:lpstr>Arial</vt:lpstr>
      <vt:lpstr>B Fantezy</vt:lpstr>
      <vt:lpstr>B Nazanin</vt:lpstr>
      <vt:lpstr>B Titr</vt:lpstr>
      <vt:lpstr>B Yekan</vt:lpstr>
      <vt:lpstr>Calibri</vt:lpstr>
      <vt:lpstr>Calibri Light</vt:lpstr>
      <vt:lpstr>Myriad Pro Cond</vt:lpstr>
      <vt:lpstr>Oswald</vt:lpstr>
      <vt:lpstr>Times New Roman</vt:lpstr>
      <vt:lpstr>Tinos</vt:lpstr>
      <vt:lpstr>Tw Cen MT</vt:lpstr>
      <vt:lpstr>Tw Cen MT Condensed</vt:lpstr>
      <vt:lpstr>Wingdings</vt:lpstr>
      <vt:lpstr>Wingdings 2</vt:lpstr>
      <vt:lpstr>Wingdings 3</vt:lpstr>
      <vt:lpstr>Office Theme</vt:lpstr>
      <vt:lpstr>Integral</vt:lpstr>
      <vt:lpstr>Quintus template</vt:lpstr>
      <vt:lpstr>PowerPoint Presentation</vt:lpstr>
      <vt:lpstr>تعریف مساله</vt:lpstr>
      <vt:lpstr>تعریف مساله</vt:lpstr>
      <vt:lpstr>ارائه راهکار</vt:lpstr>
      <vt:lpstr>نمونه وارداتی پلیمر</vt:lpstr>
      <vt:lpstr>رقبا و راهکارهای مشابه</vt:lpstr>
      <vt:lpstr>مزایای طرح پیشنهادی</vt:lpstr>
      <vt:lpstr>كاربرد محصول و مشتریان طرح</vt:lpstr>
      <vt:lpstr>كاربرد محصول و مشتریان طرح</vt:lpstr>
      <vt:lpstr>تخمین بازار داخلی و خارجی</vt:lpstr>
      <vt:lpstr>اقدامات صورت گرفته</vt:lpstr>
      <vt:lpstr>نقشه راه پیش رو و مطالبات از شتابدهنده</vt:lpstr>
      <vt:lpstr>زیرساخت‌ها یا تجهیزات آزمایشگاهی اختصاصی</vt:lpstr>
      <vt:lpstr>اعضای تیم تحقیقاتی</vt:lpstr>
      <vt:lpstr>برنامه عملیاتی و برآورد هزینه طرح </vt:lpstr>
      <vt:lpstr>خدایا چنان کن سرانجام کار تو خوشنود باشی و ما رستگار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Saadatjoo</dc:creator>
  <cp:lastModifiedBy>Amir Saadatjoo</cp:lastModifiedBy>
  <cp:revision>323</cp:revision>
  <dcterms:created xsi:type="dcterms:W3CDTF">2020-02-12T10:18:19Z</dcterms:created>
  <dcterms:modified xsi:type="dcterms:W3CDTF">2021-05-16T22:31:39Z</dcterms:modified>
</cp:coreProperties>
</file>