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handoutMasterIdLst>
    <p:handoutMasterId r:id="rId24"/>
  </p:handoutMasterIdLst>
  <p:sldIdLst>
    <p:sldId id="257" r:id="rId3"/>
    <p:sldId id="259" r:id="rId4"/>
    <p:sldId id="268" r:id="rId5"/>
    <p:sldId id="260" r:id="rId6"/>
    <p:sldId id="261" r:id="rId7"/>
    <p:sldId id="269" r:id="rId8"/>
    <p:sldId id="270" r:id="rId9"/>
    <p:sldId id="271" r:id="rId10"/>
    <p:sldId id="272" r:id="rId11"/>
    <p:sldId id="273" r:id="rId12"/>
    <p:sldId id="274" r:id="rId13"/>
    <p:sldId id="276" r:id="rId14"/>
    <p:sldId id="277" r:id="rId15"/>
    <p:sldId id="278" r:id="rId16"/>
    <p:sldId id="279" r:id="rId17"/>
    <p:sldId id="283" r:id="rId18"/>
    <p:sldId id="262" r:id="rId19"/>
    <p:sldId id="284" r:id="rId20"/>
    <p:sldId id="275" r:id="rId21"/>
    <p:sldId id="2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70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56" d="100"/>
          <a:sy n="56" d="100"/>
        </p:scale>
        <p:origin x="144" y="1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D5A86-0256-4FFD-A3F4-B4F8370E50C2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C57BA-E01C-45D5-A8CC-987E88F9E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22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FA1D7-0BB8-4916-8CC1-6C0B70DD3512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0A17D-C1D2-4532-A5F3-08E605E8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67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>
                <a:solidFill>
                  <a:prstClr val="black"/>
                </a:solidFill>
              </a:rPr>
              <a:pPr/>
              <a:t>20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862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51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20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9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26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49703635-219A-424F-B083-CFEA774DF695}"/>
              </a:ext>
            </a:extLst>
          </p:cNvPr>
          <p:cNvSpPr/>
          <p:nvPr userDrawn="1"/>
        </p:nvSpPr>
        <p:spPr>
          <a:xfrm>
            <a:off x="-2150054" y="6260025"/>
            <a:ext cx="10721030" cy="655859"/>
          </a:xfrm>
          <a:custGeom>
            <a:avLst/>
            <a:gdLst>
              <a:gd name="connsiteX0" fmla="*/ 0 w 9954391"/>
              <a:gd name="connsiteY0" fmla="*/ 0 h 305093"/>
              <a:gd name="connsiteX1" fmla="*/ 9954391 w 9954391"/>
              <a:gd name="connsiteY1" fmla="*/ 0 h 305093"/>
              <a:gd name="connsiteX2" fmla="*/ 9954391 w 9954391"/>
              <a:gd name="connsiteY2" fmla="*/ 305093 h 305093"/>
              <a:gd name="connsiteX3" fmla="*/ 0 w 9954391"/>
              <a:gd name="connsiteY3" fmla="*/ 305093 h 305093"/>
              <a:gd name="connsiteX4" fmla="*/ 0 w 9954391"/>
              <a:gd name="connsiteY4" fmla="*/ 0 h 305093"/>
              <a:gd name="connsiteX0" fmla="*/ 0 w 9954391"/>
              <a:gd name="connsiteY0" fmla="*/ 0 h 305093"/>
              <a:gd name="connsiteX1" fmla="*/ 9954391 w 9954391"/>
              <a:gd name="connsiteY1" fmla="*/ 0 h 305093"/>
              <a:gd name="connsiteX2" fmla="*/ 9800155 w 9954391"/>
              <a:gd name="connsiteY2" fmla="*/ 305093 h 305093"/>
              <a:gd name="connsiteX3" fmla="*/ 0 w 9954391"/>
              <a:gd name="connsiteY3" fmla="*/ 305093 h 305093"/>
              <a:gd name="connsiteX4" fmla="*/ 0 w 9954391"/>
              <a:gd name="connsiteY4" fmla="*/ 0 h 3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4391" h="305093">
                <a:moveTo>
                  <a:pt x="0" y="0"/>
                </a:moveTo>
                <a:lnTo>
                  <a:pt x="9954391" y="0"/>
                </a:lnTo>
                <a:lnTo>
                  <a:pt x="9800155" y="305093"/>
                </a:lnTo>
                <a:lnTo>
                  <a:pt x="0" y="305093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algn="ctr">
              <a:defRPr/>
            </a:pPr>
            <a:endParaRPr lang="fa-IR" sz="1200" kern="0" dirty="0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2AE9948-B2EF-4F45-85EA-1B5C40D7578C}"/>
              </a:ext>
            </a:extLst>
          </p:cNvPr>
          <p:cNvSpPr txBox="1"/>
          <p:nvPr userDrawn="1"/>
        </p:nvSpPr>
        <p:spPr>
          <a:xfrm>
            <a:off x="2" y="6326344"/>
            <a:ext cx="85709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 rtl="1">
              <a:defRPr/>
            </a:pPr>
            <a:r>
              <a:rPr lang="fa-IR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چنانچه مایل به حضور در جلسه مجازی</a:t>
            </a:r>
            <a:r>
              <a:rPr lang="en-US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مذاکره (</a:t>
            </a:r>
            <a:r>
              <a:rPr lang="en-US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B2B</a:t>
            </a:r>
            <a:r>
              <a:rPr lang="fa-IR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) با ارائه کننده محترم این نیاز هستید، با اعلام شماره نیاز، نام و نام خانوادگی و شماره موبایل، درخواست خود را در قسمت چت اعلام نمایید. (مثال: نیازشماره 05- رضا حسین پور 09125897431)</a:t>
            </a:r>
            <a:endParaRPr lang="fa-IR" b="1" kern="0" dirty="0">
              <a:solidFill>
                <a:prstClr val="black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098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9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3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28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4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D8DCB5D-738C-4ADD-8F45-E88E187BF5D3}"/>
              </a:ext>
            </a:extLst>
          </p:cNvPr>
          <p:cNvGrpSpPr/>
          <p:nvPr userDrawn="1"/>
        </p:nvGrpSpPr>
        <p:grpSpPr>
          <a:xfrm>
            <a:off x="-2030413" y="6221795"/>
            <a:ext cx="10183813" cy="655859"/>
            <a:chOff x="-898525" y="6006936"/>
            <a:chExt cx="10183813" cy="655859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xmlns="" id="{49703635-219A-424F-B083-CFEA774DF695}"/>
                </a:ext>
              </a:extLst>
            </p:cNvPr>
            <p:cNvSpPr/>
            <p:nvPr userDrawn="1"/>
          </p:nvSpPr>
          <p:spPr>
            <a:xfrm>
              <a:off x="-898525" y="6006936"/>
              <a:ext cx="10183813" cy="655859"/>
            </a:xfrm>
            <a:custGeom>
              <a:avLst/>
              <a:gdLst>
                <a:gd name="connsiteX0" fmla="*/ 0 w 9954391"/>
                <a:gd name="connsiteY0" fmla="*/ 0 h 305093"/>
                <a:gd name="connsiteX1" fmla="*/ 9954391 w 9954391"/>
                <a:gd name="connsiteY1" fmla="*/ 0 h 305093"/>
                <a:gd name="connsiteX2" fmla="*/ 9954391 w 9954391"/>
                <a:gd name="connsiteY2" fmla="*/ 305093 h 305093"/>
                <a:gd name="connsiteX3" fmla="*/ 0 w 9954391"/>
                <a:gd name="connsiteY3" fmla="*/ 305093 h 305093"/>
                <a:gd name="connsiteX4" fmla="*/ 0 w 9954391"/>
                <a:gd name="connsiteY4" fmla="*/ 0 h 305093"/>
                <a:gd name="connsiteX0" fmla="*/ 0 w 9954391"/>
                <a:gd name="connsiteY0" fmla="*/ 0 h 305093"/>
                <a:gd name="connsiteX1" fmla="*/ 9954391 w 9954391"/>
                <a:gd name="connsiteY1" fmla="*/ 0 h 305093"/>
                <a:gd name="connsiteX2" fmla="*/ 9800155 w 9954391"/>
                <a:gd name="connsiteY2" fmla="*/ 305093 h 305093"/>
                <a:gd name="connsiteX3" fmla="*/ 0 w 9954391"/>
                <a:gd name="connsiteY3" fmla="*/ 305093 h 305093"/>
                <a:gd name="connsiteX4" fmla="*/ 0 w 9954391"/>
                <a:gd name="connsiteY4" fmla="*/ 0 h 30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4391" h="305093">
                  <a:moveTo>
                    <a:pt x="0" y="0"/>
                  </a:moveTo>
                  <a:lnTo>
                    <a:pt x="9954391" y="0"/>
                  </a:lnTo>
                  <a:lnTo>
                    <a:pt x="9800155" y="305093"/>
                  </a:lnTo>
                  <a:lnTo>
                    <a:pt x="0" y="30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algn="ctr">
                <a:defRPr/>
              </a:pPr>
              <a:endParaRPr lang="fa-IR" sz="1200" kern="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2AE9948-B2EF-4F45-85EA-1B5C40D7578C}"/>
                </a:ext>
              </a:extLst>
            </p:cNvPr>
            <p:cNvSpPr txBox="1"/>
            <p:nvPr userDrawn="1"/>
          </p:nvSpPr>
          <p:spPr>
            <a:xfrm>
              <a:off x="1448880" y="6073255"/>
              <a:ext cx="6968744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en-US"/>
              </a:defPPr>
              <a:lvl1pPr>
                <a:defRPr sz="14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ctr" rtl="1">
                <a:defRPr/>
              </a:pPr>
              <a:r>
                <a:rPr lang="fa-IR" b="1" kern="0" dirty="0" smtClean="0">
                  <a:solidFill>
                    <a:prstClr val="black"/>
                  </a:solidFill>
                  <a:latin typeface="Calibri" panose="020F0502020204030204" pitchFamily="34" charset="0"/>
                  <a:cs typeface="B Nazanin" panose="00000400000000000000" pitchFamily="2" charset="-78"/>
                </a:rPr>
                <a:t>چنانچه مایل به حضور در جلسه مجازی</a:t>
              </a:r>
              <a:r>
                <a:rPr lang="en-US" b="1" kern="0" dirty="0" smtClean="0">
                  <a:solidFill>
                    <a:prstClr val="black"/>
                  </a:solidFill>
                  <a:latin typeface="Calibri" panose="020F0502020204030204" pitchFamily="34" charset="0"/>
                  <a:cs typeface="B Nazanin" panose="00000400000000000000" pitchFamily="2" charset="-78"/>
                </a:rPr>
                <a:t> </a:t>
              </a:r>
              <a:r>
                <a:rPr lang="fa-IR" b="1" kern="0" dirty="0" smtClean="0">
                  <a:solidFill>
                    <a:prstClr val="black"/>
                  </a:solidFill>
                  <a:latin typeface="Calibri" panose="020F0502020204030204" pitchFamily="34" charset="0"/>
                  <a:cs typeface="B Nazanin" panose="00000400000000000000" pitchFamily="2" charset="-78"/>
                </a:rPr>
                <a:t>مذاکره (</a:t>
              </a:r>
              <a:r>
                <a:rPr lang="en-US" b="1" kern="0" dirty="0" smtClean="0">
                  <a:solidFill>
                    <a:prstClr val="black"/>
                  </a:solidFill>
                  <a:latin typeface="Calibri" panose="020F0502020204030204" pitchFamily="34" charset="0"/>
                  <a:cs typeface="B Nazanin" panose="00000400000000000000" pitchFamily="2" charset="-78"/>
                </a:rPr>
                <a:t>B2B</a:t>
              </a:r>
              <a:r>
                <a:rPr lang="fa-IR" b="1" kern="0" dirty="0" smtClean="0">
                  <a:solidFill>
                    <a:prstClr val="black"/>
                  </a:solidFill>
                  <a:latin typeface="Calibri" panose="020F0502020204030204" pitchFamily="34" charset="0"/>
                  <a:cs typeface="B Nazanin" panose="00000400000000000000" pitchFamily="2" charset="-78"/>
                </a:rPr>
                <a:t>) با ارائه کننده محترم این نیاز هستید، با اعلام نام و نام خانوادگی و شماره نیاز مربوطه، درخواست خود را در قسمت چت اعلام نمایید. (مثال: رضا احمدی-نیاز شماره 05)</a:t>
              </a:r>
              <a:endParaRPr lang="fa-IR" b="1" kern="0" dirty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929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42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5594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5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16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14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6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378267" cy="819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429397"/>
            <a:ext cx="2844800" cy="292079"/>
          </a:xfrm>
          <a:prstGeom prst="rect">
            <a:avLst/>
          </a:prstGeom>
        </p:spPr>
        <p:txBody>
          <a:bodyPr/>
          <a:lstStyle/>
          <a:p>
            <a:fld id="{ED3D6733-6F27-4404-AB51-585418F146E5}" type="datetimeFigureOut">
              <a:rPr lang="ko-KR" altLang="en-US" smtClean="0">
                <a:solidFill>
                  <a:prstClr val="black"/>
                </a:solidFill>
              </a:rPr>
              <a:pPr/>
              <a:t>2020-07-14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429397"/>
            <a:ext cx="3860800" cy="292079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429397"/>
            <a:ext cx="2844800" cy="292079"/>
          </a:xfrm>
          <a:prstGeom prst="rect">
            <a:avLst/>
          </a:prstGeom>
        </p:spPr>
        <p:txBody>
          <a:bodyPr/>
          <a:lstStyle/>
          <a:p>
            <a:fld id="{EE6BC638-39B7-4287-91A7-2A3DDA573295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29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1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25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3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7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0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4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0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8078" y="6351583"/>
            <a:ext cx="419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615" y="6408732"/>
            <a:ext cx="8334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EC68878-5C24-43E6-AB62-179E202822B7}"/>
              </a:ext>
            </a:extLst>
          </p:cNvPr>
          <p:cNvGrpSpPr/>
          <p:nvPr userDrawn="1"/>
        </p:nvGrpSpPr>
        <p:grpSpPr>
          <a:xfrm>
            <a:off x="199426" y="0"/>
            <a:ext cx="184887" cy="238539"/>
            <a:chOff x="510927" y="649647"/>
            <a:chExt cx="327273" cy="296946"/>
          </a:xfrm>
          <a:solidFill>
            <a:srgbClr val="19A695"/>
          </a:solidFill>
        </p:grpSpPr>
        <p:sp>
          <p:nvSpPr>
            <p:cNvPr id="23" name="Flowchart: Off-page Connector 22">
              <a:extLst>
                <a:ext uri="{FF2B5EF4-FFF2-40B4-BE49-F238E27FC236}">
                  <a16:creationId xmlns:a16="http://schemas.microsoft.com/office/drawing/2014/main" xmlns="" id="{3620F17A-4C9C-4EDB-A86A-976E304252A6}"/>
                </a:ext>
              </a:extLst>
            </p:cNvPr>
            <p:cNvSpPr/>
            <p:nvPr/>
          </p:nvSpPr>
          <p:spPr>
            <a:xfrm>
              <a:off x="510927" y="702940"/>
              <a:ext cx="327273" cy="243653"/>
            </a:xfrm>
            <a:prstGeom prst="flowChartOffpageConnector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100" b="1" kern="0" dirty="0">
                <a:solidFill>
                  <a:srgbClr val="000000"/>
                </a:solidFill>
                <a:ea typeface="Arial Unicode M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A5592595-B03F-43C0-B12B-D6D4A8DF3309}"/>
                </a:ext>
              </a:extLst>
            </p:cNvPr>
            <p:cNvSpPr/>
            <p:nvPr/>
          </p:nvSpPr>
          <p:spPr>
            <a:xfrm>
              <a:off x="510927" y="649647"/>
              <a:ext cx="327273" cy="8310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rgbClr val="000000"/>
                </a:solidFill>
                <a:ea typeface="Arial Unicode MS"/>
              </a:endParaRPr>
            </a:p>
          </p:txBody>
        </p:sp>
      </p:grp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xmlns="" id="{A0843836-7593-4340-8CA8-BC263E196597}"/>
              </a:ext>
            </a:extLst>
          </p:cNvPr>
          <p:cNvSpPr txBox="1">
            <a:spLocks/>
          </p:cNvSpPr>
          <p:nvPr userDrawn="1"/>
        </p:nvSpPr>
        <p:spPr>
          <a:xfrm>
            <a:off x="-26988" y="-52388"/>
            <a:ext cx="636588" cy="365126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73C2B80-4CBD-44F7-BD4A-B9BB7772D498}" type="slidenum">
              <a:rPr lang="en-US" sz="1050" smtClean="0">
                <a:solidFill>
                  <a:srgbClr val="FFFFFF"/>
                </a:solidFill>
                <a:latin typeface="Source Sans Pro"/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Source Sans Pro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54315"/>
            <a:ext cx="2857319" cy="1580785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320" y="6592977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8"/>
          <p:cNvSpPr txBox="1">
            <a:spLocks noChangeArrowheads="1"/>
          </p:cNvSpPr>
          <p:nvPr userDrawn="1"/>
        </p:nvSpPr>
        <p:spPr bwMode="auto">
          <a:xfrm>
            <a:off x="3057345" y="6546940"/>
            <a:ext cx="1871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www.boomerangtt.com</a:t>
            </a:r>
            <a:endParaRPr lang="fa-IR" sz="1400" dirty="0" smtClean="0">
              <a:solidFill>
                <a:srgbClr val="3232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162354" y="6537415"/>
            <a:ext cx="1368425" cy="307975"/>
          </a:xfrm>
          <a:prstGeom prst="rect">
            <a:avLst/>
          </a:prstGeom>
          <a:noFill/>
        </p:spPr>
        <p:txBody>
          <a:bodyPr rtlCol="1">
            <a:spAutoFit/>
          </a:bodyPr>
          <a:lstStyle>
            <a:defPPr>
              <a:defRPr lang="en-US"/>
            </a:defPPr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Boomerangtt.co</a:t>
            </a:r>
            <a:endParaRPr kumimoji="0" lang="fa-IR" sz="1400" b="0" i="0" u="none" strike="noStrike" kern="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659037" y="6537415"/>
            <a:ext cx="1511300" cy="307975"/>
          </a:xfrm>
          <a:prstGeom prst="rect">
            <a:avLst/>
          </a:prstGeom>
          <a:noFill/>
        </p:spPr>
        <p:txBody>
          <a:bodyPr rtlCol="1">
            <a:spAutoFit/>
          </a:bodyPr>
          <a:lstStyle>
            <a:defPPr>
              <a:defRPr lang="en-US"/>
            </a:defPPr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Boomerangtt</a:t>
            </a:r>
            <a:endParaRPr kumimoji="0" lang="fa-IR" sz="1400" b="0" i="0" u="none" strike="noStrike" kern="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1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04" y="657869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6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412" y="6578690"/>
            <a:ext cx="242887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363" y="6327398"/>
            <a:ext cx="438599" cy="518278"/>
          </a:xfrm>
          <a:prstGeom prst="rect">
            <a:avLst/>
          </a:prstGeom>
        </p:spPr>
      </p:pic>
      <p:sp>
        <p:nvSpPr>
          <p:cNvPr id="30" name="Rectangle 4">
            <a:extLst>
              <a:ext uri="{FF2B5EF4-FFF2-40B4-BE49-F238E27FC236}">
                <a16:creationId xmlns:a16="http://schemas.microsoft.com/office/drawing/2014/main" xmlns="" id="{49703635-219A-424F-B083-CFEA774DF695}"/>
              </a:ext>
            </a:extLst>
          </p:cNvPr>
          <p:cNvSpPr/>
          <p:nvPr userDrawn="1"/>
        </p:nvSpPr>
        <p:spPr>
          <a:xfrm>
            <a:off x="-2150054" y="6260025"/>
            <a:ext cx="10721030" cy="655859"/>
          </a:xfrm>
          <a:custGeom>
            <a:avLst/>
            <a:gdLst>
              <a:gd name="connsiteX0" fmla="*/ 0 w 9954391"/>
              <a:gd name="connsiteY0" fmla="*/ 0 h 305093"/>
              <a:gd name="connsiteX1" fmla="*/ 9954391 w 9954391"/>
              <a:gd name="connsiteY1" fmla="*/ 0 h 305093"/>
              <a:gd name="connsiteX2" fmla="*/ 9954391 w 9954391"/>
              <a:gd name="connsiteY2" fmla="*/ 305093 h 305093"/>
              <a:gd name="connsiteX3" fmla="*/ 0 w 9954391"/>
              <a:gd name="connsiteY3" fmla="*/ 305093 h 305093"/>
              <a:gd name="connsiteX4" fmla="*/ 0 w 9954391"/>
              <a:gd name="connsiteY4" fmla="*/ 0 h 305093"/>
              <a:gd name="connsiteX0" fmla="*/ 0 w 9954391"/>
              <a:gd name="connsiteY0" fmla="*/ 0 h 305093"/>
              <a:gd name="connsiteX1" fmla="*/ 9954391 w 9954391"/>
              <a:gd name="connsiteY1" fmla="*/ 0 h 305093"/>
              <a:gd name="connsiteX2" fmla="*/ 9800155 w 9954391"/>
              <a:gd name="connsiteY2" fmla="*/ 305093 h 305093"/>
              <a:gd name="connsiteX3" fmla="*/ 0 w 9954391"/>
              <a:gd name="connsiteY3" fmla="*/ 305093 h 305093"/>
              <a:gd name="connsiteX4" fmla="*/ 0 w 9954391"/>
              <a:gd name="connsiteY4" fmla="*/ 0 h 3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4391" h="305093">
                <a:moveTo>
                  <a:pt x="0" y="0"/>
                </a:moveTo>
                <a:lnTo>
                  <a:pt x="9954391" y="0"/>
                </a:lnTo>
                <a:lnTo>
                  <a:pt x="9800155" y="305093"/>
                </a:lnTo>
                <a:lnTo>
                  <a:pt x="0" y="305093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2AE9948-B2EF-4F45-85EA-1B5C40D7578C}"/>
              </a:ext>
            </a:extLst>
          </p:cNvPr>
          <p:cNvSpPr txBox="1"/>
          <p:nvPr userDrawn="1"/>
        </p:nvSpPr>
        <p:spPr>
          <a:xfrm>
            <a:off x="199426" y="6326344"/>
            <a:ext cx="83715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چنانچه مایل به حضور در جلسه مجازی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مذاکره (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B2B</a:t>
            </a: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) با ارائه کننده محترم این نیاز هستید، با اعلام شماره نیاز، نام و نام خانوادگی و شماره موبایل، درخواست خود را در قسمت چت اعلام نمایید. (مثال: نیازشماره 05- رضا حسین پور 09125897431)</a:t>
            </a:r>
            <a:endParaRPr kumimoji="0" lang="fa-I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763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600" y="6324599"/>
            <a:ext cx="419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846" y="6381748"/>
            <a:ext cx="8334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EC68878-5C24-43E6-AB62-179E202822B7}"/>
              </a:ext>
            </a:extLst>
          </p:cNvPr>
          <p:cNvGrpSpPr/>
          <p:nvPr userDrawn="1"/>
        </p:nvGrpSpPr>
        <p:grpSpPr>
          <a:xfrm>
            <a:off x="199426" y="0"/>
            <a:ext cx="184887" cy="238539"/>
            <a:chOff x="510927" y="649647"/>
            <a:chExt cx="327273" cy="296946"/>
          </a:xfrm>
          <a:solidFill>
            <a:srgbClr val="19A695"/>
          </a:solidFill>
        </p:grpSpPr>
        <p:sp>
          <p:nvSpPr>
            <p:cNvPr id="23" name="Flowchart: Off-page Connector 22">
              <a:extLst>
                <a:ext uri="{FF2B5EF4-FFF2-40B4-BE49-F238E27FC236}">
                  <a16:creationId xmlns:a16="http://schemas.microsoft.com/office/drawing/2014/main" xmlns="" id="{3620F17A-4C9C-4EDB-A86A-976E304252A6}"/>
                </a:ext>
              </a:extLst>
            </p:cNvPr>
            <p:cNvSpPr/>
            <p:nvPr/>
          </p:nvSpPr>
          <p:spPr>
            <a:xfrm>
              <a:off x="510927" y="702940"/>
              <a:ext cx="327273" cy="243653"/>
            </a:xfrm>
            <a:prstGeom prst="flowChartOffpageConnector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100" b="1" kern="0" dirty="0">
                <a:solidFill>
                  <a:srgbClr val="000000"/>
                </a:solidFill>
                <a:ea typeface="Arial Unicode M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A5592595-B03F-43C0-B12B-D6D4A8DF3309}"/>
                </a:ext>
              </a:extLst>
            </p:cNvPr>
            <p:cNvSpPr/>
            <p:nvPr/>
          </p:nvSpPr>
          <p:spPr>
            <a:xfrm>
              <a:off x="510927" y="649647"/>
              <a:ext cx="327273" cy="8310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rgbClr val="000000"/>
                </a:solidFill>
                <a:ea typeface="Arial Unicode MS"/>
              </a:endParaRPr>
            </a:p>
          </p:txBody>
        </p:sp>
      </p:grp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xmlns="" id="{A0843836-7593-4340-8CA8-BC263E196597}"/>
              </a:ext>
            </a:extLst>
          </p:cNvPr>
          <p:cNvSpPr txBox="1">
            <a:spLocks/>
          </p:cNvSpPr>
          <p:nvPr userDrawn="1"/>
        </p:nvSpPr>
        <p:spPr>
          <a:xfrm>
            <a:off x="-26988" y="-52388"/>
            <a:ext cx="636588" cy="365126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73C2B80-4CBD-44F7-BD4A-B9BB7772D498}" type="slidenum">
              <a:rPr lang="en-US" sz="1050" smtClean="0">
                <a:solidFill>
                  <a:srgbClr val="FFFFFF"/>
                </a:solidFill>
                <a:latin typeface="Source Sans Pro"/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Source Sans Pro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54315"/>
            <a:ext cx="2857319" cy="1580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654" y="6332980"/>
            <a:ext cx="802698" cy="5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microsoft.com/office/2007/relationships/hdphoto" Target="../media/hdphoto7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5.png"/><Relationship Id="rId5" Type="http://schemas.microsoft.com/office/2007/relationships/hdphoto" Target="../media/hdphoto6.wdp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04" t="-207" b="422"/>
          <a:stretch/>
        </p:blipFill>
        <p:spPr>
          <a:xfrm flipH="1">
            <a:off x="-144379" y="-26126"/>
            <a:ext cx="12336379" cy="6949102"/>
          </a:xfrm>
          <a:prstGeom prst="rect">
            <a:avLst/>
          </a:prstGeom>
        </p:spPr>
      </p:pic>
      <p:sp>
        <p:nvSpPr>
          <p:cNvPr id="15" name="TextBox 14">
            <a:extLst/>
          </p:cNvPr>
          <p:cNvSpPr txBox="1"/>
          <p:nvPr/>
        </p:nvSpPr>
        <p:spPr>
          <a:xfrm>
            <a:off x="4181703" y="439059"/>
            <a:ext cx="7756414" cy="102335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algn="ctr" rtl="1">
              <a:lnSpc>
                <a:spcPct val="150000"/>
              </a:lnSpc>
              <a:defRPr/>
            </a:pPr>
            <a:r>
              <a:rPr lang="fa-IR" sz="4400" b="1" dirty="0">
                <a:ln w="12700" cmpd="sng">
                  <a:solidFill>
                    <a:srgbClr val="954F72"/>
                  </a:solidFill>
                  <a:prstDash val="solid"/>
                </a:ln>
                <a:gradFill>
                  <a:gsLst>
                    <a:gs pos="0">
                      <a:srgbClr val="954F72"/>
                    </a:gs>
                    <a:gs pos="4000">
                      <a:srgbClr val="954F72">
                        <a:lumMod val="60000"/>
                        <a:lumOff val="40000"/>
                      </a:srgbClr>
                    </a:gs>
                    <a:gs pos="87000">
                      <a:srgbClr val="954F7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Arial"/>
                <a:ea typeface="Arial Unicode MS"/>
                <a:cs typeface="B Titr" panose="00000700000000000000" pitchFamily="2" charset="-78"/>
              </a:rPr>
              <a:t>ارائه نیازهای فناورانه صنعت برق</a:t>
            </a:r>
            <a:endParaRPr lang="ko-KR" altLang="en-US" sz="4400" b="1" dirty="0">
              <a:ln w="12700" cmpd="sng">
                <a:solidFill>
                  <a:srgbClr val="954F72"/>
                </a:solidFill>
                <a:prstDash val="solid"/>
              </a:ln>
              <a:gradFill>
                <a:gsLst>
                  <a:gs pos="0">
                    <a:srgbClr val="954F72"/>
                  </a:gs>
                  <a:gs pos="4000">
                    <a:srgbClr val="954F72">
                      <a:lumMod val="60000"/>
                      <a:lumOff val="40000"/>
                    </a:srgbClr>
                  </a:gs>
                  <a:gs pos="87000">
                    <a:srgbClr val="954F72">
                      <a:lumMod val="20000"/>
                      <a:lumOff val="80000"/>
                    </a:srgbClr>
                  </a:gs>
                </a:gsLst>
                <a:lin ang="5400000"/>
              </a:gradFill>
              <a:latin typeface="Arial"/>
              <a:ea typeface="Arial Unicode MS"/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00" l="10000" r="90000">
                        <a14:foregroundMark x1="32625" y1="63833" x2="32625" y2="80833"/>
                        <a14:foregroundMark x1="32500" y1="82167" x2="47000" y2="82333"/>
                        <a14:foregroundMark x1="34000" y1="83500" x2="31500" y2="83000"/>
                        <a14:foregroundMark x1="44750" y1="33833" x2="53625" y2="33833"/>
                        <a14:foregroundMark x1="54000" y1="57500" x2="44000" y2="57167"/>
                        <a14:foregroundMark x1="46750" y1="58667" x2="43875" y2="59000"/>
                        <a14:foregroundMark x1="81500" y1="96000" x2="81500" y2="9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62" t="16381" r="33095" b="15048"/>
          <a:stretch/>
        </p:blipFill>
        <p:spPr>
          <a:xfrm>
            <a:off x="6165669" y="2592664"/>
            <a:ext cx="1567541" cy="2170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2" r="37524"/>
          <a:stretch/>
        </p:blipFill>
        <p:spPr>
          <a:xfrm>
            <a:off x="7026925" y="2076839"/>
            <a:ext cx="536469" cy="31645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6" r="41021"/>
          <a:stretch/>
        </p:blipFill>
        <p:spPr>
          <a:xfrm>
            <a:off x="6764007" y="2082555"/>
            <a:ext cx="631404" cy="31272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0" t="18672" r="43233" b="10851"/>
          <a:stretch/>
        </p:blipFill>
        <p:spPr>
          <a:xfrm>
            <a:off x="6613371" y="2451826"/>
            <a:ext cx="698261" cy="2484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200" b="44200" l="25800" r="85000">
                        <a14:foregroundMark x1="27600" y1="36400" x2="27800" y2="41600"/>
                        <a14:foregroundMark x1="27600" y1="43200" x2="30600" y2="42800"/>
                        <a14:foregroundMark x1="39400" y1="34800" x2="37000" y2="35000"/>
                        <a14:foregroundMark x1="45600" y1="37200" x2="45600" y2="37200"/>
                        <a14:foregroundMark x1="55400" y1="37000" x2="55400" y2="37000"/>
                        <a14:foregroundMark x1="78800" y1="40000" x2="78800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70" t="31871" r="12606" b="54367"/>
          <a:stretch/>
        </p:blipFill>
        <p:spPr>
          <a:xfrm>
            <a:off x="7669042" y="4257435"/>
            <a:ext cx="2057171" cy="442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993" t="54781" r="47864" b="35156"/>
          <a:stretch/>
        </p:blipFill>
        <p:spPr>
          <a:xfrm>
            <a:off x="9139238" y="4352925"/>
            <a:ext cx="141657" cy="344023"/>
          </a:xfrm>
          <a:prstGeom prst="ellipse">
            <a:avLst/>
          </a:prstGeom>
        </p:spPr>
      </p:pic>
      <p:sp>
        <p:nvSpPr>
          <p:cNvPr id="4" name="Oval 3"/>
          <p:cNvSpPr/>
          <p:nvPr/>
        </p:nvSpPr>
        <p:spPr>
          <a:xfrm>
            <a:off x="9197366" y="430381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xmlns:lc="http://schemas.openxmlformats.org/drawingml/2006/lockedCanvas" id="{E26228A2-6B85-4346-BD95-8D8F674DC6C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925" y="3015938"/>
            <a:ext cx="939468" cy="11767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xmlns:lc="http://schemas.openxmlformats.org/drawingml/2006/lockedCanvas" id="{4B36B82F-83AD-4615-AC31-2339E7643D5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975" y="5746217"/>
            <a:ext cx="1386232" cy="7123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490" y="4426389"/>
            <a:ext cx="957501" cy="113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71" y="2560106"/>
            <a:ext cx="1846022" cy="157175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21" b="82184" l="5488" r="90244">
                        <a14:foregroundMark x1="51423" y1="32950" x2="48171" y2="40038"/>
                        <a14:foregroundMark x1="73577" y1="35057" x2="66057" y2="38506"/>
                        <a14:foregroundMark x1="44715" y1="31418" x2="54878" y2="45211"/>
                        <a14:foregroundMark x1="39431" y1="30651" x2="39431" y2="52299"/>
                        <a14:foregroundMark x1="46138" y1="25096" x2="49797" y2="8812"/>
                        <a14:foregroundMark x1="67683" y1="12835" x2="67683" y2="12835"/>
                        <a14:foregroundMark x1="79472" y1="71264" x2="90447" y2="53065"/>
                        <a14:foregroundMark x1="10569" y1="42146" x2="10163" y2="37739"/>
                        <a14:foregroundMark x1="10976" y1="36590" x2="10976" y2="36590"/>
                        <a14:foregroundMark x1="13008" y1="30651" x2="13008" y2="30651"/>
                        <a14:foregroundMark x1="26829" y1="26628" x2="26829" y2="26628"/>
                        <a14:foregroundMark x1="33130" y1="50383" x2="33130" y2="50383"/>
                        <a14:foregroundMark x1="60772" y1="70881" x2="60772" y2="70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8178"/>
          <a:stretch/>
        </p:blipFill>
        <p:spPr>
          <a:xfrm>
            <a:off x="10907868" y="857166"/>
            <a:ext cx="838075" cy="817623"/>
          </a:xfrm>
          <a:prstGeom prst="ellipse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3237585" y="1297569"/>
            <a:ext cx="5200717" cy="4553860"/>
            <a:chOff x="3508376" y="4776788"/>
            <a:chExt cx="1365188" cy="1195388"/>
          </a:xfrm>
        </p:grpSpPr>
        <p:sp>
          <p:nvSpPr>
            <p:cNvPr id="33" name="Freeform 199"/>
            <p:cNvSpPr>
              <a:spLocks/>
            </p:cNvSpPr>
            <p:nvPr/>
          </p:nvSpPr>
          <p:spPr bwMode="auto">
            <a:xfrm>
              <a:off x="4457701" y="5146676"/>
              <a:ext cx="211138" cy="136525"/>
            </a:xfrm>
            <a:custGeom>
              <a:avLst/>
              <a:gdLst>
                <a:gd name="T0" fmla="*/ 7 w 133"/>
                <a:gd name="T1" fmla="*/ 86 h 86"/>
                <a:gd name="T2" fmla="*/ 0 w 133"/>
                <a:gd name="T3" fmla="*/ 75 h 86"/>
                <a:gd name="T4" fmla="*/ 126 w 133"/>
                <a:gd name="T5" fmla="*/ 0 h 86"/>
                <a:gd name="T6" fmla="*/ 133 w 133"/>
                <a:gd name="T7" fmla="*/ 11 h 86"/>
                <a:gd name="T8" fmla="*/ 7 w 133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86">
                  <a:moveTo>
                    <a:pt x="7" y="86"/>
                  </a:moveTo>
                  <a:lnTo>
                    <a:pt x="0" y="75"/>
                  </a:lnTo>
                  <a:lnTo>
                    <a:pt x="126" y="0"/>
                  </a:lnTo>
                  <a:lnTo>
                    <a:pt x="133" y="11"/>
                  </a:lnTo>
                  <a:lnTo>
                    <a:pt x="7" y="8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" name="Rectangle 201"/>
            <p:cNvSpPr>
              <a:spLocks noChangeArrowheads="1"/>
            </p:cNvSpPr>
            <p:nvPr/>
          </p:nvSpPr>
          <p:spPr bwMode="auto">
            <a:xfrm>
              <a:off x="4241801" y="4926013"/>
              <a:ext cx="20638" cy="228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" name="Freeform 203"/>
            <p:cNvSpPr>
              <a:spLocks/>
            </p:cNvSpPr>
            <p:nvPr/>
          </p:nvSpPr>
          <p:spPr bwMode="auto">
            <a:xfrm>
              <a:off x="4459288" y="5505451"/>
              <a:ext cx="268288" cy="147638"/>
            </a:xfrm>
            <a:custGeom>
              <a:avLst/>
              <a:gdLst>
                <a:gd name="T0" fmla="*/ 163 w 169"/>
                <a:gd name="T1" fmla="*/ 93 h 93"/>
                <a:gd name="T2" fmla="*/ 0 w 169"/>
                <a:gd name="T3" fmla="*/ 11 h 93"/>
                <a:gd name="T4" fmla="*/ 6 w 169"/>
                <a:gd name="T5" fmla="*/ 0 h 93"/>
                <a:gd name="T6" fmla="*/ 169 w 169"/>
                <a:gd name="T7" fmla="*/ 81 h 93"/>
                <a:gd name="T8" fmla="*/ 163 w 169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93">
                  <a:moveTo>
                    <a:pt x="163" y="93"/>
                  </a:moveTo>
                  <a:lnTo>
                    <a:pt x="0" y="11"/>
                  </a:lnTo>
                  <a:lnTo>
                    <a:pt x="6" y="0"/>
                  </a:lnTo>
                  <a:lnTo>
                    <a:pt x="169" y="81"/>
                  </a:lnTo>
                  <a:lnTo>
                    <a:pt x="163" y="9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Rectangle 206"/>
            <p:cNvSpPr>
              <a:spLocks noChangeArrowheads="1"/>
            </p:cNvSpPr>
            <p:nvPr/>
          </p:nvSpPr>
          <p:spPr bwMode="auto">
            <a:xfrm>
              <a:off x="4241801" y="5643563"/>
              <a:ext cx="20638" cy="2238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" name="Freeform 208"/>
            <p:cNvSpPr>
              <a:spLocks/>
            </p:cNvSpPr>
            <p:nvPr/>
          </p:nvSpPr>
          <p:spPr bwMode="auto">
            <a:xfrm>
              <a:off x="3808413" y="5505451"/>
              <a:ext cx="234950" cy="169863"/>
            </a:xfrm>
            <a:custGeom>
              <a:avLst/>
              <a:gdLst>
                <a:gd name="T0" fmla="*/ 7 w 148"/>
                <a:gd name="T1" fmla="*/ 107 h 107"/>
                <a:gd name="T2" fmla="*/ 0 w 148"/>
                <a:gd name="T3" fmla="*/ 96 h 107"/>
                <a:gd name="T4" fmla="*/ 141 w 148"/>
                <a:gd name="T5" fmla="*/ 0 h 107"/>
                <a:gd name="T6" fmla="*/ 148 w 148"/>
                <a:gd name="T7" fmla="*/ 11 h 107"/>
                <a:gd name="T8" fmla="*/ 7 w 148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7">
                  <a:moveTo>
                    <a:pt x="7" y="107"/>
                  </a:moveTo>
                  <a:lnTo>
                    <a:pt x="0" y="96"/>
                  </a:lnTo>
                  <a:lnTo>
                    <a:pt x="141" y="0"/>
                  </a:lnTo>
                  <a:lnTo>
                    <a:pt x="148" y="11"/>
                  </a:lnTo>
                  <a:lnTo>
                    <a:pt x="7" y="10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Freeform 209"/>
            <p:cNvSpPr>
              <a:spLocks noEditPoints="1"/>
            </p:cNvSpPr>
            <p:nvPr/>
          </p:nvSpPr>
          <p:spPr bwMode="auto">
            <a:xfrm>
              <a:off x="4033838" y="5141913"/>
              <a:ext cx="438150" cy="506413"/>
            </a:xfrm>
            <a:custGeom>
              <a:avLst/>
              <a:gdLst>
                <a:gd name="T0" fmla="*/ 30 w 575"/>
                <a:gd name="T1" fmla="*/ 183 h 664"/>
                <a:gd name="T2" fmla="*/ 288 w 575"/>
                <a:gd name="T3" fmla="*/ 34 h 664"/>
                <a:gd name="T4" fmla="*/ 546 w 575"/>
                <a:gd name="T5" fmla="*/ 183 h 664"/>
                <a:gd name="T6" fmla="*/ 546 w 575"/>
                <a:gd name="T7" fmla="*/ 481 h 664"/>
                <a:gd name="T8" fmla="*/ 288 w 575"/>
                <a:gd name="T9" fmla="*/ 630 h 664"/>
                <a:gd name="T10" fmla="*/ 30 w 575"/>
                <a:gd name="T11" fmla="*/ 481 h 664"/>
                <a:gd name="T12" fmla="*/ 30 w 575"/>
                <a:gd name="T13" fmla="*/ 183 h 664"/>
                <a:gd name="T14" fmla="*/ 288 w 575"/>
                <a:gd name="T15" fmla="*/ 0 h 664"/>
                <a:gd name="T16" fmla="*/ 0 w 575"/>
                <a:gd name="T17" fmla="*/ 166 h 664"/>
                <a:gd name="T18" fmla="*/ 0 w 575"/>
                <a:gd name="T19" fmla="*/ 498 h 664"/>
                <a:gd name="T20" fmla="*/ 288 w 575"/>
                <a:gd name="T21" fmla="*/ 664 h 664"/>
                <a:gd name="T22" fmla="*/ 575 w 575"/>
                <a:gd name="T23" fmla="*/ 498 h 664"/>
                <a:gd name="T24" fmla="*/ 575 w 575"/>
                <a:gd name="T25" fmla="*/ 166 h 664"/>
                <a:gd name="T26" fmla="*/ 288 w 575"/>
                <a:gd name="T27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5" h="664">
                  <a:moveTo>
                    <a:pt x="30" y="183"/>
                  </a:moveTo>
                  <a:lnTo>
                    <a:pt x="288" y="34"/>
                  </a:lnTo>
                  <a:lnTo>
                    <a:pt x="546" y="183"/>
                  </a:lnTo>
                  <a:lnTo>
                    <a:pt x="546" y="481"/>
                  </a:lnTo>
                  <a:lnTo>
                    <a:pt x="288" y="630"/>
                  </a:lnTo>
                  <a:lnTo>
                    <a:pt x="30" y="481"/>
                  </a:lnTo>
                  <a:lnTo>
                    <a:pt x="30" y="183"/>
                  </a:lnTo>
                  <a:close/>
                  <a:moveTo>
                    <a:pt x="288" y="0"/>
                  </a:moveTo>
                  <a:lnTo>
                    <a:pt x="0" y="166"/>
                  </a:lnTo>
                  <a:lnTo>
                    <a:pt x="0" y="498"/>
                  </a:lnTo>
                  <a:lnTo>
                    <a:pt x="288" y="664"/>
                  </a:lnTo>
                  <a:lnTo>
                    <a:pt x="575" y="498"/>
                  </a:lnTo>
                  <a:lnTo>
                    <a:pt x="575" y="166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" name="Oval 210"/>
            <p:cNvSpPr>
              <a:spLocks noChangeArrowheads="1"/>
            </p:cNvSpPr>
            <p:nvPr/>
          </p:nvSpPr>
          <p:spPr bwMode="auto">
            <a:xfrm>
              <a:off x="4217988" y="5121276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Oval 211"/>
            <p:cNvSpPr>
              <a:spLocks noChangeArrowheads="1"/>
            </p:cNvSpPr>
            <p:nvPr/>
          </p:nvSpPr>
          <p:spPr bwMode="auto">
            <a:xfrm>
              <a:off x="4217988" y="5608638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Oval 212"/>
            <p:cNvSpPr>
              <a:spLocks noChangeArrowheads="1"/>
            </p:cNvSpPr>
            <p:nvPr/>
          </p:nvSpPr>
          <p:spPr bwMode="auto">
            <a:xfrm>
              <a:off x="4157739" y="5762626"/>
              <a:ext cx="189684" cy="209550"/>
            </a:xfrm>
            <a:prstGeom prst="ellipse">
              <a:avLst/>
            </a:prstGeom>
            <a:solidFill>
              <a:srgbClr val="EAA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" name="Oval 213"/>
            <p:cNvSpPr>
              <a:spLocks noChangeArrowheads="1"/>
            </p:cNvSpPr>
            <p:nvPr/>
          </p:nvSpPr>
          <p:spPr bwMode="auto">
            <a:xfrm>
              <a:off x="3673476" y="5526088"/>
              <a:ext cx="280988" cy="279400"/>
            </a:xfrm>
            <a:prstGeom prst="ellipse">
              <a:avLst/>
            </a:prstGeom>
            <a:solidFill>
              <a:srgbClr val="FD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" name="Oval 214"/>
            <p:cNvSpPr>
              <a:spLocks noChangeArrowheads="1"/>
            </p:cNvSpPr>
            <p:nvPr/>
          </p:nvSpPr>
          <p:spPr bwMode="auto">
            <a:xfrm>
              <a:off x="4429126" y="5238751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" name="Oval 215"/>
            <p:cNvSpPr>
              <a:spLocks noChangeArrowheads="1"/>
            </p:cNvSpPr>
            <p:nvPr/>
          </p:nvSpPr>
          <p:spPr bwMode="auto">
            <a:xfrm>
              <a:off x="4541839" y="5030788"/>
              <a:ext cx="247649" cy="250825"/>
            </a:xfrm>
            <a:prstGeom prst="ellipse">
              <a:avLst/>
            </a:prstGeom>
            <a:solidFill>
              <a:srgbClr val="5D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" name="Freeform 217"/>
            <p:cNvSpPr>
              <a:spLocks/>
            </p:cNvSpPr>
            <p:nvPr/>
          </p:nvSpPr>
          <p:spPr bwMode="auto">
            <a:xfrm>
              <a:off x="3673476" y="5111751"/>
              <a:ext cx="368300" cy="171450"/>
            </a:xfrm>
            <a:custGeom>
              <a:avLst/>
              <a:gdLst>
                <a:gd name="T0" fmla="*/ 227 w 232"/>
                <a:gd name="T1" fmla="*/ 108 h 108"/>
                <a:gd name="T2" fmla="*/ 0 w 232"/>
                <a:gd name="T3" fmla="*/ 12 h 108"/>
                <a:gd name="T4" fmla="*/ 5 w 232"/>
                <a:gd name="T5" fmla="*/ 0 h 108"/>
                <a:gd name="T6" fmla="*/ 232 w 232"/>
                <a:gd name="T7" fmla="*/ 96 h 108"/>
                <a:gd name="T8" fmla="*/ 227 w 232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08">
                  <a:moveTo>
                    <a:pt x="227" y="108"/>
                  </a:moveTo>
                  <a:lnTo>
                    <a:pt x="0" y="12"/>
                  </a:lnTo>
                  <a:lnTo>
                    <a:pt x="5" y="0"/>
                  </a:lnTo>
                  <a:lnTo>
                    <a:pt x="232" y="96"/>
                  </a:lnTo>
                  <a:lnTo>
                    <a:pt x="227" y="1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" name="Oval 218"/>
            <p:cNvSpPr>
              <a:spLocks noChangeArrowheads="1"/>
            </p:cNvSpPr>
            <p:nvPr/>
          </p:nvSpPr>
          <p:spPr bwMode="auto">
            <a:xfrm>
              <a:off x="4002088" y="5480051"/>
              <a:ext cx="69850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" name="Oval 219"/>
            <p:cNvSpPr>
              <a:spLocks noChangeArrowheads="1"/>
            </p:cNvSpPr>
            <p:nvPr/>
          </p:nvSpPr>
          <p:spPr bwMode="auto">
            <a:xfrm>
              <a:off x="4002088" y="5238751"/>
              <a:ext cx="698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" name="Oval 220"/>
            <p:cNvSpPr>
              <a:spLocks noChangeArrowheads="1"/>
            </p:cNvSpPr>
            <p:nvPr/>
          </p:nvSpPr>
          <p:spPr bwMode="auto">
            <a:xfrm>
              <a:off x="3508376" y="4937126"/>
              <a:ext cx="388938" cy="388938"/>
            </a:xfrm>
            <a:prstGeom prst="ellipse">
              <a:avLst/>
            </a:prstGeom>
            <a:solidFill>
              <a:srgbClr val="76D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" name="Oval 221"/>
            <p:cNvSpPr>
              <a:spLocks noChangeArrowheads="1"/>
            </p:cNvSpPr>
            <p:nvPr/>
          </p:nvSpPr>
          <p:spPr bwMode="auto">
            <a:xfrm>
              <a:off x="4102101" y="4776788"/>
              <a:ext cx="300038" cy="300038"/>
            </a:xfrm>
            <a:prstGeom prst="ellipse">
              <a:avLst/>
            </a:prstGeom>
            <a:solidFill>
              <a:srgbClr val="E99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" name="Oval 222"/>
            <p:cNvSpPr>
              <a:spLocks noChangeArrowheads="1"/>
            </p:cNvSpPr>
            <p:nvPr/>
          </p:nvSpPr>
          <p:spPr bwMode="auto">
            <a:xfrm>
              <a:off x="4429126" y="5480051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" name="Oval 223"/>
            <p:cNvSpPr>
              <a:spLocks noChangeArrowheads="1"/>
            </p:cNvSpPr>
            <p:nvPr/>
          </p:nvSpPr>
          <p:spPr bwMode="auto">
            <a:xfrm>
              <a:off x="4578352" y="5492751"/>
              <a:ext cx="295212" cy="303213"/>
            </a:xfrm>
            <a:prstGeom prst="ellipse">
              <a:avLst/>
            </a:prstGeom>
            <a:solidFill>
              <a:srgbClr val="93E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53" name="TextBox 14"/>
          <p:cNvSpPr txBox="1">
            <a:spLocks noChangeArrowheads="1"/>
          </p:cNvSpPr>
          <p:nvPr/>
        </p:nvSpPr>
        <p:spPr bwMode="auto">
          <a:xfrm>
            <a:off x="6379245" y="791848"/>
            <a:ext cx="449760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الزامات فنی</a:t>
            </a:r>
          </a:p>
        </p:txBody>
      </p:sp>
      <p:sp>
        <p:nvSpPr>
          <p:cNvPr id="54" name="Rectangle 7"/>
          <p:cNvSpPr>
            <a:spLocks noChangeArrowheads="1"/>
          </p:cNvSpPr>
          <p:nvPr/>
        </p:nvSpPr>
        <p:spPr bwMode="auto">
          <a:xfrm>
            <a:off x="8320725" y="4548294"/>
            <a:ext cx="3646065" cy="88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8 سال کارکرد در حالت آماده به کار یا 1500 ساعت کار دایم (در حالت هشدار)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4185634" y="5787282"/>
            <a:ext cx="349457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امکان تشخیص خطاهای گذرا و ماندگار</a:t>
            </a: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1382638" y="4354644"/>
            <a:ext cx="231751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امکان تشخیص بی‌برقی شبکه و ارسال آلارم</a:t>
            </a: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8199319" y="2142669"/>
            <a:ext cx="3767471" cy="88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IP </a:t>
            </a:r>
            <a:r>
              <a:rPr lang="fa-IR" b="1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بالاتر </a:t>
            </a:r>
            <a:r>
              <a:rPr lang="fa-IR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از 67، مقاوم در برابر اشعه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UV </a:t>
            </a:r>
            <a:r>
              <a:rPr lang="fa-IR" b="1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و </a:t>
            </a:r>
            <a:r>
              <a:rPr lang="fa-IR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مقاوم در برابر </a:t>
            </a:r>
            <a:r>
              <a:rPr lang="fa-IR" b="1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آتش</a:t>
            </a: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69326" y="2362123"/>
            <a:ext cx="3107792" cy="130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>
              <a:lnSpc>
                <a:spcPct val="150000"/>
              </a:lnSpc>
            </a:pPr>
            <a:r>
              <a:rPr lang="fa-IR" b="1" dirty="0">
                <a:latin typeface="Calibri" panose="020F0502020204030204" pitchFamily="34" charset="0"/>
                <a:cs typeface="B Nazanin" panose="00000400000000000000" pitchFamily="2" charset="-78"/>
              </a:rPr>
              <a:t>بستر ارتباطی مودم با مرکز </a:t>
            </a:r>
            <a:r>
              <a:rPr lang="en-US" b="1" dirty="0">
                <a:latin typeface="Calibri" panose="020F0502020204030204" pitchFamily="34" charset="0"/>
                <a:cs typeface="B Nazanin" panose="00000400000000000000" pitchFamily="2" charset="-78"/>
              </a:rPr>
              <a:t>GSM/GPRS 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و </a:t>
            </a:r>
            <a:r>
              <a:rPr lang="fa-IR" b="1" dirty="0">
                <a:latin typeface="Calibri" panose="020F0502020204030204" pitchFamily="34" charset="0"/>
                <a:cs typeface="B Nazanin" panose="00000400000000000000" pitchFamily="2" charset="-78"/>
              </a:rPr>
              <a:t>پروتکل ارتباطی </a:t>
            </a:r>
            <a:r>
              <a:rPr lang="en-US" b="1" dirty="0">
                <a:latin typeface="Calibri" panose="020F0502020204030204" pitchFamily="34" charset="0"/>
                <a:cs typeface="B Nazanin" panose="00000400000000000000" pitchFamily="2" charset="-78"/>
              </a:rPr>
              <a:t>DNP3 </a:t>
            </a:r>
            <a:r>
              <a:rPr lang="fa-IR" b="1" dirty="0">
                <a:latin typeface="Calibri" panose="020F0502020204030204" pitchFamily="34" charset="0"/>
                <a:cs typeface="B Nazanin" panose="00000400000000000000" pitchFamily="2" charset="-78"/>
              </a:rPr>
              <a:t>و </a:t>
            </a:r>
            <a:r>
              <a:rPr lang="en-US" b="1" dirty="0">
                <a:latin typeface="Calibri" panose="020F0502020204030204" pitchFamily="34" charset="0"/>
                <a:cs typeface="B Nazanin" panose="00000400000000000000" pitchFamily="2" charset="-78"/>
              </a:rPr>
              <a:t>IEC 60870-5-101/104</a:t>
            </a: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2846965" y="200072"/>
            <a:ext cx="4773194" cy="88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ارائه یراق‌آلات مناسب جهت نصب دستگاه با قابلیت نصب بر روی انواع پایه گرد و چهارگوش </a:t>
            </a:r>
          </a:p>
        </p:txBody>
      </p:sp>
      <p:sp>
        <p:nvSpPr>
          <p:cNvPr id="60" name="Arc 60"/>
          <p:cNvSpPr/>
          <p:nvPr/>
        </p:nvSpPr>
        <p:spPr>
          <a:xfrm>
            <a:off x="3177118" y="2602211"/>
            <a:ext cx="1555746" cy="732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76DCD7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1" name="Arc 60"/>
          <p:cNvSpPr/>
          <p:nvPr/>
        </p:nvSpPr>
        <p:spPr>
          <a:xfrm>
            <a:off x="5456315" y="1750764"/>
            <a:ext cx="1192888" cy="634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9935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2" name="Arc 60"/>
          <p:cNvSpPr/>
          <p:nvPr/>
        </p:nvSpPr>
        <p:spPr>
          <a:xfrm>
            <a:off x="7121493" y="2621531"/>
            <a:ext cx="997332" cy="542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5DD5FF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3" name="Arc 60"/>
          <p:cNvSpPr/>
          <p:nvPr/>
        </p:nvSpPr>
        <p:spPr>
          <a:xfrm>
            <a:off x="7247170" y="4489012"/>
            <a:ext cx="1191132" cy="637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93E5A8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4" name="Arc 60"/>
          <p:cNvSpPr/>
          <p:nvPr/>
        </p:nvSpPr>
        <p:spPr>
          <a:xfrm>
            <a:off x="5629786" y="5343598"/>
            <a:ext cx="830013" cy="451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AA8E2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5" name="Arc 60"/>
          <p:cNvSpPr/>
          <p:nvPr/>
        </p:nvSpPr>
        <p:spPr>
          <a:xfrm>
            <a:off x="3809005" y="4550599"/>
            <a:ext cx="1143056" cy="604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FD393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17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848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7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7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7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7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300"/>
                            </p:stCondLst>
                            <p:childTnLst>
                              <p:par>
                                <p:cTn id="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7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7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2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 animBg="1" advAuto="0"/>
      <p:bldP spid="61" grpId="0" animBg="1" advAuto="0"/>
      <p:bldP spid="62" grpId="0" animBg="1" advAuto="0"/>
      <p:bldP spid="63" grpId="0" animBg="1" advAuto="0"/>
      <p:bldP spid="64" grpId="0" animBg="1" advAuto="0"/>
      <p:bldP spid="65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5" b="76852" l="3300" r="98000">
                        <a14:foregroundMark x1="79000" y1="40278" x2="84900" y2="31481"/>
                        <a14:foregroundMark x1="63900" y1="42685" x2="63600" y2="29352"/>
                        <a14:foregroundMark x1="54800" y1="39074" x2="55400" y2="30000"/>
                        <a14:foregroundMark x1="62000" y1="14167" x2="62000" y2="14167"/>
                        <a14:foregroundMark x1="78300" y1="14167" x2="78300" y2="14167"/>
                        <a14:foregroundMark x1="75400" y1="45741" x2="75400" y2="45741"/>
                        <a14:foregroundMark x1="85200" y1="65185" x2="85200" y2="65185"/>
                        <a14:foregroundMark x1="73400" y1="63611" x2="73400" y2="63611"/>
                        <a14:foregroundMark x1="19100" y1="60000" x2="54100" y2="6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43"/>
          <a:stretch/>
        </p:blipFill>
        <p:spPr>
          <a:xfrm>
            <a:off x="10166898" y="362773"/>
            <a:ext cx="1454198" cy="1175657"/>
          </a:xfrm>
          <a:prstGeom prst="rect">
            <a:avLst/>
          </a:prstGeom>
        </p:spPr>
      </p:pic>
      <p:sp>
        <p:nvSpPr>
          <p:cNvPr id="342" name="Diamond 341"/>
          <p:cNvSpPr/>
          <p:nvPr/>
        </p:nvSpPr>
        <p:spPr>
          <a:xfrm>
            <a:off x="10706477" y="2933284"/>
            <a:ext cx="720000" cy="720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IN">
              <a:solidFill>
                <a:prstClr val="white"/>
              </a:solidFill>
            </a:endParaRPr>
          </a:p>
        </p:txBody>
      </p:sp>
      <p:sp>
        <p:nvSpPr>
          <p:cNvPr id="347" name="Diamond 346"/>
          <p:cNvSpPr/>
          <p:nvPr/>
        </p:nvSpPr>
        <p:spPr>
          <a:xfrm>
            <a:off x="10706477" y="4200745"/>
            <a:ext cx="720000" cy="720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5338" name="Group 5337"/>
          <p:cNvGrpSpPr/>
          <p:nvPr/>
        </p:nvGrpSpPr>
        <p:grpSpPr>
          <a:xfrm>
            <a:off x="215577" y="1061518"/>
            <a:ext cx="5336494" cy="4665724"/>
            <a:chOff x="4192588" y="1212851"/>
            <a:chExt cx="4572001" cy="3997324"/>
          </a:xfrm>
        </p:grpSpPr>
        <p:sp>
          <p:nvSpPr>
            <p:cNvPr id="5332" name="Freeform 797"/>
            <p:cNvSpPr>
              <a:spLocks noEditPoints="1"/>
            </p:cNvSpPr>
            <p:nvPr/>
          </p:nvSpPr>
          <p:spPr bwMode="auto">
            <a:xfrm>
              <a:off x="4356101" y="1212851"/>
              <a:ext cx="4178300" cy="2925763"/>
            </a:xfrm>
            <a:custGeom>
              <a:avLst/>
              <a:gdLst>
                <a:gd name="T0" fmla="*/ 3968 w 8146"/>
                <a:gd name="T1" fmla="*/ 4406 h 5702"/>
                <a:gd name="T2" fmla="*/ 7385 w 8146"/>
                <a:gd name="T3" fmla="*/ 2585 h 5702"/>
                <a:gd name="T4" fmla="*/ 6705 w 8146"/>
                <a:gd name="T5" fmla="*/ 2999 h 5702"/>
                <a:gd name="T6" fmla="*/ 6824 w 8146"/>
                <a:gd name="T7" fmla="*/ 3200 h 5702"/>
                <a:gd name="T8" fmla="*/ 6934 w 8146"/>
                <a:gd name="T9" fmla="*/ 2611 h 5702"/>
                <a:gd name="T10" fmla="*/ 7516 w 8146"/>
                <a:gd name="T11" fmla="*/ 2514 h 5702"/>
                <a:gd name="T12" fmla="*/ 3956 w 8146"/>
                <a:gd name="T13" fmla="*/ 4401 h 5702"/>
                <a:gd name="T14" fmla="*/ 3970 w 8146"/>
                <a:gd name="T15" fmla="*/ 4388 h 5702"/>
                <a:gd name="T16" fmla="*/ 6652 w 8146"/>
                <a:gd name="T17" fmla="*/ 1590 h 5702"/>
                <a:gd name="T18" fmla="*/ 4012 w 8146"/>
                <a:gd name="T19" fmla="*/ 4246 h 5702"/>
                <a:gd name="T20" fmla="*/ 4948 w 8146"/>
                <a:gd name="T21" fmla="*/ 452 h 5702"/>
                <a:gd name="T22" fmla="*/ 3916 w 8146"/>
                <a:gd name="T23" fmla="*/ 4073 h 5702"/>
                <a:gd name="T24" fmla="*/ 3182 w 8146"/>
                <a:gd name="T25" fmla="*/ 2432 h 5702"/>
                <a:gd name="T26" fmla="*/ 2150 w 8146"/>
                <a:gd name="T27" fmla="*/ 1025 h 5702"/>
                <a:gd name="T28" fmla="*/ 1868 w 8146"/>
                <a:gd name="T29" fmla="*/ 1141 h 5702"/>
                <a:gd name="T30" fmla="*/ 2493 w 8146"/>
                <a:gd name="T31" fmla="*/ 3138 h 5702"/>
                <a:gd name="T32" fmla="*/ 2447 w 8146"/>
                <a:gd name="T33" fmla="*/ 2957 h 5702"/>
                <a:gd name="T34" fmla="*/ 2990 w 8146"/>
                <a:gd name="T35" fmla="*/ 2656 h 5702"/>
                <a:gd name="T36" fmla="*/ 2599 w 8146"/>
                <a:gd name="T37" fmla="*/ 3057 h 5702"/>
                <a:gd name="T38" fmla="*/ 2019 w 8146"/>
                <a:gd name="T39" fmla="*/ 4005 h 5702"/>
                <a:gd name="T40" fmla="*/ 7175 w 8146"/>
                <a:gd name="T41" fmla="*/ 4152 h 5702"/>
                <a:gd name="T42" fmla="*/ 3345 w 8146"/>
                <a:gd name="T43" fmla="*/ 4829 h 5702"/>
                <a:gd name="T44" fmla="*/ 3321 w 8146"/>
                <a:gd name="T45" fmla="*/ 4490 h 5702"/>
                <a:gd name="T46" fmla="*/ 3567 w 8146"/>
                <a:gd name="T47" fmla="*/ 4137 h 5702"/>
                <a:gd name="T48" fmla="*/ 3779 w 8146"/>
                <a:gd name="T49" fmla="*/ 4277 h 5702"/>
                <a:gd name="T50" fmla="*/ 3791 w 8146"/>
                <a:gd name="T51" fmla="*/ 4126 h 5702"/>
                <a:gd name="T52" fmla="*/ 3968 w 8146"/>
                <a:gd name="T53" fmla="*/ 4140 h 5702"/>
                <a:gd name="T54" fmla="*/ 3951 w 8146"/>
                <a:gd name="T55" fmla="*/ 4412 h 5702"/>
                <a:gd name="T56" fmla="*/ 4005 w 8146"/>
                <a:gd name="T57" fmla="*/ 4347 h 5702"/>
                <a:gd name="T58" fmla="*/ 3948 w 8146"/>
                <a:gd name="T59" fmla="*/ 4418 h 5702"/>
                <a:gd name="T60" fmla="*/ 3961 w 8146"/>
                <a:gd name="T61" fmla="*/ 4396 h 5702"/>
                <a:gd name="T62" fmla="*/ 3883 w 8146"/>
                <a:gd name="T63" fmla="*/ 4382 h 5702"/>
                <a:gd name="T64" fmla="*/ 3967 w 8146"/>
                <a:gd name="T65" fmla="*/ 4406 h 5702"/>
                <a:gd name="T66" fmla="*/ 3940 w 8146"/>
                <a:gd name="T67" fmla="*/ 4406 h 5702"/>
                <a:gd name="T68" fmla="*/ 4175 w 8146"/>
                <a:gd name="T69" fmla="*/ 4614 h 5702"/>
                <a:gd name="T70" fmla="*/ 5273 w 8146"/>
                <a:gd name="T71" fmla="*/ 5264 h 5702"/>
                <a:gd name="T72" fmla="*/ 5647 w 8146"/>
                <a:gd name="T73" fmla="*/ 5036 h 5702"/>
                <a:gd name="T74" fmla="*/ 6951 w 8146"/>
                <a:gd name="T75" fmla="*/ 5448 h 5702"/>
                <a:gd name="T76" fmla="*/ 7193 w 8146"/>
                <a:gd name="T77" fmla="*/ 3934 h 5702"/>
                <a:gd name="T78" fmla="*/ 7327 w 8146"/>
                <a:gd name="T79" fmla="*/ 4396 h 5702"/>
                <a:gd name="T80" fmla="*/ 6995 w 8146"/>
                <a:gd name="T81" fmla="*/ 2664 h 5702"/>
                <a:gd name="T82" fmla="*/ 7697 w 8146"/>
                <a:gd name="T83" fmla="*/ 4278 h 5702"/>
                <a:gd name="T84" fmla="*/ 7613 w 8146"/>
                <a:gd name="T85" fmla="*/ 2777 h 5702"/>
                <a:gd name="T86" fmla="*/ 8029 w 8146"/>
                <a:gd name="T87" fmla="*/ 4536 h 5702"/>
                <a:gd name="T88" fmla="*/ 7728 w 8146"/>
                <a:gd name="T89" fmla="*/ 2537 h 5702"/>
                <a:gd name="T90" fmla="*/ 6990 w 8146"/>
                <a:gd name="T91" fmla="*/ 1540 h 5702"/>
                <a:gd name="T92" fmla="*/ 5481 w 8146"/>
                <a:gd name="T93" fmla="*/ 355 h 5702"/>
                <a:gd name="T94" fmla="*/ 4134 w 8146"/>
                <a:gd name="T95" fmla="*/ 44 h 5702"/>
                <a:gd name="T96" fmla="*/ 1957 w 8146"/>
                <a:gd name="T97" fmla="*/ 646 h 5702"/>
                <a:gd name="T98" fmla="*/ 977 w 8146"/>
                <a:gd name="T99" fmla="*/ 1547 h 5702"/>
                <a:gd name="T100" fmla="*/ 670 w 8146"/>
                <a:gd name="T101" fmla="*/ 2214 h 5702"/>
                <a:gd name="T102" fmla="*/ 2286 w 8146"/>
                <a:gd name="T103" fmla="*/ 723 h 5702"/>
                <a:gd name="T104" fmla="*/ 2421 w 8146"/>
                <a:gd name="T105" fmla="*/ 785 h 5702"/>
                <a:gd name="T106" fmla="*/ 1433 w 8146"/>
                <a:gd name="T107" fmla="*/ 1667 h 5702"/>
                <a:gd name="T108" fmla="*/ 582 w 8146"/>
                <a:gd name="T109" fmla="*/ 3437 h 5702"/>
                <a:gd name="T110" fmla="*/ 839 w 8146"/>
                <a:gd name="T111" fmla="*/ 4487 h 5702"/>
                <a:gd name="T112" fmla="*/ 1336 w 8146"/>
                <a:gd name="T113" fmla="*/ 4514 h 5702"/>
                <a:gd name="T114" fmla="*/ 1920 w 8146"/>
                <a:gd name="T115" fmla="*/ 3108 h 5702"/>
                <a:gd name="T116" fmla="*/ 1992 w 8146"/>
                <a:gd name="T117" fmla="*/ 3694 h 5702"/>
                <a:gd name="T118" fmla="*/ 2377 w 8146"/>
                <a:gd name="T119" fmla="*/ 5619 h 5702"/>
                <a:gd name="T120" fmla="*/ 2009 w 8146"/>
                <a:gd name="T121" fmla="*/ 3964 h 5702"/>
                <a:gd name="T122" fmla="*/ 2402 w 8146"/>
                <a:gd name="T123" fmla="*/ 5229 h 5702"/>
                <a:gd name="T124" fmla="*/ 3292 w 8146"/>
                <a:gd name="T125" fmla="*/ 5314 h 5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46" h="5702">
                  <a:moveTo>
                    <a:pt x="6605" y="5564"/>
                  </a:moveTo>
                  <a:lnTo>
                    <a:pt x="6599" y="5577"/>
                  </a:lnTo>
                  <a:cubicBezTo>
                    <a:pt x="6574" y="5565"/>
                    <a:pt x="6555" y="5577"/>
                    <a:pt x="6565" y="5548"/>
                  </a:cubicBezTo>
                  <a:cubicBezTo>
                    <a:pt x="6589" y="5562"/>
                    <a:pt x="6594" y="5546"/>
                    <a:pt x="6605" y="5564"/>
                  </a:cubicBezTo>
                  <a:close/>
                  <a:moveTo>
                    <a:pt x="6832" y="5330"/>
                  </a:moveTo>
                  <a:cubicBezTo>
                    <a:pt x="6864" y="5334"/>
                    <a:pt x="6836" y="5390"/>
                    <a:pt x="6811" y="5370"/>
                  </a:cubicBezTo>
                  <a:cubicBezTo>
                    <a:pt x="6798" y="5350"/>
                    <a:pt x="6822" y="5343"/>
                    <a:pt x="6832" y="5330"/>
                  </a:cubicBezTo>
                  <a:close/>
                  <a:moveTo>
                    <a:pt x="4177" y="4482"/>
                  </a:moveTo>
                  <a:cubicBezTo>
                    <a:pt x="4178" y="4484"/>
                    <a:pt x="4167" y="4480"/>
                    <a:pt x="4169" y="4482"/>
                  </a:cubicBezTo>
                  <a:cubicBezTo>
                    <a:pt x="4146" y="4475"/>
                    <a:pt x="4148" y="4474"/>
                    <a:pt x="4129" y="4468"/>
                  </a:cubicBezTo>
                  <a:cubicBezTo>
                    <a:pt x="4143" y="4472"/>
                    <a:pt x="4150" y="4473"/>
                    <a:pt x="4177" y="4482"/>
                  </a:cubicBezTo>
                  <a:close/>
                  <a:moveTo>
                    <a:pt x="5704" y="4904"/>
                  </a:moveTo>
                  <a:cubicBezTo>
                    <a:pt x="5722" y="4911"/>
                    <a:pt x="5705" y="4930"/>
                    <a:pt x="5697" y="4931"/>
                  </a:cubicBezTo>
                  <a:cubicBezTo>
                    <a:pt x="5687" y="4924"/>
                    <a:pt x="5685" y="4917"/>
                    <a:pt x="5685" y="4909"/>
                  </a:cubicBezTo>
                  <a:cubicBezTo>
                    <a:pt x="5699" y="4914"/>
                    <a:pt x="5702" y="4910"/>
                    <a:pt x="5704" y="4904"/>
                  </a:cubicBezTo>
                  <a:close/>
                  <a:moveTo>
                    <a:pt x="4079" y="4444"/>
                  </a:moveTo>
                  <a:cubicBezTo>
                    <a:pt x="4119" y="4454"/>
                    <a:pt x="4114" y="4455"/>
                    <a:pt x="4129" y="4460"/>
                  </a:cubicBezTo>
                  <a:cubicBezTo>
                    <a:pt x="4194" y="4479"/>
                    <a:pt x="4211" y="4481"/>
                    <a:pt x="4252" y="4496"/>
                  </a:cubicBezTo>
                  <a:cubicBezTo>
                    <a:pt x="4255" y="4500"/>
                    <a:pt x="4235" y="4495"/>
                    <a:pt x="4227" y="4494"/>
                  </a:cubicBezTo>
                  <a:cubicBezTo>
                    <a:pt x="4156" y="4473"/>
                    <a:pt x="4156" y="4472"/>
                    <a:pt x="4096" y="4453"/>
                  </a:cubicBezTo>
                  <a:cubicBezTo>
                    <a:pt x="4092" y="4451"/>
                    <a:pt x="4094" y="4451"/>
                    <a:pt x="4091" y="4450"/>
                  </a:cubicBezTo>
                  <a:cubicBezTo>
                    <a:pt x="4088" y="4448"/>
                    <a:pt x="4082" y="4446"/>
                    <a:pt x="4064" y="4441"/>
                  </a:cubicBezTo>
                  <a:cubicBezTo>
                    <a:pt x="4072" y="4443"/>
                    <a:pt x="4071" y="4442"/>
                    <a:pt x="4079" y="4444"/>
                  </a:cubicBezTo>
                  <a:moveTo>
                    <a:pt x="6842" y="4674"/>
                  </a:moveTo>
                  <a:cubicBezTo>
                    <a:pt x="6869" y="4673"/>
                    <a:pt x="6868" y="4692"/>
                    <a:pt x="6864" y="4712"/>
                  </a:cubicBezTo>
                  <a:cubicBezTo>
                    <a:pt x="6849" y="4710"/>
                    <a:pt x="6846" y="4719"/>
                    <a:pt x="6830" y="4716"/>
                  </a:cubicBezTo>
                  <a:cubicBezTo>
                    <a:pt x="6830" y="4699"/>
                    <a:pt x="6832" y="4682"/>
                    <a:pt x="6842" y="4674"/>
                  </a:cubicBezTo>
                  <a:close/>
                  <a:moveTo>
                    <a:pt x="3994" y="4407"/>
                  </a:moveTo>
                  <a:cubicBezTo>
                    <a:pt x="4006" y="4408"/>
                    <a:pt x="4006" y="4408"/>
                    <a:pt x="4038" y="4409"/>
                  </a:cubicBezTo>
                  <a:cubicBezTo>
                    <a:pt x="4043" y="4410"/>
                    <a:pt x="4020" y="4410"/>
                    <a:pt x="3991" y="4408"/>
                  </a:cubicBezTo>
                  <a:cubicBezTo>
                    <a:pt x="3975" y="4408"/>
                    <a:pt x="3968" y="4407"/>
                    <a:pt x="3951" y="4407"/>
                  </a:cubicBezTo>
                  <a:cubicBezTo>
                    <a:pt x="3951" y="4407"/>
                    <a:pt x="3951" y="4407"/>
                    <a:pt x="3951" y="4407"/>
                  </a:cubicBezTo>
                  <a:cubicBezTo>
                    <a:pt x="3952" y="4407"/>
                    <a:pt x="3952" y="4407"/>
                    <a:pt x="3952" y="4407"/>
                  </a:cubicBezTo>
                  <a:cubicBezTo>
                    <a:pt x="3973" y="4407"/>
                    <a:pt x="3986" y="4407"/>
                    <a:pt x="3994" y="4407"/>
                  </a:cubicBezTo>
                  <a:close/>
                  <a:moveTo>
                    <a:pt x="7728" y="4108"/>
                  </a:moveTo>
                  <a:cubicBezTo>
                    <a:pt x="7740" y="4079"/>
                    <a:pt x="7761" y="4126"/>
                    <a:pt x="7757" y="4153"/>
                  </a:cubicBezTo>
                  <a:cubicBezTo>
                    <a:pt x="7716" y="4165"/>
                    <a:pt x="7741" y="4108"/>
                    <a:pt x="7728" y="4108"/>
                  </a:cubicBezTo>
                  <a:close/>
                  <a:moveTo>
                    <a:pt x="7779" y="3738"/>
                  </a:moveTo>
                  <a:cubicBezTo>
                    <a:pt x="7798" y="3738"/>
                    <a:pt x="7791" y="3784"/>
                    <a:pt x="7799" y="3802"/>
                  </a:cubicBezTo>
                  <a:cubicBezTo>
                    <a:pt x="7751" y="3807"/>
                    <a:pt x="7792" y="3773"/>
                    <a:pt x="7779" y="3738"/>
                  </a:cubicBezTo>
                  <a:close/>
                  <a:moveTo>
                    <a:pt x="7613" y="3733"/>
                  </a:moveTo>
                  <a:cubicBezTo>
                    <a:pt x="7631" y="3730"/>
                    <a:pt x="7624" y="3770"/>
                    <a:pt x="7631" y="3785"/>
                  </a:cubicBezTo>
                  <a:cubicBezTo>
                    <a:pt x="7608" y="3789"/>
                    <a:pt x="7604" y="3746"/>
                    <a:pt x="7613" y="3733"/>
                  </a:cubicBezTo>
                  <a:close/>
                  <a:moveTo>
                    <a:pt x="3967" y="4406"/>
                  </a:moveTo>
                  <a:lnTo>
                    <a:pt x="3968" y="4406"/>
                  </a:lnTo>
                  <a:lnTo>
                    <a:pt x="3967" y="4406"/>
                  </a:lnTo>
                  <a:lnTo>
                    <a:pt x="3966" y="4406"/>
                  </a:ln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6" y="4406"/>
                    <a:pt x="3967" y="4406"/>
                  </a:cubicBez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lnTo>
                    <a:pt x="3968" y="4406"/>
                  </a:lnTo>
                  <a:cubicBezTo>
                    <a:pt x="3967" y="4406"/>
                    <a:pt x="3967" y="4406"/>
                    <a:pt x="3967" y="4406"/>
                  </a:cubicBezTo>
                  <a:moveTo>
                    <a:pt x="3963" y="4407"/>
                  </a:moveTo>
                  <a:cubicBezTo>
                    <a:pt x="3963" y="4407"/>
                    <a:pt x="3964" y="4407"/>
                    <a:pt x="3965" y="4407"/>
                  </a:cubicBezTo>
                  <a:cubicBezTo>
                    <a:pt x="3964" y="4407"/>
                    <a:pt x="3964" y="4407"/>
                    <a:pt x="3963" y="4407"/>
                  </a:cubicBezTo>
                  <a:cubicBezTo>
                    <a:pt x="3963" y="4407"/>
                    <a:pt x="3963" y="4407"/>
                    <a:pt x="3963" y="4407"/>
                  </a:cubicBezTo>
                  <a:close/>
                  <a:moveTo>
                    <a:pt x="7617" y="3025"/>
                  </a:moveTo>
                  <a:cubicBezTo>
                    <a:pt x="7638" y="3025"/>
                    <a:pt x="7647" y="3078"/>
                    <a:pt x="7619" y="3076"/>
                  </a:cubicBezTo>
                  <a:cubicBezTo>
                    <a:pt x="7610" y="3070"/>
                    <a:pt x="7603" y="3059"/>
                    <a:pt x="7597" y="3044"/>
                  </a:cubicBezTo>
                  <a:cubicBezTo>
                    <a:pt x="7609" y="3040"/>
                    <a:pt x="7620" y="3036"/>
                    <a:pt x="7617" y="3025"/>
                  </a:cubicBezTo>
                  <a:close/>
                  <a:moveTo>
                    <a:pt x="7470" y="2716"/>
                  </a:moveTo>
                  <a:cubicBezTo>
                    <a:pt x="7495" y="2694"/>
                    <a:pt x="7512" y="2715"/>
                    <a:pt x="7526" y="2753"/>
                  </a:cubicBezTo>
                  <a:cubicBezTo>
                    <a:pt x="7509" y="2771"/>
                    <a:pt x="7501" y="2740"/>
                    <a:pt x="7486" y="2747"/>
                  </a:cubicBezTo>
                  <a:cubicBezTo>
                    <a:pt x="7495" y="2795"/>
                    <a:pt x="7515" y="2837"/>
                    <a:pt x="7527" y="2875"/>
                  </a:cubicBezTo>
                  <a:cubicBezTo>
                    <a:pt x="7530" y="2884"/>
                    <a:pt x="7533" y="2894"/>
                    <a:pt x="7535" y="2902"/>
                  </a:cubicBezTo>
                  <a:cubicBezTo>
                    <a:pt x="7536" y="2910"/>
                    <a:pt x="7536" y="2917"/>
                    <a:pt x="7536" y="2924"/>
                  </a:cubicBezTo>
                  <a:cubicBezTo>
                    <a:pt x="7535" y="2938"/>
                    <a:pt x="7529" y="2951"/>
                    <a:pt x="7518" y="2963"/>
                  </a:cubicBezTo>
                  <a:cubicBezTo>
                    <a:pt x="7515" y="2946"/>
                    <a:pt x="7511" y="2933"/>
                    <a:pt x="7505" y="2922"/>
                  </a:cubicBezTo>
                  <a:cubicBezTo>
                    <a:pt x="7504" y="2919"/>
                    <a:pt x="7503" y="2916"/>
                    <a:pt x="7501" y="2913"/>
                  </a:cubicBezTo>
                  <a:cubicBezTo>
                    <a:pt x="7500" y="2910"/>
                    <a:pt x="7498" y="2907"/>
                    <a:pt x="7496" y="2904"/>
                  </a:cubicBezTo>
                  <a:cubicBezTo>
                    <a:pt x="7492" y="2898"/>
                    <a:pt x="7489" y="2893"/>
                    <a:pt x="7485" y="2888"/>
                  </a:cubicBezTo>
                  <a:cubicBezTo>
                    <a:pt x="7469" y="2867"/>
                    <a:pt x="7450" y="2850"/>
                    <a:pt x="7429" y="2827"/>
                  </a:cubicBezTo>
                  <a:cubicBezTo>
                    <a:pt x="7430" y="2809"/>
                    <a:pt x="7440" y="2796"/>
                    <a:pt x="7432" y="2774"/>
                  </a:cubicBezTo>
                  <a:cubicBezTo>
                    <a:pt x="7458" y="2781"/>
                    <a:pt x="7456" y="2794"/>
                    <a:pt x="7465" y="2822"/>
                  </a:cubicBezTo>
                  <a:cubicBezTo>
                    <a:pt x="7490" y="2799"/>
                    <a:pt x="7491" y="2763"/>
                    <a:pt x="7470" y="2716"/>
                  </a:cubicBezTo>
                  <a:moveTo>
                    <a:pt x="7512" y="2628"/>
                  </a:moveTo>
                  <a:cubicBezTo>
                    <a:pt x="7517" y="2626"/>
                    <a:pt x="7520" y="2626"/>
                    <a:pt x="7522" y="2628"/>
                  </a:cubicBezTo>
                  <a:cubicBezTo>
                    <a:pt x="7523" y="2629"/>
                    <a:pt x="7524" y="2630"/>
                    <a:pt x="7525" y="2631"/>
                  </a:cubicBezTo>
                  <a:cubicBezTo>
                    <a:pt x="7526" y="2632"/>
                    <a:pt x="7526" y="2633"/>
                    <a:pt x="7527" y="2637"/>
                  </a:cubicBezTo>
                  <a:cubicBezTo>
                    <a:pt x="7532" y="2650"/>
                    <a:pt x="7534" y="2665"/>
                    <a:pt x="7533" y="2669"/>
                  </a:cubicBezTo>
                  <a:cubicBezTo>
                    <a:pt x="7518" y="2672"/>
                    <a:pt x="7511" y="2664"/>
                    <a:pt x="7508" y="2652"/>
                  </a:cubicBezTo>
                  <a:cubicBezTo>
                    <a:pt x="7507" y="2650"/>
                    <a:pt x="7507" y="2646"/>
                    <a:pt x="7507" y="2643"/>
                  </a:cubicBezTo>
                  <a:cubicBezTo>
                    <a:pt x="7507" y="2642"/>
                    <a:pt x="7507" y="2640"/>
                    <a:pt x="7508" y="2638"/>
                  </a:cubicBezTo>
                  <a:cubicBezTo>
                    <a:pt x="7509" y="2635"/>
                    <a:pt x="7511" y="2631"/>
                    <a:pt x="7512" y="2628"/>
                  </a:cubicBezTo>
                  <a:close/>
                  <a:moveTo>
                    <a:pt x="7498" y="2675"/>
                  </a:moveTo>
                  <a:cubicBezTo>
                    <a:pt x="7478" y="2696"/>
                    <a:pt x="7466" y="2670"/>
                    <a:pt x="7450" y="2674"/>
                  </a:cubicBezTo>
                  <a:cubicBezTo>
                    <a:pt x="7444" y="2642"/>
                    <a:pt x="7435" y="2639"/>
                    <a:pt x="7424" y="2609"/>
                  </a:cubicBezTo>
                  <a:cubicBezTo>
                    <a:pt x="7413" y="2632"/>
                    <a:pt x="7399" y="2620"/>
                    <a:pt x="7390" y="2601"/>
                  </a:cubicBezTo>
                  <a:cubicBezTo>
                    <a:pt x="7388" y="2596"/>
                    <a:pt x="7386" y="2591"/>
                    <a:pt x="7385" y="2585"/>
                  </a:cubicBezTo>
                  <a:lnTo>
                    <a:pt x="7384" y="2583"/>
                  </a:lnTo>
                  <a:lnTo>
                    <a:pt x="7384" y="2583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cubicBezTo>
                    <a:pt x="7375" y="2565"/>
                    <a:pt x="7405" y="2621"/>
                    <a:pt x="7363" y="2543"/>
                  </a:cubicBezTo>
                  <a:lnTo>
                    <a:pt x="7363" y="2542"/>
                  </a:lnTo>
                  <a:cubicBezTo>
                    <a:pt x="7362" y="2539"/>
                    <a:pt x="7361" y="2537"/>
                    <a:pt x="7360" y="2535"/>
                  </a:cubicBezTo>
                  <a:cubicBezTo>
                    <a:pt x="7359" y="2530"/>
                    <a:pt x="7357" y="2526"/>
                    <a:pt x="7356" y="2521"/>
                  </a:cubicBezTo>
                  <a:cubicBezTo>
                    <a:pt x="7351" y="2504"/>
                    <a:pt x="7350" y="2490"/>
                    <a:pt x="7354" y="2483"/>
                  </a:cubicBezTo>
                  <a:cubicBezTo>
                    <a:pt x="7364" y="2491"/>
                    <a:pt x="7372" y="2499"/>
                    <a:pt x="7380" y="2509"/>
                  </a:cubicBezTo>
                  <a:cubicBezTo>
                    <a:pt x="7385" y="2513"/>
                    <a:pt x="7388" y="2518"/>
                    <a:pt x="7392" y="2523"/>
                  </a:cubicBezTo>
                  <a:lnTo>
                    <a:pt x="7394" y="2525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415" y="2566"/>
                  </a:lnTo>
                  <a:lnTo>
                    <a:pt x="7416" y="2566"/>
                  </a:lnTo>
                  <a:lnTo>
                    <a:pt x="7416" y="2566"/>
                  </a:lnTo>
                  <a:lnTo>
                    <a:pt x="7417" y="2568"/>
                  </a:lnTo>
                  <a:lnTo>
                    <a:pt x="7421" y="2573"/>
                  </a:lnTo>
                  <a:cubicBezTo>
                    <a:pt x="7429" y="2584"/>
                    <a:pt x="7435" y="2597"/>
                    <a:pt x="7441" y="2610"/>
                  </a:cubicBezTo>
                  <a:cubicBezTo>
                    <a:pt x="7447" y="2622"/>
                    <a:pt x="7453" y="2634"/>
                    <a:pt x="7461" y="2644"/>
                  </a:cubicBezTo>
                  <a:cubicBezTo>
                    <a:pt x="7465" y="2648"/>
                    <a:pt x="7469" y="2652"/>
                    <a:pt x="7474" y="2656"/>
                  </a:cubicBezTo>
                  <a:cubicBezTo>
                    <a:pt x="7476" y="2657"/>
                    <a:pt x="7477" y="2657"/>
                    <a:pt x="7478" y="2658"/>
                  </a:cubicBezTo>
                  <a:cubicBezTo>
                    <a:pt x="7480" y="2660"/>
                    <a:pt x="7483" y="2662"/>
                    <a:pt x="7485" y="2664"/>
                  </a:cubicBezTo>
                  <a:cubicBezTo>
                    <a:pt x="7489" y="2668"/>
                    <a:pt x="7493" y="2671"/>
                    <a:pt x="7498" y="2675"/>
                  </a:cubicBezTo>
                  <a:moveTo>
                    <a:pt x="6750" y="3029"/>
                  </a:moveTo>
                  <a:cubicBezTo>
                    <a:pt x="6750" y="3030"/>
                    <a:pt x="6750" y="3031"/>
                    <a:pt x="6750" y="3033"/>
                  </a:cubicBezTo>
                  <a:cubicBezTo>
                    <a:pt x="6749" y="3034"/>
                    <a:pt x="6750" y="3036"/>
                    <a:pt x="6750" y="3038"/>
                  </a:cubicBezTo>
                  <a:cubicBezTo>
                    <a:pt x="6751" y="3041"/>
                    <a:pt x="6753" y="3045"/>
                    <a:pt x="6754" y="3048"/>
                  </a:cubicBezTo>
                  <a:cubicBezTo>
                    <a:pt x="6758" y="3056"/>
                    <a:pt x="6763" y="3063"/>
                    <a:pt x="6767" y="3071"/>
                  </a:cubicBezTo>
                  <a:cubicBezTo>
                    <a:pt x="6775" y="3087"/>
                    <a:pt x="6780" y="3104"/>
                    <a:pt x="6766" y="3118"/>
                  </a:cubicBezTo>
                  <a:cubicBezTo>
                    <a:pt x="6780" y="3132"/>
                    <a:pt x="6798" y="3136"/>
                    <a:pt x="6807" y="3166"/>
                  </a:cubicBezTo>
                  <a:cubicBezTo>
                    <a:pt x="6793" y="3178"/>
                    <a:pt x="6793" y="3200"/>
                    <a:pt x="6772" y="3192"/>
                  </a:cubicBezTo>
                  <a:cubicBezTo>
                    <a:pt x="6761" y="3175"/>
                    <a:pt x="6790" y="3173"/>
                    <a:pt x="6784" y="3158"/>
                  </a:cubicBezTo>
                  <a:cubicBezTo>
                    <a:pt x="6773" y="3140"/>
                    <a:pt x="6755" y="3149"/>
                    <a:pt x="6761" y="3169"/>
                  </a:cubicBezTo>
                  <a:cubicBezTo>
                    <a:pt x="6735" y="3132"/>
                    <a:pt x="6717" y="3105"/>
                    <a:pt x="6703" y="3077"/>
                  </a:cubicBezTo>
                  <a:lnTo>
                    <a:pt x="6698" y="3066"/>
                  </a:lnTo>
                  <a:lnTo>
                    <a:pt x="6694" y="3058"/>
                  </a:lnTo>
                  <a:cubicBezTo>
                    <a:pt x="6692" y="3053"/>
                    <a:pt x="6691" y="3049"/>
                    <a:pt x="6689" y="3044"/>
                  </a:cubicBezTo>
                  <a:cubicBezTo>
                    <a:pt x="6686" y="3034"/>
                    <a:pt x="6684" y="3024"/>
                    <a:pt x="6682" y="3011"/>
                  </a:cubicBezTo>
                  <a:cubicBezTo>
                    <a:pt x="6695" y="3018"/>
                    <a:pt x="6726" y="3016"/>
                    <a:pt x="6715" y="3036"/>
                  </a:cubicBezTo>
                  <a:cubicBezTo>
                    <a:pt x="6762" y="3012"/>
                    <a:pt x="6723" y="3004"/>
                    <a:pt x="6705" y="2999"/>
                  </a:cubicBezTo>
                  <a:cubicBezTo>
                    <a:pt x="6714" y="2993"/>
                    <a:pt x="6726" y="2966"/>
                    <a:pt x="6730" y="2974"/>
                  </a:cubicBezTo>
                  <a:cubicBezTo>
                    <a:pt x="6754" y="2961"/>
                    <a:pt x="6743" y="2997"/>
                    <a:pt x="6766" y="3003"/>
                  </a:cubicBezTo>
                  <a:cubicBezTo>
                    <a:pt x="6781" y="2979"/>
                    <a:pt x="6732" y="2952"/>
                    <a:pt x="6740" y="2939"/>
                  </a:cubicBezTo>
                  <a:cubicBezTo>
                    <a:pt x="6723" y="2952"/>
                    <a:pt x="6707" y="2969"/>
                    <a:pt x="6697" y="2950"/>
                  </a:cubicBezTo>
                  <a:cubicBezTo>
                    <a:pt x="6711" y="2943"/>
                    <a:pt x="6721" y="2937"/>
                    <a:pt x="6728" y="2930"/>
                  </a:cubicBezTo>
                  <a:cubicBezTo>
                    <a:pt x="6731" y="2927"/>
                    <a:pt x="6734" y="2924"/>
                    <a:pt x="6737" y="2920"/>
                  </a:cubicBezTo>
                  <a:cubicBezTo>
                    <a:pt x="6738" y="2919"/>
                    <a:pt x="6739" y="2917"/>
                    <a:pt x="6740" y="2915"/>
                  </a:cubicBezTo>
                  <a:cubicBezTo>
                    <a:pt x="6740" y="2914"/>
                    <a:pt x="6741" y="2914"/>
                    <a:pt x="6741" y="2913"/>
                  </a:cubicBezTo>
                  <a:lnTo>
                    <a:pt x="6741" y="2913"/>
                  </a:lnTo>
                  <a:cubicBezTo>
                    <a:pt x="6736" y="2903"/>
                    <a:pt x="6753" y="2935"/>
                    <a:pt x="6729" y="2890"/>
                  </a:cubicBezTo>
                  <a:lnTo>
                    <a:pt x="6729" y="2890"/>
                  </a:lnTo>
                  <a:lnTo>
                    <a:pt x="6729" y="2890"/>
                  </a:lnTo>
                  <a:lnTo>
                    <a:pt x="6729" y="2890"/>
                  </a:lnTo>
                  <a:lnTo>
                    <a:pt x="6729" y="2889"/>
                  </a:lnTo>
                  <a:lnTo>
                    <a:pt x="6729" y="2888"/>
                  </a:lnTo>
                  <a:lnTo>
                    <a:pt x="6729" y="2887"/>
                  </a:lnTo>
                  <a:cubicBezTo>
                    <a:pt x="6732" y="2869"/>
                    <a:pt x="6725" y="2849"/>
                    <a:pt x="6716" y="2829"/>
                  </a:cubicBezTo>
                  <a:cubicBezTo>
                    <a:pt x="6726" y="2830"/>
                    <a:pt x="6737" y="2826"/>
                    <a:pt x="6750" y="2818"/>
                  </a:cubicBezTo>
                  <a:cubicBezTo>
                    <a:pt x="6752" y="2829"/>
                    <a:pt x="6756" y="2841"/>
                    <a:pt x="6762" y="2853"/>
                  </a:cubicBezTo>
                  <a:cubicBezTo>
                    <a:pt x="6763" y="2856"/>
                    <a:pt x="6765" y="2859"/>
                    <a:pt x="6766" y="2862"/>
                  </a:cubicBezTo>
                  <a:lnTo>
                    <a:pt x="6769" y="2866"/>
                  </a:lnTo>
                  <a:cubicBezTo>
                    <a:pt x="6773" y="2875"/>
                    <a:pt x="6778" y="2883"/>
                    <a:pt x="6782" y="2892"/>
                  </a:cubicBezTo>
                  <a:lnTo>
                    <a:pt x="6783" y="2894"/>
                  </a:lnTo>
                  <a:cubicBezTo>
                    <a:pt x="6785" y="2898"/>
                    <a:pt x="6788" y="2902"/>
                    <a:pt x="6791" y="2907"/>
                  </a:cubicBezTo>
                  <a:cubicBezTo>
                    <a:pt x="6801" y="2924"/>
                    <a:pt x="6815" y="2942"/>
                    <a:pt x="6830" y="2961"/>
                  </a:cubicBezTo>
                  <a:cubicBezTo>
                    <a:pt x="6834" y="2965"/>
                    <a:pt x="6838" y="2970"/>
                    <a:pt x="6841" y="2975"/>
                  </a:cubicBezTo>
                  <a:lnTo>
                    <a:pt x="6847" y="2982"/>
                  </a:lnTo>
                  <a:cubicBezTo>
                    <a:pt x="6847" y="2982"/>
                    <a:pt x="6848" y="2983"/>
                    <a:pt x="6849" y="2984"/>
                  </a:cubicBezTo>
                  <a:lnTo>
                    <a:pt x="6851" y="2988"/>
                  </a:lnTo>
                  <a:lnTo>
                    <a:pt x="6855" y="2994"/>
                  </a:lnTo>
                  <a:cubicBezTo>
                    <a:pt x="6866" y="3012"/>
                    <a:pt x="6876" y="3029"/>
                    <a:pt x="6886" y="3047"/>
                  </a:cubicBezTo>
                  <a:cubicBezTo>
                    <a:pt x="6905" y="3082"/>
                    <a:pt x="6921" y="3117"/>
                    <a:pt x="6931" y="3150"/>
                  </a:cubicBezTo>
                  <a:cubicBezTo>
                    <a:pt x="6917" y="3157"/>
                    <a:pt x="6910" y="3147"/>
                    <a:pt x="6896" y="3156"/>
                  </a:cubicBezTo>
                  <a:cubicBezTo>
                    <a:pt x="6904" y="3169"/>
                    <a:pt x="6914" y="3171"/>
                    <a:pt x="6924" y="3175"/>
                  </a:cubicBezTo>
                  <a:cubicBezTo>
                    <a:pt x="6934" y="3178"/>
                    <a:pt x="6944" y="3182"/>
                    <a:pt x="6950" y="3195"/>
                  </a:cubicBezTo>
                  <a:cubicBezTo>
                    <a:pt x="6939" y="3199"/>
                    <a:pt x="6929" y="3203"/>
                    <a:pt x="6918" y="3208"/>
                  </a:cubicBezTo>
                  <a:cubicBezTo>
                    <a:pt x="6923" y="3221"/>
                    <a:pt x="6934" y="3219"/>
                    <a:pt x="6938" y="3234"/>
                  </a:cubicBezTo>
                  <a:cubicBezTo>
                    <a:pt x="6950" y="3248"/>
                    <a:pt x="6947" y="3220"/>
                    <a:pt x="6965" y="3231"/>
                  </a:cubicBezTo>
                  <a:lnTo>
                    <a:pt x="6980" y="3268"/>
                  </a:lnTo>
                  <a:cubicBezTo>
                    <a:pt x="6970" y="3271"/>
                    <a:pt x="6967" y="3275"/>
                    <a:pt x="6967" y="3282"/>
                  </a:cubicBezTo>
                  <a:cubicBezTo>
                    <a:pt x="6945" y="3274"/>
                    <a:pt x="6917" y="3278"/>
                    <a:pt x="6907" y="3247"/>
                  </a:cubicBezTo>
                  <a:cubicBezTo>
                    <a:pt x="6902" y="3255"/>
                    <a:pt x="6892" y="3262"/>
                    <a:pt x="6878" y="3267"/>
                  </a:cubicBezTo>
                  <a:cubicBezTo>
                    <a:pt x="6887" y="3244"/>
                    <a:pt x="6847" y="3233"/>
                    <a:pt x="6862" y="3206"/>
                  </a:cubicBezTo>
                  <a:cubicBezTo>
                    <a:pt x="6853" y="3199"/>
                    <a:pt x="6840" y="3200"/>
                    <a:pt x="6825" y="3206"/>
                  </a:cubicBezTo>
                  <a:cubicBezTo>
                    <a:pt x="6824" y="3204"/>
                    <a:pt x="6824" y="3202"/>
                    <a:pt x="6824" y="3200"/>
                  </a:cubicBezTo>
                  <a:cubicBezTo>
                    <a:pt x="6823" y="3198"/>
                    <a:pt x="6822" y="3196"/>
                    <a:pt x="6822" y="3194"/>
                  </a:cubicBezTo>
                  <a:cubicBezTo>
                    <a:pt x="6820" y="3190"/>
                    <a:pt x="6819" y="3185"/>
                    <a:pt x="6818" y="3181"/>
                  </a:cubicBezTo>
                  <a:cubicBezTo>
                    <a:pt x="6815" y="3174"/>
                    <a:pt x="6813" y="3166"/>
                    <a:pt x="6811" y="3159"/>
                  </a:cubicBezTo>
                  <a:cubicBezTo>
                    <a:pt x="6806" y="3144"/>
                    <a:pt x="6801" y="3130"/>
                    <a:pt x="6795" y="3116"/>
                  </a:cubicBezTo>
                  <a:cubicBezTo>
                    <a:pt x="6790" y="3103"/>
                    <a:pt x="6783" y="3089"/>
                    <a:pt x="6776" y="3074"/>
                  </a:cubicBezTo>
                  <a:cubicBezTo>
                    <a:pt x="6772" y="3067"/>
                    <a:pt x="6768" y="3060"/>
                    <a:pt x="6764" y="3052"/>
                  </a:cubicBezTo>
                  <a:cubicBezTo>
                    <a:pt x="6762" y="3048"/>
                    <a:pt x="6759" y="3044"/>
                    <a:pt x="6757" y="3040"/>
                  </a:cubicBezTo>
                  <a:cubicBezTo>
                    <a:pt x="6755" y="3036"/>
                    <a:pt x="6752" y="3031"/>
                    <a:pt x="6750" y="3029"/>
                  </a:cubicBezTo>
                  <a:moveTo>
                    <a:pt x="7266" y="2436"/>
                  </a:moveTo>
                  <a:cubicBezTo>
                    <a:pt x="7292" y="2457"/>
                    <a:pt x="7317" y="2501"/>
                    <a:pt x="7345" y="2550"/>
                  </a:cubicBezTo>
                  <a:cubicBezTo>
                    <a:pt x="7356" y="2570"/>
                    <a:pt x="7366" y="2590"/>
                    <a:pt x="7377" y="2611"/>
                  </a:cubicBezTo>
                  <a:cubicBezTo>
                    <a:pt x="7381" y="2618"/>
                    <a:pt x="7385" y="2625"/>
                    <a:pt x="7389" y="2632"/>
                  </a:cubicBezTo>
                  <a:cubicBezTo>
                    <a:pt x="7398" y="2646"/>
                    <a:pt x="7408" y="2660"/>
                    <a:pt x="7419" y="2671"/>
                  </a:cubicBezTo>
                  <a:cubicBezTo>
                    <a:pt x="7381" y="2671"/>
                    <a:pt x="7365" y="2651"/>
                    <a:pt x="7354" y="2627"/>
                  </a:cubicBezTo>
                  <a:cubicBezTo>
                    <a:pt x="7351" y="2621"/>
                    <a:pt x="7349" y="2615"/>
                    <a:pt x="7346" y="2608"/>
                  </a:cubicBezTo>
                  <a:lnTo>
                    <a:pt x="7344" y="2603"/>
                  </a:lnTo>
                  <a:lnTo>
                    <a:pt x="7344" y="2603"/>
                  </a:lnTo>
                  <a:lnTo>
                    <a:pt x="7323" y="2564"/>
                  </a:lnTo>
                  <a:lnTo>
                    <a:pt x="7322" y="2562"/>
                  </a:lnTo>
                  <a:lnTo>
                    <a:pt x="7320" y="2558"/>
                  </a:lnTo>
                  <a:cubicBezTo>
                    <a:pt x="7317" y="2552"/>
                    <a:pt x="7315" y="2547"/>
                    <a:pt x="7312" y="2541"/>
                  </a:cubicBezTo>
                  <a:cubicBezTo>
                    <a:pt x="7300" y="2519"/>
                    <a:pt x="7287" y="2497"/>
                    <a:pt x="7271" y="2478"/>
                  </a:cubicBezTo>
                  <a:cubicBezTo>
                    <a:pt x="7298" y="2472"/>
                    <a:pt x="7273" y="2452"/>
                    <a:pt x="7266" y="2436"/>
                  </a:cubicBezTo>
                  <a:moveTo>
                    <a:pt x="6701" y="2820"/>
                  </a:moveTo>
                  <a:cubicBezTo>
                    <a:pt x="6708" y="2831"/>
                    <a:pt x="6714" y="2842"/>
                    <a:pt x="6721" y="2853"/>
                  </a:cubicBezTo>
                  <a:cubicBezTo>
                    <a:pt x="6712" y="2853"/>
                    <a:pt x="6703" y="2853"/>
                    <a:pt x="6706" y="2861"/>
                  </a:cubicBezTo>
                  <a:cubicBezTo>
                    <a:pt x="6695" y="2866"/>
                    <a:pt x="6692" y="2843"/>
                    <a:pt x="6680" y="2850"/>
                  </a:cubicBezTo>
                  <a:cubicBezTo>
                    <a:pt x="6675" y="2838"/>
                    <a:pt x="6683" y="2828"/>
                    <a:pt x="6701" y="2820"/>
                  </a:cubicBezTo>
                  <a:close/>
                  <a:moveTo>
                    <a:pt x="6661" y="2753"/>
                  </a:moveTo>
                  <a:cubicBezTo>
                    <a:pt x="6657" y="2741"/>
                    <a:pt x="6677" y="2751"/>
                    <a:pt x="6671" y="2738"/>
                  </a:cubicBezTo>
                  <a:cubicBezTo>
                    <a:pt x="6712" y="2730"/>
                    <a:pt x="6707" y="2794"/>
                    <a:pt x="6720" y="2818"/>
                  </a:cubicBezTo>
                  <a:cubicBezTo>
                    <a:pt x="6677" y="2832"/>
                    <a:pt x="6692" y="2753"/>
                    <a:pt x="6661" y="2753"/>
                  </a:cubicBezTo>
                  <a:close/>
                  <a:moveTo>
                    <a:pt x="7148" y="2255"/>
                  </a:moveTo>
                  <a:cubicBezTo>
                    <a:pt x="7176" y="2278"/>
                    <a:pt x="7209" y="2324"/>
                    <a:pt x="7228" y="2364"/>
                  </a:cubicBezTo>
                  <a:cubicBezTo>
                    <a:pt x="7238" y="2384"/>
                    <a:pt x="7243" y="2402"/>
                    <a:pt x="7243" y="2414"/>
                  </a:cubicBezTo>
                  <a:cubicBezTo>
                    <a:pt x="7242" y="2427"/>
                    <a:pt x="7237" y="2433"/>
                    <a:pt x="7223" y="2431"/>
                  </a:cubicBezTo>
                  <a:cubicBezTo>
                    <a:pt x="7226" y="2401"/>
                    <a:pt x="7210" y="2378"/>
                    <a:pt x="7193" y="2352"/>
                  </a:cubicBezTo>
                  <a:cubicBezTo>
                    <a:pt x="7175" y="2325"/>
                    <a:pt x="7155" y="2297"/>
                    <a:pt x="7148" y="2255"/>
                  </a:cubicBezTo>
                  <a:moveTo>
                    <a:pt x="7099" y="2243"/>
                  </a:moveTo>
                  <a:cubicBezTo>
                    <a:pt x="7081" y="2215"/>
                    <a:pt x="7139" y="2244"/>
                    <a:pt x="7121" y="2216"/>
                  </a:cubicBezTo>
                  <a:cubicBezTo>
                    <a:pt x="7148" y="2208"/>
                    <a:pt x="7136" y="2244"/>
                    <a:pt x="7136" y="2252"/>
                  </a:cubicBezTo>
                  <a:cubicBezTo>
                    <a:pt x="7121" y="2265"/>
                    <a:pt x="7113" y="2235"/>
                    <a:pt x="7099" y="2243"/>
                  </a:cubicBezTo>
                  <a:close/>
                  <a:moveTo>
                    <a:pt x="6960" y="2605"/>
                  </a:moveTo>
                  <a:cubicBezTo>
                    <a:pt x="6953" y="2610"/>
                    <a:pt x="6960" y="2617"/>
                    <a:pt x="6961" y="2624"/>
                  </a:cubicBezTo>
                  <a:cubicBezTo>
                    <a:pt x="6950" y="2629"/>
                    <a:pt x="6946" y="2604"/>
                    <a:pt x="6934" y="2611"/>
                  </a:cubicBezTo>
                  <a:cubicBezTo>
                    <a:pt x="6922" y="2629"/>
                    <a:pt x="6959" y="2659"/>
                    <a:pt x="6966" y="2681"/>
                  </a:cubicBezTo>
                  <a:cubicBezTo>
                    <a:pt x="6913" y="2671"/>
                    <a:pt x="6880" y="2591"/>
                    <a:pt x="6842" y="2579"/>
                  </a:cubicBezTo>
                  <a:cubicBezTo>
                    <a:pt x="6850" y="2559"/>
                    <a:pt x="6878" y="2549"/>
                    <a:pt x="6885" y="2551"/>
                  </a:cubicBezTo>
                  <a:cubicBezTo>
                    <a:pt x="6905" y="2529"/>
                    <a:pt x="6875" y="2535"/>
                    <a:pt x="6880" y="2514"/>
                  </a:cubicBezTo>
                  <a:cubicBezTo>
                    <a:pt x="6858" y="2500"/>
                    <a:pt x="6881" y="2546"/>
                    <a:pt x="6854" y="2551"/>
                  </a:cubicBezTo>
                  <a:cubicBezTo>
                    <a:pt x="6818" y="2498"/>
                    <a:pt x="6819" y="2479"/>
                    <a:pt x="6779" y="2470"/>
                  </a:cubicBezTo>
                  <a:cubicBezTo>
                    <a:pt x="6774" y="2441"/>
                    <a:pt x="6791" y="2463"/>
                    <a:pt x="6756" y="2424"/>
                  </a:cubicBezTo>
                  <a:cubicBezTo>
                    <a:pt x="6801" y="2386"/>
                    <a:pt x="6799" y="2461"/>
                    <a:pt x="6828" y="2467"/>
                  </a:cubicBezTo>
                  <a:cubicBezTo>
                    <a:pt x="6831" y="2456"/>
                    <a:pt x="6828" y="2446"/>
                    <a:pt x="6821" y="2436"/>
                  </a:cubicBezTo>
                  <a:cubicBezTo>
                    <a:pt x="6813" y="2427"/>
                    <a:pt x="6803" y="2418"/>
                    <a:pt x="6794" y="2410"/>
                  </a:cubicBezTo>
                  <a:cubicBezTo>
                    <a:pt x="6775" y="2394"/>
                    <a:pt x="6761" y="2379"/>
                    <a:pt x="6784" y="2362"/>
                  </a:cubicBezTo>
                  <a:cubicBezTo>
                    <a:pt x="6798" y="2385"/>
                    <a:pt x="6817" y="2406"/>
                    <a:pt x="6837" y="2428"/>
                  </a:cubicBezTo>
                  <a:cubicBezTo>
                    <a:pt x="6857" y="2450"/>
                    <a:pt x="6878" y="2473"/>
                    <a:pt x="6898" y="2497"/>
                  </a:cubicBezTo>
                  <a:cubicBezTo>
                    <a:pt x="6918" y="2521"/>
                    <a:pt x="6937" y="2546"/>
                    <a:pt x="6951" y="2574"/>
                  </a:cubicBezTo>
                  <a:cubicBezTo>
                    <a:pt x="6965" y="2602"/>
                    <a:pt x="6974" y="2632"/>
                    <a:pt x="6976" y="2665"/>
                  </a:cubicBezTo>
                  <a:cubicBezTo>
                    <a:pt x="6952" y="2658"/>
                    <a:pt x="6981" y="2630"/>
                    <a:pt x="6960" y="2605"/>
                  </a:cubicBezTo>
                  <a:moveTo>
                    <a:pt x="7067" y="2114"/>
                  </a:moveTo>
                  <a:cubicBezTo>
                    <a:pt x="7087" y="2107"/>
                    <a:pt x="7104" y="2126"/>
                    <a:pt x="7124" y="2119"/>
                  </a:cubicBezTo>
                  <a:cubicBezTo>
                    <a:pt x="7111" y="2145"/>
                    <a:pt x="7172" y="2186"/>
                    <a:pt x="7147" y="2209"/>
                  </a:cubicBezTo>
                  <a:cubicBezTo>
                    <a:pt x="7143" y="2160"/>
                    <a:pt x="7081" y="2164"/>
                    <a:pt x="7067" y="2114"/>
                  </a:cubicBezTo>
                  <a:close/>
                  <a:moveTo>
                    <a:pt x="6932" y="2148"/>
                  </a:moveTo>
                  <a:cubicBezTo>
                    <a:pt x="6925" y="2151"/>
                    <a:pt x="6920" y="2146"/>
                    <a:pt x="6913" y="2151"/>
                  </a:cubicBezTo>
                  <a:cubicBezTo>
                    <a:pt x="6948" y="2197"/>
                    <a:pt x="6969" y="2222"/>
                    <a:pt x="6991" y="2243"/>
                  </a:cubicBezTo>
                  <a:cubicBezTo>
                    <a:pt x="7013" y="2265"/>
                    <a:pt x="7035" y="2283"/>
                    <a:pt x="7069" y="2321"/>
                  </a:cubicBezTo>
                  <a:cubicBezTo>
                    <a:pt x="7056" y="2341"/>
                    <a:pt x="7040" y="2344"/>
                    <a:pt x="7023" y="2338"/>
                  </a:cubicBezTo>
                  <a:cubicBezTo>
                    <a:pt x="7014" y="2334"/>
                    <a:pt x="7005" y="2328"/>
                    <a:pt x="6996" y="2321"/>
                  </a:cubicBezTo>
                  <a:cubicBezTo>
                    <a:pt x="6987" y="2313"/>
                    <a:pt x="6977" y="2304"/>
                    <a:pt x="6968" y="2294"/>
                  </a:cubicBezTo>
                  <a:cubicBezTo>
                    <a:pt x="6930" y="2254"/>
                    <a:pt x="6892" y="2200"/>
                    <a:pt x="6873" y="2183"/>
                  </a:cubicBezTo>
                  <a:cubicBezTo>
                    <a:pt x="6870" y="2161"/>
                    <a:pt x="6874" y="2143"/>
                    <a:pt x="6884" y="2135"/>
                  </a:cubicBezTo>
                  <a:cubicBezTo>
                    <a:pt x="6894" y="2127"/>
                    <a:pt x="6911" y="2129"/>
                    <a:pt x="6932" y="2148"/>
                  </a:cubicBezTo>
                  <a:close/>
                  <a:moveTo>
                    <a:pt x="6835" y="2109"/>
                  </a:moveTo>
                  <a:cubicBezTo>
                    <a:pt x="6853" y="2094"/>
                    <a:pt x="6880" y="2099"/>
                    <a:pt x="6878" y="2121"/>
                  </a:cubicBezTo>
                  <a:cubicBezTo>
                    <a:pt x="6862" y="2137"/>
                    <a:pt x="6849" y="2120"/>
                    <a:pt x="6835" y="2109"/>
                  </a:cubicBezTo>
                  <a:close/>
                  <a:moveTo>
                    <a:pt x="7252" y="2121"/>
                  </a:moveTo>
                  <a:cubicBezTo>
                    <a:pt x="7243" y="2108"/>
                    <a:pt x="7233" y="2095"/>
                    <a:pt x="7223" y="2082"/>
                  </a:cubicBezTo>
                  <a:cubicBezTo>
                    <a:pt x="7238" y="2096"/>
                    <a:pt x="7253" y="2111"/>
                    <a:pt x="7268" y="2127"/>
                  </a:cubicBezTo>
                  <a:cubicBezTo>
                    <a:pt x="7282" y="2143"/>
                    <a:pt x="7297" y="2160"/>
                    <a:pt x="7312" y="2178"/>
                  </a:cubicBezTo>
                  <a:cubicBezTo>
                    <a:pt x="7341" y="2214"/>
                    <a:pt x="7370" y="2253"/>
                    <a:pt x="7398" y="2294"/>
                  </a:cubicBezTo>
                  <a:cubicBezTo>
                    <a:pt x="7424" y="2335"/>
                    <a:pt x="7449" y="2379"/>
                    <a:pt x="7471" y="2424"/>
                  </a:cubicBezTo>
                  <a:cubicBezTo>
                    <a:pt x="7477" y="2436"/>
                    <a:pt x="7482" y="2447"/>
                    <a:pt x="7487" y="2459"/>
                  </a:cubicBezTo>
                  <a:lnTo>
                    <a:pt x="7491" y="2467"/>
                  </a:lnTo>
                  <a:lnTo>
                    <a:pt x="7493" y="2471"/>
                  </a:lnTo>
                  <a:lnTo>
                    <a:pt x="7493" y="2472"/>
                  </a:lnTo>
                  <a:lnTo>
                    <a:pt x="7493" y="2472"/>
                  </a:lnTo>
                  <a:cubicBezTo>
                    <a:pt x="7538" y="2556"/>
                    <a:pt x="7506" y="2496"/>
                    <a:pt x="7516" y="2514"/>
                  </a:cubicBezTo>
                  <a:lnTo>
                    <a:pt x="7516" y="2515"/>
                  </a:lnTo>
                  <a:lnTo>
                    <a:pt x="7516" y="2515"/>
                  </a:lnTo>
                  <a:lnTo>
                    <a:pt x="7516" y="2516"/>
                  </a:lnTo>
                  <a:lnTo>
                    <a:pt x="7519" y="2526"/>
                  </a:lnTo>
                  <a:cubicBezTo>
                    <a:pt x="7522" y="2540"/>
                    <a:pt x="7525" y="2553"/>
                    <a:pt x="7527" y="2567"/>
                  </a:cubicBezTo>
                  <a:cubicBezTo>
                    <a:pt x="7532" y="2571"/>
                    <a:pt x="7544" y="2562"/>
                    <a:pt x="7547" y="2568"/>
                  </a:cubicBezTo>
                  <a:cubicBezTo>
                    <a:pt x="7551" y="2580"/>
                    <a:pt x="7549" y="2592"/>
                    <a:pt x="7547" y="2604"/>
                  </a:cubicBezTo>
                  <a:cubicBezTo>
                    <a:pt x="7523" y="2615"/>
                    <a:pt x="7522" y="2587"/>
                    <a:pt x="7512" y="2575"/>
                  </a:cubicBezTo>
                  <a:cubicBezTo>
                    <a:pt x="7501" y="2580"/>
                    <a:pt x="7490" y="2585"/>
                    <a:pt x="7492" y="2591"/>
                  </a:cubicBezTo>
                  <a:cubicBezTo>
                    <a:pt x="7482" y="2582"/>
                    <a:pt x="7473" y="2569"/>
                    <a:pt x="7464" y="2555"/>
                  </a:cubicBezTo>
                  <a:cubicBezTo>
                    <a:pt x="7463" y="2553"/>
                    <a:pt x="7461" y="2551"/>
                    <a:pt x="7460" y="2549"/>
                  </a:cubicBezTo>
                  <a:lnTo>
                    <a:pt x="7459" y="2546"/>
                  </a:lnTo>
                  <a:lnTo>
                    <a:pt x="7458" y="2545"/>
                  </a:lnTo>
                  <a:lnTo>
                    <a:pt x="7457" y="2544"/>
                  </a:lnTo>
                  <a:lnTo>
                    <a:pt x="7436" y="2503"/>
                  </a:lnTo>
                  <a:lnTo>
                    <a:pt x="7436" y="2503"/>
                  </a:lnTo>
                  <a:lnTo>
                    <a:pt x="7435" y="2502"/>
                  </a:lnTo>
                  <a:cubicBezTo>
                    <a:pt x="7430" y="2495"/>
                    <a:pt x="7426" y="2488"/>
                    <a:pt x="7422" y="2480"/>
                  </a:cubicBezTo>
                  <a:cubicBezTo>
                    <a:pt x="7413" y="2466"/>
                    <a:pt x="7403" y="2451"/>
                    <a:pt x="7394" y="2436"/>
                  </a:cubicBezTo>
                  <a:cubicBezTo>
                    <a:pt x="7374" y="2405"/>
                    <a:pt x="7353" y="2375"/>
                    <a:pt x="7329" y="2345"/>
                  </a:cubicBezTo>
                  <a:cubicBezTo>
                    <a:pt x="7305" y="2316"/>
                    <a:pt x="7278" y="2289"/>
                    <a:pt x="7249" y="2267"/>
                  </a:cubicBezTo>
                  <a:cubicBezTo>
                    <a:pt x="7239" y="2235"/>
                    <a:pt x="7231" y="2205"/>
                    <a:pt x="7240" y="2178"/>
                  </a:cubicBezTo>
                  <a:cubicBezTo>
                    <a:pt x="7218" y="2159"/>
                    <a:pt x="7221" y="2199"/>
                    <a:pt x="7205" y="2203"/>
                  </a:cubicBezTo>
                  <a:cubicBezTo>
                    <a:pt x="7186" y="2186"/>
                    <a:pt x="7207" y="2147"/>
                    <a:pt x="7179" y="2151"/>
                  </a:cubicBezTo>
                  <a:cubicBezTo>
                    <a:pt x="7168" y="2124"/>
                    <a:pt x="7183" y="2134"/>
                    <a:pt x="7201" y="2123"/>
                  </a:cubicBezTo>
                  <a:cubicBezTo>
                    <a:pt x="7161" y="2091"/>
                    <a:pt x="7131" y="2068"/>
                    <a:pt x="7117" y="2039"/>
                  </a:cubicBezTo>
                  <a:cubicBezTo>
                    <a:pt x="7089" y="2049"/>
                    <a:pt x="7125" y="2071"/>
                    <a:pt x="7133" y="2088"/>
                  </a:cubicBezTo>
                  <a:cubicBezTo>
                    <a:pt x="7091" y="2082"/>
                    <a:pt x="7060" y="2021"/>
                    <a:pt x="7056" y="1989"/>
                  </a:cubicBezTo>
                  <a:cubicBezTo>
                    <a:pt x="7077" y="1963"/>
                    <a:pt x="7129" y="1989"/>
                    <a:pt x="7096" y="1944"/>
                  </a:cubicBezTo>
                  <a:cubicBezTo>
                    <a:pt x="7109" y="1947"/>
                    <a:pt x="7120" y="1958"/>
                    <a:pt x="7130" y="1972"/>
                  </a:cubicBezTo>
                  <a:cubicBezTo>
                    <a:pt x="7140" y="1985"/>
                    <a:pt x="7149" y="2003"/>
                    <a:pt x="7157" y="2019"/>
                  </a:cubicBezTo>
                  <a:cubicBezTo>
                    <a:pt x="7174" y="2051"/>
                    <a:pt x="7189" y="2081"/>
                    <a:pt x="7211" y="2079"/>
                  </a:cubicBezTo>
                  <a:cubicBezTo>
                    <a:pt x="7197" y="2043"/>
                    <a:pt x="7164" y="2002"/>
                    <a:pt x="7136" y="1964"/>
                  </a:cubicBezTo>
                  <a:cubicBezTo>
                    <a:pt x="7107" y="1926"/>
                    <a:pt x="7084" y="1889"/>
                    <a:pt x="7092" y="1858"/>
                  </a:cubicBezTo>
                  <a:cubicBezTo>
                    <a:pt x="7116" y="1872"/>
                    <a:pt x="7135" y="1889"/>
                    <a:pt x="7151" y="1908"/>
                  </a:cubicBezTo>
                  <a:cubicBezTo>
                    <a:pt x="7168" y="1927"/>
                    <a:pt x="7182" y="1948"/>
                    <a:pt x="7194" y="1970"/>
                  </a:cubicBezTo>
                  <a:cubicBezTo>
                    <a:pt x="7219" y="2013"/>
                    <a:pt x="7242" y="2059"/>
                    <a:pt x="7280" y="2102"/>
                  </a:cubicBezTo>
                  <a:cubicBezTo>
                    <a:pt x="7271" y="2108"/>
                    <a:pt x="7262" y="2115"/>
                    <a:pt x="7252" y="2121"/>
                  </a:cubicBezTo>
                  <a:moveTo>
                    <a:pt x="6948" y="1978"/>
                  </a:moveTo>
                  <a:cubicBezTo>
                    <a:pt x="6965" y="1968"/>
                    <a:pt x="6982" y="1969"/>
                    <a:pt x="7000" y="1947"/>
                  </a:cubicBezTo>
                  <a:cubicBezTo>
                    <a:pt x="7014" y="1970"/>
                    <a:pt x="7022" y="1989"/>
                    <a:pt x="7028" y="2009"/>
                  </a:cubicBezTo>
                  <a:cubicBezTo>
                    <a:pt x="7034" y="2029"/>
                    <a:pt x="7040" y="2050"/>
                    <a:pt x="7051" y="2079"/>
                  </a:cubicBezTo>
                  <a:cubicBezTo>
                    <a:pt x="7003" y="2076"/>
                    <a:pt x="6996" y="2014"/>
                    <a:pt x="6948" y="1978"/>
                  </a:cubicBezTo>
                  <a:moveTo>
                    <a:pt x="3956" y="4401"/>
                  </a:moveTo>
                  <a:lnTo>
                    <a:pt x="3956" y="4401"/>
                  </a:lnTo>
                  <a:cubicBezTo>
                    <a:pt x="3958" y="4399"/>
                    <a:pt x="3959" y="4398"/>
                    <a:pt x="3962" y="4396"/>
                  </a:cubicBezTo>
                  <a:cubicBezTo>
                    <a:pt x="3964" y="4395"/>
                    <a:pt x="3966" y="4393"/>
                    <a:pt x="3969" y="4390"/>
                  </a:cubicBezTo>
                  <a:cubicBezTo>
                    <a:pt x="3972" y="4387"/>
                    <a:pt x="3973" y="4387"/>
                    <a:pt x="3974" y="4386"/>
                  </a:cubicBezTo>
                  <a:cubicBezTo>
                    <a:pt x="3968" y="4391"/>
                    <a:pt x="3961" y="4397"/>
                    <a:pt x="3954" y="4402"/>
                  </a:cubicBezTo>
                  <a:cubicBezTo>
                    <a:pt x="3955" y="4402"/>
                    <a:pt x="3955" y="4401"/>
                    <a:pt x="3956" y="4401"/>
                  </a:cubicBezTo>
                  <a:close/>
                  <a:moveTo>
                    <a:pt x="6878" y="1757"/>
                  </a:moveTo>
                  <a:cubicBezTo>
                    <a:pt x="6895" y="1755"/>
                    <a:pt x="6913" y="1781"/>
                    <a:pt x="6930" y="1789"/>
                  </a:cubicBezTo>
                  <a:cubicBezTo>
                    <a:pt x="6918" y="1798"/>
                    <a:pt x="6925" y="1810"/>
                    <a:pt x="6912" y="1819"/>
                  </a:cubicBezTo>
                  <a:cubicBezTo>
                    <a:pt x="6880" y="1796"/>
                    <a:pt x="6911" y="1780"/>
                    <a:pt x="6878" y="1757"/>
                  </a:cubicBezTo>
                  <a:close/>
                  <a:moveTo>
                    <a:pt x="6505" y="2082"/>
                  </a:moveTo>
                  <a:cubicBezTo>
                    <a:pt x="6528" y="2093"/>
                    <a:pt x="6551" y="2110"/>
                    <a:pt x="6573" y="2129"/>
                  </a:cubicBezTo>
                  <a:cubicBezTo>
                    <a:pt x="6584" y="2139"/>
                    <a:pt x="6594" y="2150"/>
                    <a:pt x="6604" y="2161"/>
                  </a:cubicBezTo>
                  <a:cubicBezTo>
                    <a:pt x="6614" y="2172"/>
                    <a:pt x="6624" y="2184"/>
                    <a:pt x="6634" y="2196"/>
                  </a:cubicBezTo>
                  <a:cubicBezTo>
                    <a:pt x="6653" y="2221"/>
                    <a:pt x="6671" y="2246"/>
                    <a:pt x="6687" y="2270"/>
                  </a:cubicBezTo>
                  <a:cubicBezTo>
                    <a:pt x="6695" y="2282"/>
                    <a:pt x="6704" y="2293"/>
                    <a:pt x="6711" y="2304"/>
                  </a:cubicBezTo>
                  <a:cubicBezTo>
                    <a:pt x="6719" y="2316"/>
                    <a:pt x="6726" y="2326"/>
                    <a:pt x="6733" y="2336"/>
                  </a:cubicBezTo>
                  <a:cubicBezTo>
                    <a:pt x="6752" y="2348"/>
                    <a:pt x="6758" y="2308"/>
                    <a:pt x="6744" y="2295"/>
                  </a:cubicBezTo>
                  <a:cubicBezTo>
                    <a:pt x="6768" y="2287"/>
                    <a:pt x="6764" y="2325"/>
                    <a:pt x="6775" y="2336"/>
                  </a:cubicBezTo>
                  <a:cubicBezTo>
                    <a:pt x="6764" y="2346"/>
                    <a:pt x="6754" y="2338"/>
                    <a:pt x="6743" y="2350"/>
                  </a:cubicBezTo>
                  <a:cubicBezTo>
                    <a:pt x="6730" y="2364"/>
                    <a:pt x="6765" y="2385"/>
                    <a:pt x="6772" y="2402"/>
                  </a:cubicBezTo>
                  <a:cubicBezTo>
                    <a:pt x="6704" y="2381"/>
                    <a:pt x="6667" y="2338"/>
                    <a:pt x="6628" y="2285"/>
                  </a:cubicBezTo>
                  <a:cubicBezTo>
                    <a:pt x="6609" y="2258"/>
                    <a:pt x="6591" y="2229"/>
                    <a:pt x="6570" y="2198"/>
                  </a:cubicBezTo>
                  <a:cubicBezTo>
                    <a:pt x="6548" y="2168"/>
                    <a:pt x="6523" y="2137"/>
                    <a:pt x="6493" y="2106"/>
                  </a:cubicBezTo>
                  <a:cubicBezTo>
                    <a:pt x="6502" y="2098"/>
                    <a:pt x="6511" y="2090"/>
                    <a:pt x="6505" y="2082"/>
                  </a:cubicBezTo>
                  <a:close/>
                  <a:moveTo>
                    <a:pt x="6616" y="1853"/>
                  </a:moveTo>
                  <a:cubicBezTo>
                    <a:pt x="6643" y="1825"/>
                    <a:pt x="6633" y="1875"/>
                    <a:pt x="6661" y="1886"/>
                  </a:cubicBezTo>
                  <a:cubicBezTo>
                    <a:pt x="6637" y="1891"/>
                    <a:pt x="6628" y="1874"/>
                    <a:pt x="6616" y="1853"/>
                  </a:cubicBezTo>
                  <a:close/>
                  <a:moveTo>
                    <a:pt x="3976" y="4382"/>
                  </a:moveTo>
                  <a:cubicBezTo>
                    <a:pt x="3986" y="4373"/>
                    <a:pt x="3982" y="4378"/>
                    <a:pt x="3978" y="4382"/>
                  </a:cubicBezTo>
                  <a:cubicBezTo>
                    <a:pt x="3976" y="4383"/>
                    <a:pt x="3974" y="4385"/>
                    <a:pt x="3974" y="4386"/>
                  </a:cubicBezTo>
                  <a:cubicBezTo>
                    <a:pt x="3973" y="4386"/>
                    <a:pt x="3974" y="4386"/>
                    <a:pt x="3975" y="4385"/>
                  </a:cubicBezTo>
                  <a:cubicBezTo>
                    <a:pt x="3976" y="4384"/>
                    <a:pt x="3978" y="4382"/>
                    <a:pt x="3980" y="4381"/>
                  </a:cubicBezTo>
                  <a:cubicBezTo>
                    <a:pt x="3969" y="4390"/>
                    <a:pt x="3967" y="4392"/>
                    <a:pt x="3964" y="4395"/>
                  </a:cubicBezTo>
                  <a:cubicBezTo>
                    <a:pt x="3962" y="4396"/>
                    <a:pt x="3960" y="4398"/>
                    <a:pt x="3957" y="4400"/>
                  </a:cubicBezTo>
                  <a:lnTo>
                    <a:pt x="3957" y="4400"/>
                  </a:lnTo>
                  <a:cubicBezTo>
                    <a:pt x="3958" y="4399"/>
                    <a:pt x="3960" y="4398"/>
                    <a:pt x="3961" y="4397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7"/>
                    <a:pt x="3960" y="4397"/>
                    <a:pt x="3959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7" y="4391"/>
                    <a:pt x="3968" y="4390"/>
                    <a:pt x="3971" y="4388"/>
                  </a:cubicBezTo>
                  <a:cubicBezTo>
                    <a:pt x="3960" y="4398"/>
                    <a:pt x="3963" y="4395"/>
                    <a:pt x="3961" y="4397"/>
                  </a:cubicBezTo>
                  <a:cubicBezTo>
                    <a:pt x="3969" y="4389"/>
                    <a:pt x="3968" y="4390"/>
                    <a:pt x="3976" y="4382"/>
                  </a:cubicBezTo>
                  <a:close/>
                  <a:moveTo>
                    <a:pt x="3962" y="4395"/>
                  </a:moveTo>
                  <a:lnTo>
                    <a:pt x="3980" y="4377"/>
                  </a:lnTo>
                  <a:cubicBezTo>
                    <a:pt x="3995" y="4363"/>
                    <a:pt x="3977" y="4381"/>
                    <a:pt x="3970" y="4388"/>
                  </a:cubicBezTo>
                  <a:cubicBezTo>
                    <a:pt x="3954" y="4403"/>
                    <a:pt x="3975" y="4383"/>
                    <a:pt x="3962" y="4395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ubicBezTo>
                    <a:pt x="3961" y="4396"/>
                    <a:pt x="3962" y="4396"/>
                    <a:pt x="3962" y="4396"/>
                  </a:cubicBezTo>
                  <a:close/>
                  <a:moveTo>
                    <a:pt x="6530" y="1664"/>
                  </a:moveTo>
                  <a:cubicBezTo>
                    <a:pt x="6548" y="1654"/>
                    <a:pt x="6571" y="1696"/>
                    <a:pt x="6591" y="1708"/>
                  </a:cubicBezTo>
                  <a:cubicBezTo>
                    <a:pt x="6550" y="1726"/>
                    <a:pt x="6557" y="1691"/>
                    <a:pt x="6530" y="1664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lose/>
                  <a:moveTo>
                    <a:pt x="4059" y="4290"/>
                  </a:moveTo>
                  <a:cubicBezTo>
                    <a:pt x="4070" y="4279"/>
                    <a:pt x="4078" y="4277"/>
                    <a:pt x="4045" y="4309"/>
                  </a:cubicBezTo>
                  <a:cubicBezTo>
                    <a:pt x="4060" y="4293"/>
                    <a:pt x="4056" y="4295"/>
                    <a:pt x="4059" y="4290"/>
                  </a:cubicBezTo>
                  <a:close/>
                  <a:moveTo>
                    <a:pt x="3961" y="4396"/>
                  </a:moveTo>
                  <a:cubicBezTo>
                    <a:pt x="3962" y="4396"/>
                    <a:pt x="3962" y="4396"/>
                    <a:pt x="3962" y="4396"/>
                  </a:cubicBezTo>
                  <a:lnTo>
                    <a:pt x="3961" y="4396"/>
                  </a:lnTo>
                  <a:close/>
                  <a:moveTo>
                    <a:pt x="3961" y="4396"/>
                  </a:moveTo>
                  <a:cubicBezTo>
                    <a:pt x="3961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lose/>
                  <a:moveTo>
                    <a:pt x="7002" y="1870"/>
                  </a:moveTo>
                  <a:cubicBezTo>
                    <a:pt x="7005" y="1919"/>
                    <a:pt x="6990" y="1940"/>
                    <a:pt x="6967" y="1936"/>
                  </a:cubicBezTo>
                  <a:cubicBezTo>
                    <a:pt x="6944" y="1932"/>
                    <a:pt x="6914" y="1905"/>
                    <a:pt x="6880" y="1860"/>
                  </a:cubicBezTo>
                  <a:cubicBezTo>
                    <a:pt x="6876" y="1875"/>
                    <a:pt x="6892" y="1891"/>
                    <a:pt x="6899" y="1907"/>
                  </a:cubicBezTo>
                  <a:cubicBezTo>
                    <a:pt x="6882" y="1928"/>
                    <a:pt x="6866" y="1879"/>
                    <a:pt x="6849" y="1889"/>
                  </a:cubicBezTo>
                  <a:cubicBezTo>
                    <a:pt x="6842" y="1878"/>
                    <a:pt x="6859" y="1869"/>
                    <a:pt x="6868" y="1859"/>
                  </a:cubicBezTo>
                  <a:cubicBezTo>
                    <a:pt x="6833" y="1828"/>
                    <a:pt x="6814" y="1812"/>
                    <a:pt x="6794" y="1794"/>
                  </a:cubicBezTo>
                  <a:cubicBezTo>
                    <a:pt x="6785" y="1786"/>
                    <a:pt x="6775" y="1777"/>
                    <a:pt x="6763" y="1766"/>
                  </a:cubicBezTo>
                  <a:cubicBezTo>
                    <a:pt x="6751" y="1755"/>
                    <a:pt x="6736" y="1742"/>
                    <a:pt x="6718" y="1726"/>
                  </a:cubicBezTo>
                  <a:cubicBezTo>
                    <a:pt x="6732" y="1693"/>
                    <a:pt x="6684" y="1691"/>
                    <a:pt x="6694" y="1654"/>
                  </a:cubicBezTo>
                  <a:cubicBezTo>
                    <a:pt x="6670" y="1641"/>
                    <a:pt x="6702" y="1688"/>
                    <a:pt x="6670" y="1679"/>
                  </a:cubicBezTo>
                  <a:cubicBezTo>
                    <a:pt x="6628" y="1627"/>
                    <a:pt x="6648" y="1615"/>
                    <a:pt x="6585" y="1575"/>
                  </a:cubicBezTo>
                  <a:cubicBezTo>
                    <a:pt x="6567" y="1592"/>
                    <a:pt x="6638" y="1609"/>
                    <a:pt x="6603" y="1626"/>
                  </a:cubicBezTo>
                  <a:cubicBezTo>
                    <a:pt x="6580" y="1587"/>
                    <a:pt x="6549" y="1569"/>
                    <a:pt x="6513" y="1557"/>
                  </a:cubicBezTo>
                  <a:cubicBezTo>
                    <a:pt x="6523" y="1540"/>
                    <a:pt x="6535" y="1533"/>
                    <a:pt x="6548" y="1531"/>
                  </a:cubicBezTo>
                  <a:cubicBezTo>
                    <a:pt x="6531" y="1512"/>
                    <a:pt x="6517" y="1519"/>
                    <a:pt x="6504" y="1538"/>
                  </a:cubicBezTo>
                  <a:cubicBezTo>
                    <a:pt x="6483" y="1525"/>
                    <a:pt x="6475" y="1513"/>
                    <a:pt x="6471" y="1500"/>
                  </a:cubicBezTo>
                  <a:cubicBezTo>
                    <a:pt x="6467" y="1488"/>
                    <a:pt x="6469" y="1475"/>
                    <a:pt x="6468" y="1463"/>
                  </a:cubicBezTo>
                  <a:cubicBezTo>
                    <a:pt x="6488" y="1458"/>
                    <a:pt x="6509" y="1465"/>
                    <a:pt x="6529" y="1478"/>
                  </a:cubicBezTo>
                  <a:cubicBezTo>
                    <a:pt x="6550" y="1492"/>
                    <a:pt x="6571" y="1511"/>
                    <a:pt x="6591" y="1532"/>
                  </a:cubicBezTo>
                  <a:cubicBezTo>
                    <a:pt x="6612" y="1552"/>
                    <a:pt x="6632" y="1573"/>
                    <a:pt x="6652" y="1590"/>
                  </a:cubicBezTo>
                  <a:cubicBezTo>
                    <a:pt x="6673" y="1606"/>
                    <a:pt x="6691" y="1620"/>
                    <a:pt x="6711" y="1623"/>
                  </a:cubicBezTo>
                  <a:cubicBezTo>
                    <a:pt x="6744" y="1671"/>
                    <a:pt x="6781" y="1712"/>
                    <a:pt x="6817" y="1753"/>
                  </a:cubicBezTo>
                  <a:cubicBezTo>
                    <a:pt x="6852" y="1795"/>
                    <a:pt x="6889" y="1837"/>
                    <a:pt x="6925" y="1885"/>
                  </a:cubicBezTo>
                  <a:cubicBezTo>
                    <a:pt x="6936" y="1873"/>
                    <a:pt x="6907" y="1857"/>
                    <a:pt x="6912" y="1845"/>
                  </a:cubicBezTo>
                  <a:cubicBezTo>
                    <a:pt x="6933" y="1828"/>
                    <a:pt x="6964" y="1878"/>
                    <a:pt x="6944" y="1894"/>
                  </a:cubicBezTo>
                  <a:cubicBezTo>
                    <a:pt x="6975" y="1903"/>
                    <a:pt x="6981" y="1900"/>
                    <a:pt x="7002" y="1870"/>
                  </a:cubicBezTo>
                  <a:close/>
                  <a:moveTo>
                    <a:pt x="3958" y="4400"/>
                  </a:moveTo>
                  <a:cubicBezTo>
                    <a:pt x="3959" y="4400"/>
                    <a:pt x="3959" y="4399"/>
                    <a:pt x="3960" y="4398"/>
                  </a:cubicBezTo>
                  <a:cubicBezTo>
                    <a:pt x="3959" y="4399"/>
                    <a:pt x="3959" y="4400"/>
                    <a:pt x="3958" y="4400"/>
                  </a:cubicBezTo>
                  <a:close/>
                  <a:moveTo>
                    <a:pt x="6052" y="893"/>
                  </a:moveTo>
                  <a:cubicBezTo>
                    <a:pt x="6068" y="868"/>
                    <a:pt x="6108" y="907"/>
                    <a:pt x="6134" y="912"/>
                  </a:cubicBezTo>
                  <a:cubicBezTo>
                    <a:pt x="6103" y="938"/>
                    <a:pt x="6088" y="894"/>
                    <a:pt x="6052" y="893"/>
                  </a:cubicBezTo>
                  <a:close/>
                  <a:moveTo>
                    <a:pt x="5966" y="641"/>
                  </a:moveTo>
                  <a:cubicBezTo>
                    <a:pt x="5972" y="634"/>
                    <a:pt x="5977" y="642"/>
                    <a:pt x="5975" y="646"/>
                  </a:cubicBezTo>
                  <a:cubicBezTo>
                    <a:pt x="6025" y="629"/>
                    <a:pt x="5972" y="670"/>
                    <a:pt x="6004" y="681"/>
                  </a:cubicBezTo>
                  <a:cubicBezTo>
                    <a:pt x="5996" y="690"/>
                    <a:pt x="5978" y="675"/>
                    <a:pt x="5963" y="669"/>
                  </a:cubicBezTo>
                  <a:cubicBezTo>
                    <a:pt x="5970" y="659"/>
                    <a:pt x="5976" y="648"/>
                    <a:pt x="5966" y="641"/>
                  </a:cubicBezTo>
                  <a:moveTo>
                    <a:pt x="5859" y="739"/>
                  </a:moveTo>
                  <a:cubicBezTo>
                    <a:pt x="5862" y="732"/>
                    <a:pt x="5866" y="724"/>
                    <a:pt x="5870" y="716"/>
                  </a:cubicBezTo>
                  <a:cubicBezTo>
                    <a:pt x="5886" y="729"/>
                    <a:pt x="5908" y="740"/>
                    <a:pt x="5895" y="758"/>
                  </a:cubicBezTo>
                  <a:lnTo>
                    <a:pt x="5859" y="739"/>
                  </a:lnTo>
                  <a:close/>
                  <a:moveTo>
                    <a:pt x="5784" y="731"/>
                  </a:moveTo>
                  <a:lnTo>
                    <a:pt x="5795" y="708"/>
                  </a:lnTo>
                  <a:cubicBezTo>
                    <a:pt x="5818" y="718"/>
                    <a:pt x="5840" y="728"/>
                    <a:pt x="5846" y="742"/>
                  </a:cubicBezTo>
                  <a:cubicBezTo>
                    <a:pt x="5835" y="761"/>
                    <a:pt x="5808" y="743"/>
                    <a:pt x="5784" y="731"/>
                  </a:cubicBezTo>
                  <a:close/>
                  <a:moveTo>
                    <a:pt x="5659" y="739"/>
                  </a:moveTo>
                  <a:cubicBezTo>
                    <a:pt x="5702" y="736"/>
                    <a:pt x="5763" y="758"/>
                    <a:pt x="5822" y="783"/>
                  </a:cubicBezTo>
                  <a:cubicBezTo>
                    <a:pt x="5881" y="809"/>
                    <a:pt x="5937" y="839"/>
                    <a:pt x="5973" y="848"/>
                  </a:cubicBezTo>
                  <a:cubicBezTo>
                    <a:pt x="5947" y="864"/>
                    <a:pt x="5893" y="845"/>
                    <a:pt x="5834" y="818"/>
                  </a:cubicBezTo>
                  <a:cubicBezTo>
                    <a:pt x="5774" y="791"/>
                    <a:pt x="5707" y="757"/>
                    <a:pt x="5659" y="739"/>
                  </a:cubicBezTo>
                  <a:close/>
                  <a:moveTo>
                    <a:pt x="3986" y="4333"/>
                  </a:moveTo>
                  <a:cubicBezTo>
                    <a:pt x="3990" y="4324"/>
                    <a:pt x="3992" y="4319"/>
                    <a:pt x="3993" y="4317"/>
                  </a:cubicBezTo>
                  <a:cubicBezTo>
                    <a:pt x="4001" y="4301"/>
                    <a:pt x="3986" y="4333"/>
                    <a:pt x="3995" y="4317"/>
                  </a:cubicBezTo>
                  <a:cubicBezTo>
                    <a:pt x="3989" y="4330"/>
                    <a:pt x="3988" y="4332"/>
                    <a:pt x="3988" y="4333"/>
                  </a:cubicBezTo>
                  <a:cubicBezTo>
                    <a:pt x="3978" y="4352"/>
                    <a:pt x="3998" y="4309"/>
                    <a:pt x="3986" y="4333"/>
                  </a:cubicBezTo>
                  <a:close/>
                  <a:moveTo>
                    <a:pt x="5610" y="404"/>
                  </a:moveTo>
                  <a:cubicBezTo>
                    <a:pt x="5604" y="437"/>
                    <a:pt x="5605" y="440"/>
                    <a:pt x="5578" y="455"/>
                  </a:cubicBezTo>
                  <a:cubicBezTo>
                    <a:pt x="5570" y="433"/>
                    <a:pt x="5569" y="388"/>
                    <a:pt x="5610" y="404"/>
                  </a:cubicBezTo>
                  <a:close/>
                  <a:moveTo>
                    <a:pt x="5529" y="408"/>
                  </a:moveTo>
                  <a:cubicBezTo>
                    <a:pt x="5536" y="404"/>
                    <a:pt x="5544" y="399"/>
                    <a:pt x="5548" y="388"/>
                  </a:cubicBezTo>
                  <a:cubicBezTo>
                    <a:pt x="5558" y="395"/>
                    <a:pt x="5567" y="412"/>
                    <a:pt x="5552" y="408"/>
                  </a:cubicBezTo>
                  <a:cubicBezTo>
                    <a:pt x="5555" y="418"/>
                    <a:pt x="5571" y="425"/>
                    <a:pt x="5562" y="440"/>
                  </a:cubicBezTo>
                  <a:cubicBezTo>
                    <a:pt x="5555" y="431"/>
                    <a:pt x="5548" y="423"/>
                    <a:pt x="5543" y="432"/>
                  </a:cubicBezTo>
                  <a:cubicBezTo>
                    <a:pt x="5533" y="426"/>
                    <a:pt x="5542" y="413"/>
                    <a:pt x="5529" y="408"/>
                  </a:cubicBezTo>
                  <a:close/>
                  <a:moveTo>
                    <a:pt x="4012" y="4246"/>
                  </a:moveTo>
                  <a:cubicBezTo>
                    <a:pt x="4022" y="4221"/>
                    <a:pt x="4022" y="4225"/>
                    <a:pt x="4029" y="4206"/>
                  </a:cubicBezTo>
                  <a:cubicBezTo>
                    <a:pt x="4028" y="4212"/>
                    <a:pt x="4024" y="4224"/>
                    <a:pt x="4018" y="4238"/>
                  </a:cubicBezTo>
                  <a:cubicBezTo>
                    <a:pt x="4015" y="4245"/>
                    <a:pt x="4013" y="4249"/>
                    <a:pt x="4012" y="4246"/>
                  </a:cubicBezTo>
                  <a:close/>
                  <a:moveTo>
                    <a:pt x="3949" y="4414"/>
                  </a:moveTo>
                  <a:cubicBezTo>
                    <a:pt x="3959" y="4388"/>
                    <a:pt x="3964" y="4377"/>
                    <a:pt x="3950" y="4413"/>
                  </a:cubicBezTo>
                  <a:cubicBezTo>
                    <a:pt x="3949" y="4415"/>
                    <a:pt x="3948" y="4418"/>
                    <a:pt x="3947" y="4420"/>
                  </a:cubicBezTo>
                  <a:cubicBezTo>
                    <a:pt x="3947" y="4421"/>
                    <a:pt x="3947" y="4419"/>
                    <a:pt x="3949" y="4414"/>
                  </a:cubicBezTo>
                  <a:moveTo>
                    <a:pt x="5381" y="283"/>
                  </a:moveTo>
                  <a:cubicBezTo>
                    <a:pt x="5380" y="293"/>
                    <a:pt x="5397" y="296"/>
                    <a:pt x="5409" y="302"/>
                  </a:cubicBezTo>
                  <a:cubicBezTo>
                    <a:pt x="5413" y="320"/>
                    <a:pt x="5370" y="319"/>
                    <a:pt x="5398" y="334"/>
                  </a:cubicBezTo>
                  <a:cubicBezTo>
                    <a:pt x="5384" y="343"/>
                    <a:pt x="5366" y="294"/>
                    <a:pt x="5361" y="277"/>
                  </a:cubicBezTo>
                  <a:cubicBezTo>
                    <a:pt x="5398" y="286"/>
                    <a:pt x="5393" y="263"/>
                    <a:pt x="5425" y="289"/>
                  </a:cubicBezTo>
                  <a:cubicBezTo>
                    <a:pt x="5418" y="299"/>
                    <a:pt x="5397" y="287"/>
                    <a:pt x="5381" y="283"/>
                  </a:cubicBezTo>
                  <a:close/>
                  <a:moveTo>
                    <a:pt x="4011" y="4238"/>
                  </a:moveTo>
                  <a:cubicBezTo>
                    <a:pt x="4011" y="4236"/>
                    <a:pt x="4014" y="4230"/>
                    <a:pt x="4014" y="4230"/>
                  </a:cubicBezTo>
                  <a:cubicBezTo>
                    <a:pt x="4018" y="4219"/>
                    <a:pt x="4018" y="4217"/>
                    <a:pt x="4018" y="4215"/>
                  </a:cubicBezTo>
                  <a:cubicBezTo>
                    <a:pt x="4018" y="4213"/>
                    <a:pt x="4019" y="4210"/>
                    <a:pt x="4023" y="4197"/>
                  </a:cubicBezTo>
                  <a:cubicBezTo>
                    <a:pt x="4024" y="4200"/>
                    <a:pt x="4030" y="4183"/>
                    <a:pt x="4029" y="4190"/>
                  </a:cubicBezTo>
                  <a:cubicBezTo>
                    <a:pt x="4027" y="4197"/>
                    <a:pt x="4025" y="4204"/>
                    <a:pt x="4025" y="4206"/>
                  </a:cubicBezTo>
                  <a:cubicBezTo>
                    <a:pt x="4017" y="4227"/>
                    <a:pt x="4018" y="4217"/>
                    <a:pt x="4011" y="4238"/>
                  </a:cubicBezTo>
                  <a:close/>
                  <a:moveTo>
                    <a:pt x="4014" y="4213"/>
                  </a:moveTo>
                  <a:cubicBezTo>
                    <a:pt x="4021" y="4193"/>
                    <a:pt x="4021" y="4197"/>
                    <a:pt x="4023" y="4197"/>
                  </a:cubicBezTo>
                  <a:cubicBezTo>
                    <a:pt x="4014" y="4223"/>
                    <a:pt x="4010" y="4227"/>
                    <a:pt x="4014" y="4213"/>
                  </a:cubicBezTo>
                  <a:close/>
                  <a:moveTo>
                    <a:pt x="4000" y="4246"/>
                  </a:moveTo>
                  <a:cubicBezTo>
                    <a:pt x="4004" y="4230"/>
                    <a:pt x="3999" y="4252"/>
                    <a:pt x="3999" y="4254"/>
                  </a:cubicBezTo>
                  <a:cubicBezTo>
                    <a:pt x="3989" y="4286"/>
                    <a:pt x="3996" y="4259"/>
                    <a:pt x="4000" y="4246"/>
                  </a:cubicBezTo>
                  <a:close/>
                  <a:moveTo>
                    <a:pt x="3962" y="4368"/>
                  </a:moveTo>
                  <a:cubicBezTo>
                    <a:pt x="3967" y="4354"/>
                    <a:pt x="3968" y="4350"/>
                    <a:pt x="3968" y="4351"/>
                  </a:cubicBezTo>
                  <a:cubicBezTo>
                    <a:pt x="3962" y="4371"/>
                    <a:pt x="3957" y="4386"/>
                    <a:pt x="3962" y="4368"/>
                  </a:cubicBezTo>
                  <a:close/>
                  <a:moveTo>
                    <a:pt x="5039" y="334"/>
                  </a:moveTo>
                  <a:cubicBezTo>
                    <a:pt x="5041" y="326"/>
                    <a:pt x="5043" y="318"/>
                    <a:pt x="5045" y="310"/>
                  </a:cubicBezTo>
                  <a:cubicBezTo>
                    <a:pt x="5062" y="314"/>
                    <a:pt x="5079" y="318"/>
                    <a:pt x="5095" y="322"/>
                  </a:cubicBezTo>
                  <a:cubicBezTo>
                    <a:pt x="5092" y="348"/>
                    <a:pt x="5058" y="331"/>
                    <a:pt x="5039" y="334"/>
                  </a:cubicBezTo>
                  <a:close/>
                  <a:moveTo>
                    <a:pt x="5018" y="197"/>
                  </a:moveTo>
                  <a:cubicBezTo>
                    <a:pt x="5024" y="179"/>
                    <a:pt x="5063" y="205"/>
                    <a:pt x="5082" y="205"/>
                  </a:cubicBezTo>
                  <a:cubicBezTo>
                    <a:pt x="5055" y="217"/>
                    <a:pt x="5080" y="223"/>
                    <a:pt x="5109" y="229"/>
                  </a:cubicBezTo>
                  <a:cubicBezTo>
                    <a:pt x="5088" y="259"/>
                    <a:pt x="5047" y="208"/>
                    <a:pt x="5018" y="197"/>
                  </a:cubicBezTo>
                  <a:moveTo>
                    <a:pt x="3965" y="4353"/>
                  </a:moveTo>
                  <a:cubicBezTo>
                    <a:pt x="3970" y="4338"/>
                    <a:pt x="3970" y="4338"/>
                    <a:pt x="3969" y="4344"/>
                  </a:cubicBezTo>
                  <a:cubicBezTo>
                    <a:pt x="3960" y="4376"/>
                    <a:pt x="3968" y="4345"/>
                    <a:pt x="3965" y="4353"/>
                  </a:cubicBezTo>
                  <a:close/>
                  <a:moveTo>
                    <a:pt x="4865" y="407"/>
                  </a:moveTo>
                  <a:cubicBezTo>
                    <a:pt x="4872" y="393"/>
                    <a:pt x="4882" y="395"/>
                    <a:pt x="4895" y="401"/>
                  </a:cubicBezTo>
                  <a:cubicBezTo>
                    <a:pt x="4902" y="404"/>
                    <a:pt x="4909" y="408"/>
                    <a:pt x="4918" y="411"/>
                  </a:cubicBezTo>
                  <a:cubicBezTo>
                    <a:pt x="4926" y="414"/>
                    <a:pt x="4935" y="417"/>
                    <a:pt x="4946" y="417"/>
                  </a:cubicBezTo>
                  <a:cubicBezTo>
                    <a:pt x="4941" y="431"/>
                    <a:pt x="4954" y="437"/>
                    <a:pt x="4948" y="452"/>
                  </a:cubicBezTo>
                  <a:cubicBezTo>
                    <a:pt x="4918" y="438"/>
                    <a:pt x="4886" y="426"/>
                    <a:pt x="4865" y="407"/>
                  </a:cubicBezTo>
                  <a:close/>
                  <a:moveTo>
                    <a:pt x="4780" y="373"/>
                  </a:moveTo>
                  <a:cubicBezTo>
                    <a:pt x="4785" y="348"/>
                    <a:pt x="4840" y="364"/>
                    <a:pt x="4851" y="378"/>
                  </a:cubicBezTo>
                  <a:cubicBezTo>
                    <a:pt x="4840" y="400"/>
                    <a:pt x="4817" y="405"/>
                    <a:pt x="4785" y="400"/>
                  </a:cubicBezTo>
                  <a:cubicBezTo>
                    <a:pt x="4788" y="388"/>
                    <a:pt x="4791" y="376"/>
                    <a:pt x="4780" y="373"/>
                  </a:cubicBezTo>
                  <a:close/>
                  <a:moveTo>
                    <a:pt x="4780" y="260"/>
                  </a:moveTo>
                  <a:cubicBezTo>
                    <a:pt x="4821" y="224"/>
                    <a:pt x="4903" y="244"/>
                    <a:pt x="4934" y="283"/>
                  </a:cubicBezTo>
                  <a:cubicBezTo>
                    <a:pt x="4981" y="252"/>
                    <a:pt x="5027" y="233"/>
                    <a:pt x="5094" y="287"/>
                  </a:cubicBezTo>
                  <a:cubicBezTo>
                    <a:pt x="5062" y="304"/>
                    <a:pt x="4998" y="255"/>
                    <a:pt x="4969" y="317"/>
                  </a:cubicBezTo>
                  <a:cubicBezTo>
                    <a:pt x="4949" y="308"/>
                    <a:pt x="4929" y="302"/>
                    <a:pt x="4910" y="297"/>
                  </a:cubicBezTo>
                  <a:cubicBezTo>
                    <a:pt x="4892" y="293"/>
                    <a:pt x="4874" y="289"/>
                    <a:pt x="4858" y="285"/>
                  </a:cubicBezTo>
                  <a:cubicBezTo>
                    <a:pt x="4825" y="278"/>
                    <a:pt x="4798" y="272"/>
                    <a:pt x="4780" y="260"/>
                  </a:cubicBezTo>
                  <a:moveTo>
                    <a:pt x="3995" y="4163"/>
                  </a:moveTo>
                  <a:cubicBezTo>
                    <a:pt x="3994" y="4176"/>
                    <a:pt x="3998" y="4161"/>
                    <a:pt x="3998" y="4171"/>
                  </a:cubicBezTo>
                  <a:cubicBezTo>
                    <a:pt x="3995" y="4185"/>
                    <a:pt x="3993" y="4190"/>
                    <a:pt x="3992" y="4189"/>
                  </a:cubicBezTo>
                  <a:cubicBezTo>
                    <a:pt x="3991" y="4187"/>
                    <a:pt x="3992" y="4178"/>
                    <a:pt x="3995" y="4163"/>
                  </a:cubicBezTo>
                  <a:moveTo>
                    <a:pt x="4573" y="243"/>
                  </a:moveTo>
                  <a:cubicBezTo>
                    <a:pt x="4601" y="218"/>
                    <a:pt x="4637" y="257"/>
                    <a:pt x="4660" y="222"/>
                  </a:cubicBezTo>
                  <a:cubicBezTo>
                    <a:pt x="4686" y="229"/>
                    <a:pt x="4703" y="238"/>
                    <a:pt x="4719" y="243"/>
                  </a:cubicBezTo>
                  <a:cubicBezTo>
                    <a:pt x="4735" y="248"/>
                    <a:pt x="4750" y="249"/>
                    <a:pt x="4773" y="241"/>
                  </a:cubicBezTo>
                  <a:lnTo>
                    <a:pt x="4765" y="283"/>
                  </a:lnTo>
                  <a:cubicBezTo>
                    <a:pt x="4711" y="261"/>
                    <a:pt x="4635" y="271"/>
                    <a:pt x="4573" y="243"/>
                  </a:cubicBezTo>
                  <a:close/>
                  <a:moveTo>
                    <a:pt x="3982" y="4171"/>
                  </a:moveTo>
                  <a:cubicBezTo>
                    <a:pt x="3984" y="4158"/>
                    <a:pt x="3985" y="4157"/>
                    <a:pt x="3987" y="4146"/>
                  </a:cubicBezTo>
                  <a:cubicBezTo>
                    <a:pt x="3989" y="4145"/>
                    <a:pt x="3987" y="4161"/>
                    <a:pt x="3991" y="4155"/>
                  </a:cubicBezTo>
                  <a:cubicBezTo>
                    <a:pt x="3986" y="4181"/>
                    <a:pt x="3982" y="4185"/>
                    <a:pt x="3982" y="4171"/>
                  </a:cubicBezTo>
                  <a:close/>
                  <a:moveTo>
                    <a:pt x="3823" y="38"/>
                  </a:moveTo>
                  <a:cubicBezTo>
                    <a:pt x="3851" y="12"/>
                    <a:pt x="3864" y="29"/>
                    <a:pt x="3898" y="35"/>
                  </a:cubicBezTo>
                  <a:cubicBezTo>
                    <a:pt x="3870" y="61"/>
                    <a:pt x="3857" y="44"/>
                    <a:pt x="3823" y="38"/>
                  </a:cubicBezTo>
                  <a:close/>
                  <a:moveTo>
                    <a:pt x="3717" y="206"/>
                  </a:moveTo>
                  <a:cubicBezTo>
                    <a:pt x="3735" y="218"/>
                    <a:pt x="3729" y="255"/>
                    <a:pt x="3689" y="250"/>
                  </a:cubicBezTo>
                  <a:cubicBezTo>
                    <a:pt x="3716" y="197"/>
                    <a:pt x="3644" y="259"/>
                    <a:pt x="3634" y="212"/>
                  </a:cubicBezTo>
                  <a:cubicBezTo>
                    <a:pt x="3677" y="216"/>
                    <a:pt x="3670" y="211"/>
                    <a:pt x="3717" y="206"/>
                  </a:cubicBezTo>
                  <a:close/>
                  <a:moveTo>
                    <a:pt x="3695" y="199"/>
                  </a:moveTo>
                  <a:cubicBezTo>
                    <a:pt x="3730" y="198"/>
                    <a:pt x="3761" y="189"/>
                    <a:pt x="3790" y="182"/>
                  </a:cubicBezTo>
                  <a:cubicBezTo>
                    <a:pt x="3818" y="174"/>
                    <a:pt x="3845" y="167"/>
                    <a:pt x="3871" y="173"/>
                  </a:cubicBezTo>
                  <a:cubicBezTo>
                    <a:pt x="3879" y="199"/>
                    <a:pt x="3854" y="198"/>
                    <a:pt x="3863" y="224"/>
                  </a:cubicBezTo>
                  <a:cubicBezTo>
                    <a:pt x="3846" y="209"/>
                    <a:pt x="3792" y="229"/>
                    <a:pt x="3799" y="193"/>
                  </a:cubicBezTo>
                  <a:cubicBezTo>
                    <a:pt x="3786" y="224"/>
                    <a:pt x="3732" y="197"/>
                    <a:pt x="3695" y="199"/>
                  </a:cubicBezTo>
                  <a:moveTo>
                    <a:pt x="3498" y="287"/>
                  </a:moveTo>
                  <a:cubicBezTo>
                    <a:pt x="3492" y="262"/>
                    <a:pt x="3530" y="252"/>
                    <a:pt x="3546" y="263"/>
                  </a:cubicBezTo>
                  <a:cubicBezTo>
                    <a:pt x="3539" y="277"/>
                    <a:pt x="3523" y="285"/>
                    <a:pt x="3498" y="287"/>
                  </a:cubicBezTo>
                  <a:close/>
                  <a:moveTo>
                    <a:pt x="3916" y="4073"/>
                  </a:moveTo>
                  <a:cubicBezTo>
                    <a:pt x="3912" y="4042"/>
                    <a:pt x="3919" y="4057"/>
                    <a:pt x="3920" y="4064"/>
                  </a:cubicBezTo>
                  <a:cubicBezTo>
                    <a:pt x="3920" y="4080"/>
                    <a:pt x="3919" y="4087"/>
                    <a:pt x="3916" y="4073"/>
                  </a:cubicBezTo>
                  <a:close/>
                  <a:moveTo>
                    <a:pt x="3350" y="393"/>
                  </a:moveTo>
                  <a:cubicBezTo>
                    <a:pt x="3346" y="368"/>
                    <a:pt x="3412" y="364"/>
                    <a:pt x="3428" y="373"/>
                  </a:cubicBezTo>
                  <a:cubicBezTo>
                    <a:pt x="3405" y="392"/>
                    <a:pt x="3389" y="378"/>
                    <a:pt x="3350" y="393"/>
                  </a:cubicBezTo>
                  <a:close/>
                  <a:moveTo>
                    <a:pt x="3295" y="195"/>
                  </a:moveTo>
                  <a:cubicBezTo>
                    <a:pt x="3286" y="179"/>
                    <a:pt x="3305" y="165"/>
                    <a:pt x="3327" y="162"/>
                  </a:cubicBezTo>
                  <a:cubicBezTo>
                    <a:pt x="3348" y="159"/>
                    <a:pt x="3371" y="165"/>
                    <a:pt x="3368" y="184"/>
                  </a:cubicBezTo>
                  <a:cubicBezTo>
                    <a:pt x="3329" y="183"/>
                    <a:pt x="3321" y="210"/>
                    <a:pt x="3295" y="195"/>
                  </a:cubicBezTo>
                  <a:close/>
                  <a:moveTo>
                    <a:pt x="3904" y="4085"/>
                  </a:moveTo>
                  <a:cubicBezTo>
                    <a:pt x="3903" y="4068"/>
                    <a:pt x="3901" y="4069"/>
                    <a:pt x="3900" y="4051"/>
                  </a:cubicBezTo>
                  <a:cubicBezTo>
                    <a:pt x="3908" y="4068"/>
                    <a:pt x="3909" y="4068"/>
                    <a:pt x="3913" y="4065"/>
                  </a:cubicBezTo>
                  <a:cubicBezTo>
                    <a:pt x="3915" y="4095"/>
                    <a:pt x="3907" y="4080"/>
                    <a:pt x="3904" y="4085"/>
                  </a:cubicBezTo>
                  <a:close/>
                  <a:moveTo>
                    <a:pt x="3258" y="393"/>
                  </a:moveTo>
                  <a:cubicBezTo>
                    <a:pt x="3270" y="377"/>
                    <a:pt x="3320" y="353"/>
                    <a:pt x="3262" y="357"/>
                  </a:cubicBezTo>
                  <a:cubicBezTo>
                    <a:pt x="3269" y="319"/>
                    <a:pt x="3324" y="341"/>
                    <a:pt x="3360" y="332"/>
                  </a:cubicBezTo>
                  <a:cubicBezTo>
                    <a:pt x="3345" y="348"/>
                    <a:pt x="3333" y="357"/>
                    <a:pt x="3318" y="365"/>
                  </a:cubicBezTo>
                  <a:cubicBezTo>
                    <a:pt x="3303" y="373"/>
                    <a:pt x="3285" y="380"/>
                    <a:pt x="3258" y="393"/>
                  </a:cubicBezTo>
                  <a:close/>
                  <a:moveTo>
                    <a:pt x="3190" y="154"/>
                  </a:moveTo>
                  <a:cubicBezTo>
                    <a:pt x="3233" y="156"/>
                    <a:pt x="3275" y="158"/>
                    <a:pt x="3276" y="208"/>
                  </a:cubicBezTo>
                  <a:cubicBezTo>
                    <a:pt x="3250" y="186"/>
                    <a:pt x="3204" y="189"/>
                    <a:pt x="3190" y="154"/>
                  </a:cubicBezTo>
                  <a:close/>
                  <a:moveTo>
                    <a:pt x="3217" y="444"/>
                  </a:moveTo>
                  <a:cubicBezTo>
                    <a:pt x="3220" y="413"/>
                    <a:pt x="3257" y="438"/>
                    <a:pt x="3282" y="414"/>
                  </a:cubicBezTo>
                  <a:cubicBezTo>
                    <a:pt x="3296" y="444"/>
                    <a:pt x="3238" y="433"/>
                    <a:pt x="3217" y="444"/>
                  </a:cubicBezTo>
                  <a:close/>
                  <a:moveTo>
                    <a:pt x="3004" y="571"/>
                  </a:moveTo>
                  <a:cubicBezTo>
                    <a:pt x="3008" y="562"/>
                    <a:pt x="3012" y="554"/>
                    <a:pt x="3000" y="555"/>
                  </a:cubicBezTo>
                  <a:cubicBezTo>
                    <a:pt x="2994" y="537"/>
                    <a:pt x="3033" y="543"/>
                    <a:pt x="3046" y="535"/>
                  </a:cubicBezTo>
                  <a:cubicBezTo>
                    <a:pt x="3040" y="551"/>
                    <a:pt x="3035" y="568"/>
                    <a:pt x="3004" y="571"/>
                  </a:cubicBezTo>
                  <a:close/>
                  <a:moveTo>
                    <a:pt x="2908" y="589"/>
                  </a:moveTo>
                  <a:cubicBezTo>
                    <a:pt x="2909" y="581"/>
                    <a:pt x="2935" y="551"/>
                    <a:pt x="2943" y="570"/>
                  </a:cubicBezTo>
                  <a:cubicBezTo>
                    <a:pt x="2952" y="567"/>
                    <a:pt x="2948" y="558"/>
                    <a:pt x="2948" y="551"/>
                  </a:cubicBezTo>
                  <a:cubicBezTo>
                    <a:pt x="2978" y="550"/>
                    <a:pt x="2962" y="560"/>
                    <a:pt x="2967" y="581"/>
                  </a:cubicBezTo>
                  <a:cubicBezTo>
                    <a:pt x="2940" y="595"/>
                    <a:pt x="2935" y="575"/>
                    <a:pt x="2908" y="589"/>
                  </a:cubicBezTo>
                  <a:moveTo>
                    <a:pt x="2717" y="749"/>
                  </a:moveTo>
                  <a:cubicBezTo>
                    <a:pt x="2713" y="726"/>
                    <a:pt x="2731" y="713"/>
                    <a:pt x="2751" y="701"/>
                  </a:cubicBezTo>
                  <a:cubicBezTo>
                    <a:pt x="2746" y="711"/>
                    <a:pt x="2748" y="722"/>
                    <a:pt x="2753" y="736"/>
                  </a:cubicBezTo>
                  <a:lnTo>
                    <a:pt x="2717" y="749"/>
                  </a:lnTo>
                  <a:close/>
                  <a:moveTo>
                    <a:pt x="2637" y="750"/>
                  </a:moveTo>
                  <a:cubicBezTo>
                    <a:pt x="2618" y="723"/>
                    <a:pt x="2675" y="725"/>
                    <a:pt x="2694" y="712"/>
                  </a:cubicBezTo>
                  <a:cubicBezTo>
                    <a:pt x="2689" y="739"/>
                    <a:pt x="2673" y="729"/>
                    <a:pt x="2637" y="750"/>
                  </a:cubicBezTo>
                  <a:close/>
                  <a:moveTo>
                    <a:pt x="3179" y="2396"/>
                  </a:moveTo>
                  <a:cubicBezTo>
                    <a:pt x="3172" y="2377"/>
                    <a:pt x="3191" y="2368"/>
                    <a:pt x="3204" y="2367"/>
                  </a:cubicBezTo>
                  <a:cubicBezTo>
                    <a:pt x="3211" y="2366"/>
                    <a:pt x="3217" y="2368"/>
                    <a:pt x="3216" y="2370"/>
                  </a:cubicBezTo>
                  <a:cubicBezTo>
                    <a:pt x="3216" y="2372"/>
                    <a:pt x="3211" y="2376"/>
                    <a:pt x="3196" y="2380"/>
                  </a:cubicBezTo>
                  <a:cubicBezTo>
                    <a:pt x="3194" y="2388"/>
                    <a:pt x="3188" y="2393"/>
                    <a:pt x="3179" y="2396"/>
                  </a:cubicBezTo>
                  <a:close/>
                  <a:moveTo>
                    <a:pt x="3143" y="2486"/>
                  </a:moveTo>
                  <a:cubicBezTo>
                    <a:pt x="3127" y="2447"/>
                    <a:pt x="3159" y="2443"/>
                    <a:pt x="3182" y="2432"/>
                  </a:cubicBezTo>
                  <a:cubicBezTo>
                    <a:pt x="3194" y="2474"/>
                    <a:pt x="3162" y="2480"/>
                    <a:pt x="3143" y="2486"/>
                  </a:cubicBezTo>
                  <a:close/>
                  <a:moveTo>
                    <a:pt x="2235" y="976"/>
                  </a:moveTo>
                  <a:cubicBezTo>
                    <a:pt x="2236" y="973"/>
                    <a:pt x="2238" y="971"/>
                    <a:pt x="2240" y="970"/>
                  </a:cubicBezTo>
                  <a:lnTo>
                    <a:pt x="2243" y="967"/>
                  </a:lnTo>
                  <a:cubicBezTo>
                    <a:pt x="2243" y="966"/>
                    <a:pt x="2244" y="966"/>
                    <a:pt x="2244" y="966"/>
                  </a:cubicBezTo>
                  <a:lnTo>
                    <a:pt x="2246" y="965"/>
                  </a:lnTo>
                  <a:lnTo>
                    <a:pt x="2250" y="962"/>
                  </a:lnTo>
                  <a:cubicBezTo>
                    <a:pt x="2260" y="956"/>
                    <a:pt x="2270" y="949"/>
                    <a:pt x="2282" y="943"/>
                  </a:cubicBezTo>
                  <a:cubicBezTo>
                    <a:pt x="2304" y="931"/>
                    <a:pt x="2329" y="918"/>
                    <a:pt x="2354" y="905"/>
                  </a:cubicBezTo>
                  <a:cubicBezTo>
                    <a:pt x="2380" y="892"/>
                    <a:pt x="2407" y="878"/>
                    <a:pt x="2436" y="863"/>
                  </a:cubicBezTo>
                  <a:cubicBezTo>
                    <a:pt x="2442" y="859"/>
                    <a:pt x="2449" y="855"/>
                    <a:pt x="2456" y="852"/>
                  </a:cubicBezTo>
                  <a:cubicBezTo>
                    <a:pt x="2462" y="848"/>
                    <a:pt x="2468" y="845"/>
                    <a:pt x="2474" y="842"/>
                  </a:cubicBezTo>
                  <a:cubicBezTo>
                    <a:pt x="2486" y="835"/>
                    <a:pt x="2498" y="827"/>
                    <a:pt x="2510" y="819"/>
                  </a:cubicBezTo>
                  <a:cubicBezTo>
                    <a:pt x="2500" y="804"/>
                    <a:pt x="2490" y="810"/>
                    <a:pt x="2479" y="818"/>
                  </a:cubicBezTo>
                  <a:cubicBezTo>
                    <a:pt x="2468" y="827"/>
                    <a:pt x="2457" y="836"/>
                    <a:pt x="2442" y="830"/>
                  </a:cubicBezTo>
                  <a:cubicBezTo>
                    <a:pt x="2434" y="802"/>
                    <a:pt x="2487" y="796"/>
                    <a:pt x="2515" y="781"/>
                  </a:cubicBezTo>
                  <a:cubicBezTo>
                    <a:pt x="2544" y="802"/>
                    <a:pt x="2518" y="825"/>
                    <a:pt x="2544" y="851"/>
                  </a:cubicBezTo>
                  <a:cubicBezTo>
                    <a:pt x="2517" y="861"/>
                    <a:pt x="2493" y="872"/>
                    <a:pt x="2470" y="883"/>
                  </a:cubicBezTo>
                  <a:cubicBezTo>
                    <a:pt x="2443" y="896"/>
                    <a:pt x="2417" y="909"/>
                    <a:pt x="2391" y="922"/>
                  </a:cubicBezTo>
                  <a:cubicBezTo>
                    <a:pt x="2365" y="935"/>
                    <a:pt x="2339" y="946"/>
                    <a:pt x="2312" y="956"/>
                  </a:cubicBezTo>
                  <a:cubicBezTo>
                    <a:pt x="2298" y="962"/>
                    <a:pt x="2283" y="966"/>
                    <a:pt x="2268" y="970"/>
                  </a:cubicBezTo>
                  <a:cubicBezTo>
                    <a:pt x="2265" y="972"/>
                    <a:pt x="2261" y="973"/>
                    <a:pt x="2257" y="974"/>
                  </a:cubicBezTo>
                  <a:lnTo>
                    <a:pt x="2251" y="975"/>
                  </a:lnTo>
                  <a:cubicBezTo>
                    <a:pt x="2250" y="975"/>
                    <a:pt x="2249" y="976"/>
                    <a:pt x="2249" y="976"/>
                  </a:cubicBezTo>
                  <a:lnTo>
                    <a:pt x="2247" y="976"/>
                  </a:lnTo>
                  <a:cubicBezTo>
                    <a:pt x="2243" y="976"/>
                    <a:pt x="2239" y="976"/>
                    <a:pt x="2235" y="976"/>
                  </a:cubicBezTo>
                  <a:moveTo>
                    <a:pt x="3839" y="4071"/>
                  </a:moveTo>
                  <a:cubicBezTo>
                    <a:pt x="3827" y="4044"/>
                    <a:pt x="3829" y="4061"/>
                    <a:pt x="3825" y="4059"/>
                  </a:cubicBezTo>
                  <a:cubicBezTo>
                    <a:pt x="3837" y="4086"/>
                    <a:pt x="3843" y="4084"/>
                    <a:pt x="3839" y="4071"/>
                  </a:cubicBezTo>
                  <a:close/>
                  <a:moveTo>
                    <a:pt x="2054" y="1066"/>
                  </a:moveTo>
                  <a:cubicBezTo>
                    <a:pt x="2060" y="1059"/>
                    <a:pt x="2067" y="1052"/>
                    <a:pt x="2076" y="1046"/>
                  </a:cubicBezTo>
                  <a:cubicBezTo>
                    <a:pt x="2080" y="1043"/>
                    <a:pt x="2085" y="1039"/>
                    <a:pt x="2090" y="1036"/>
                  </a:cubicBezTo>
                  <a:cubicBezTo>
                    <a:pt x="2093" y="1035"/>
                    <a:pt x="2095" y="1033"/>
                    <a:pt x="2098" y="1031"/>
                  </a:cubicBezTo>
                  <a:lnTo>
                    <a:pt x="2102" y="1029"/>
                  </a:lnTo>
                  <a:lnTo>
                    <a:pt x="2103" y="1029"/>
                  </a:lnTo>
                  <a:cubicBezTo>
                    <a:pt x="2116" y="1022"/>
                    <a:pt x="2129" y="1015"/>
                    <a:pt x="2141" y="1008"/>
                  </a:cubicBezTo>
                  <a:lnTo>
                    <a:pt x="2143" y="1007"/>
                  </a:lnTo>
                  <a:cubicBezTo>
                    <a:pt x="2155" y="1001"/>
                    <a:pt x="2169" y="995"/>
                    <a:pt x="2180" y="986"/>
                  </a:cubicBezTo>
                  <a:cubicBezTo>
                    <a:pt x="2186" y="1008"/>
                    <a:pt x="2173" y="1012"/>
                    <a:pt x="2162" y="1017"/>
                  </a:cubicBezTo>
                  <a:cubicBezTo>
                    <a:pt x="2159" y="1018"/>
                    <a:pt x="2157" y="1019"/>
                    <a:pt x="2154" y="1021"/>
                  </a:cubicBezTo>
                  <a:cubicBezTo>
                    <a:pt x="2153" y="1021"/>
                    <a:pt x="2152" y="1022"/>
                    <a:pt x="2151" y="1023"/>
                  </a:cubicBezTo>
                  <a:cubicBezTo>
                    <a:pt x="2151" y="1024"/>
                    <a:pt x="2150" y="1024"/>
                    <a:pt x="2150" y="1025"/>
                  </a:cubicBez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cubicBezTo>
                    <a:pt x="2183" y="1007"/>
                    <a:pt x="2104" y="1049"/>
                    <a:pt x="2112" y="1045"/>
                  </a:cubicBezTo>
                  <a:lnTo>
                    <a:pt x="2112" y="1045"/>
                  </a:lnTo>
                  <a:lnTo>
                    <a:pt x="2111" y="1046"/>
                  </a:lnTo>
                  <a:cubicBezTo>
                    <a:pt x="2106" y="1053"/>
                    <a:pt x="2105" y="1061"/>
                    <a:pt x="2112" y="1072"/>
                  </a:cubicBezTo>
                  <a:cubicBezTo>
                    <a:pt x="2097" y="1085"/>
                    <a:pt x="2088" y="1079"/>
                    <a:pt x="2075" y="1083"/>
                  </a:cubicBezTo>
                  <a:cubicBezTo>
                    <a:pt x="2085" y="1068"/>
                    <a:pt x="2088" y="1039"/>
                    <a:pt x="2054" y="1066"/>
                  </a:cubicBezTo>
                  <a:moveTo>
                    <a:pt x="2032" y="1119"/>
                  </a:moveTo>
                  <a:cubicBezTo>
                    <a:pt x="2024" y="1099"/>
                    <a:pt x="2039" y="1069"/>
                    <a:pt x="2059" y="1073"/>
                  </a:cubicBezTo>
                  <a:cubicBezTo>
                    <a:pt x="2059" y="1091"/>
                    <a:pt x="2059" y="1108"/>
                    <a:pt x="2032" y="1119"/>
                  </a:cubicBezTo>
                  <a:close/>
                  <a:moveTo>
                    <a:pt x="1956" y="1085"/>
                  </a:moveTo>
                  <a:cubicBezTo>
                    <a:pt x="1966" y="1065"/>
                    <a:pt x="2017" y="990"/>
                    <a:pt x="2062" y="1022"/>
                  </a:cubicBezTo>
                  <a:cubicBezTo>
                    <a:pt x="2022" y="1020"/>
                    <a:pt x="1989" y="1065"/>
                    <a:pt x="1956" y="1085"/>
                  </a:cubicBezTo>
                  <a:close/>
                  <a:moveTo>
                    <a:pt x="2815" y="2528"/>
                  </a:moveTo>
                  <a:cubicBezTo>
                    <a:pt x="2824" y="2501"/>
                    <a:pt x="2834" y="2485"/>
                    <a:pt x="2845" y="2470"/>
                  </a:cubicBezTo>
                  <a:cubicBezTo>
                    <a:pt x="2851" y="2463"/>
                    <a:pt x="2857" y="2456"/>
                    <a:pt x="2864" y="2449"/>
                  </a:cubicBezTo>
                  <a:cubicBezTo>
                    <a:pt x="2866" y="2447"/>
                    <a:pt x="2867" y="2445"/>
                    <a:pt x="2869" y="2443"/>
                  </a:cubicBezTo>
                  <a:cubicBezTo>
                    <a:pt x="2870" y="2442"/>
                    <a:pt x="2871" y="2441"/>
                    <a:pt x="2872" y="2440"/>
                  </a:cubicBezTo>
                  <a:lnTo>
                    <a:pt x="2873" y="2439"/>
                  </a:lnTo>
                  <a:lnTo>
                    <a:pt x="2874" y="2439"/>
                  </a:lnTo>
                  <a:lnTo>
                    <a:pt x="2874" y="2439"/>
                  </a:lnTo>
                  <a:cubicBezTo>
                    <a:pt x="2873" y="2439"/>
                    <a:pt x="2878" y="2436"/>
                    <a:pt x="2876" y="2437"/>
                  </a:cubicBezTo>
                  <a:lnTo>
                    <a:pt x="2876" y="2437"/>
                  </a:lnTo>
                  <a:lnTo>
                    <a:pt x="2876" y="2437"/>
                  </a:lnTo>
                  <a:lnTo>
                    <a:pt x="2876" y="2437"/>
                  </a:lnTo>
                  <a:lnTo>
                    <a:pt x="2877" y="2436"/>
                  </a:lnTo>
                  <a:cubicBezTo>
                    <a:pt x="2881" y="2432"/>
                    <a:pt x="2885" y="2428"/>
                    <a:pt x="2889" y="2424"/>
                  </a:cubicBezTo>
                  <a:cubicBezTo>
                    <a:pt x="2895" y="2440"/>
                    <a:pt x="2868" y="2436"/>
                    <a:pt x="2891" y="2462"/>
                  </a:cubicBezTo>
                  <a:lnTo>
                    <a:pt x="2889" y="2462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7" y="2464"/>
                  </a:lnTo>
                  <a:lnTo>
                    <a:pt x="2886" y="2464"/>
                  </a:lnTo>
                  <a:lnTo>
                    <a:pt x="2883" y="2466"/>
                  </a:lnTo>
                  <a:cubicBezTo>
                    <a:pt x="2881" y="2467"/>
                    <a:pt x="2879" y="2468"/>
                    <a:pt x="2877" y="2469"/>
                  </a:cubicBezTo>
                  <a:cubicBezTo>
                    <a:pt x="2873" y="2471"/>
                    <a:pt x="2870" y="2474"/>
                    <a:pt x="2867" y="2477"/>
                  </a:cubicBezTo>
                  <a:cubicBezTo>
                    <a:pt x="2860" y="2482"/>
                    <a:pt x="2855" y="2488"/>
                    <a:pt x="2849" y="2494"/>
                  </a:cubicBezTo>
                  <a:cubicBezTo>
                    <a:pt x="2839" y="2506"/>
                    <a:pt x="2829" y="2518"/>
                    <a:pt x="2815" y="2528"/>
                  </a:cubicBezTo>
                  <a:moveTo>
                    <a:pt x="1919" y="1149"/>
                  </a:moveTo>
                  <a:cubicBezTo>
                    <a:pt x="1918" y="1128"/>
                    <a:pt x="1975" y="1102"/>
                    <a:pt x="1990" y="1104"/>
                  </a:cubicBezTo>
                  <a:cubicBezTo>
                    <a:pt x="2004" y="1120"/>
                    <a:pt x="1951" y="1123"/>
                    <a:pt x="1980" y="1141"/>
                  </a:cubicBezTo>
                  <a:cubicBezTo>
                    <a:pt x="1961" y="1138"/>
                    <a:pt x="1939" y="1144"/>
                    <a:pt x="1919" y="1149"/>
                  </a:cubicBezTo>
                  <a:moveTo>
                    <a:pt x="1868" y="1141"/>
                  </a:moveTo>
                  <a:cubicBezTo>
                    <a:pt x="1860" y="1121"/>
                    <a:pt x="1877" y="1111"/>
                    <a:pt x="1896" y="1103"/>
                  </a:cubicBezTo>
                  <a:cubicBezTo>
                    <a:pt x="1914" y="1094"/>
                    <a:pt x="1936" y="1089"/>
                    <a:pt x="1939" y="1076"/>
                  </a:cubicBezTo>
                  <a:cubicBezTo>
                    <a:pt x="1939" y="1095"/>
                    <a:pt x="1927" y="1103"/>
                    <a:pt x="1913" y="1110"/>
                  </a:cubicBezTo>
                  <a:cubicBezTo>
                    <a:pt x="1899" y="1118"/>
                    <a:pt x="1882" y="1125"/>
                    <a:pt x="1868" y="1141"/>
                  </a:cubicBezTo>
                  <a:moveTo>
                    <a:pt x="1645" y="1364"/>
                  </a:moveTo>
                  <a:cubicBezTo>
                    <a:pt x="1649" y="1338"/>
                    <a:pt x="1662" y="1312"/>
                    <a:pt x="1694" y="1305"/>
                  </a:cubicBezTo>
                  <a:cubicBezTo>
                    <a:pt x="1707" y="1319"/>
                    <a:pt x="1670" y="1328"/>
                    <a:pt x="1662" y="1340"/>
                  </a:cubicBezTo>
                  <a:cubicBezTo>
                    <a:pt x="1672" y="1355"/>
                    <a:pt x="1691" y="1323"/>
                    <a:pt x="1705" y="1318"/>
                  </a:cubicBezTo>
                  <a:cubicBezTo>
                    <a:pt x="1700" y="1354"/>
                    <a:pt x="1675" y="1349"/>
                    <a:pt x="1645" y="1364"/>
                  </a:cubicBezTo>
                  <a:moveTo>
                    <a:pt x="1523" y="1452"/>
                  </a:moveTo>
                  <a:cubicBezTo>
                    <a:pt x="1514" y="1433"/>
                    <a:pt x="1528" y="1401"/>
                    <a:pt x="1555" y="1403"/>
                  </a:cubicBezTo>
                  <a:cubicBezTo>
                    <a:pt x="1552" y="1421"/>
                    <a:pt x="1544" y="1453"/>
                    <a:pt x="1523" y="1452"/>
                  </a:cubicBezTo>
                  <a:close/>
                  <a:moveTo>
                    <a:pt x="1394" y="1316"/>
                  </a:moveTo>
                  <a:cubicBezTo>
                    <a:pt x="1425" y="1313"/>
                    <a:pt x="1432" y="1274"/>
                    <a:pt x="1452" y="1278"/>
                  </a:cubicBezTo>
                  <a:cubicBezTo>
                    <a:pt x="1477" y="1298"/>
                    <a:pt x="1402" y="1349"/>
                    <a:pt x="1394" y="1316"/>
                  </a:cubicBezTo>
                  <a:close/>
                  <a:moveTo>
                    <a:pt x="1511" y="1495"/>
                  </a:moveTo>
                  <a:cubicBezTo>
                    <a:pt x="1540" y="1467"/>
                    <a:pt x="1556" y="1432"/>
                    <a:pt x="1599" y="1411"/>
                  </a:cubicBezTo>
                  <a:cubicBezTo>
                    <a:pt x="1609" y="1447"/>
                    <a:pt x="1537" y="1477"/>
                    <a:pt x="1511" y="1495"/>
                  </a:cubicBezTo>
                  <a:close/>
                  <a:moveTo>
                    <a:pt x="1429" y="1545"/>
                  </a:moveTo>
                  <a:cubicBezTo>
                    <a:pt x="1420" y="1530"/>
                    <a:pt x="1437" y="1516"/>
                    <a:pt x="1427" y="1501"/>
                  </a:cubicBezTo>
                  <a:cubicBezTo>
                    <a:pt x="1441" y="1494"/>
                    <a:pt x="1451" y="1515"/>
                    <a:pt x="1467" y="1488"/>
                  </a:cubicBezTo>
                  <a:cubicBezTo>
                    <a:pt x="1482" y="1507"/>
                    <a:pt x="1448" y="1526"/>
                    <a:pt x="1429" y="1545"/>
                  </a:cubicBezTo>
                  <a:moveTo>
                    <a:pt x="3760" y="4207"/>
                  </a:moveTo>
                  <a:cubicBezTo>
                    <a:pt x="3737" y="4181"/>
                    <a:pt x="3763" y="4202"/>
                    <a:pt x="3747" y="4184"/>
                  </a:cubicBezTo>
                  <a:cubicBezTo>
                    <a:pt x="3750" y="4183"/>
                    <a:pt x="3772" y="4213"/>
                    <a:pt x="3770" y="4208"/>
                  </a:cubicBezTo>
                  <a:cubicBezTo>
                    <a:pt x="3773" y="4214"/>
                    <a:pt x="3765" y="4208"/>
                    <a:pt x="3760" y="4207"/>
                  </a:cubicBezTo>
                  <a:close/>
                  <a:moveTo>
                    <a:pt x="2421" y="2813"/>
                  </a:moveTo>
                  <a:cubicBezTo>
                    <a:pt x="2402" y="2790"/>
                    <a:pt x="2430" y="2784"/>
                    <a:pt x="2442" y="2780"/>
                  </a:cubicBezTo>
                  <a:cubicBezTo>
                    <a:pt x="2451" y="2793"/>
                    <a:pt x="2448" y="2798"/>
                    <a:pt x="2442" y="2801"/>
                  </a:cubicBezTo>
                  <a:cubicBezTo>
                    <a:pt x="2435" y="2804"/>
                    <a:pt x="2425" y="2806"/>
                    <a:pt x="2421" y="2813"/>
                  </a:cubicBezTo>
                  <a:close/>
                  <a:moveTo>
                    <a:pt x="3706" y="4154"/>
                  </a:moveTo>
                  <a:cubicBezTo>
                    <a:pt x="3708" y="4154"/>
                    <a:pt x="3712" y="4157"/>
                    <a:pt x="3713" y="4157"/>
                  </a:cubicBezTo>
                  <a:cubicBezTo>
                    <a:pt x="3715" y="4157"/>
                    <a:pt x="3715" y="4156"/>
                    <a:pt x="3710" y="4149"/>
                  </a:cubicBezTo>
                  <a:cubicBezTo>
                    <a:pt x="3714" y="4152"/>
                    <a:pt x="3722" y="4163"/>
                    <a:pt x="3724" y="4168"/>
                  </a:cubicBezTo>
                  <a:cubicBezTo>
                    <a:pt x="3727" y="4173"/>
                    <a:pt x="3724" y="4173"/>
                    <a:pt x="3706" y="4154"/>
                  </a:cubicBezTo>
                  <a:close/>
                  <a:moveTo>
                    <a:pt x="3622" y="4112"/>
                  </a:moveTo>
                  <a:cubicBezTo>
                    <a:pt x="3608" y="4099"/>
                    <a:pt x="3605" y="4088"/>
                    <a:pt x="3632" y="4113"/>
                  </a:cubicBezTo>
                  <a:cubicBezTo>
                    <a:pt x="3634" y="4120"/>
                    <a:pt x="3623" y="4110"/>
                    <a:pt x="3622" y="4112"/>
                  </a:cubicBezTo>
                  <a:close/>
                  <a:moveTo>
                    <a:pt x="2508" y="3133"/>
                  </a:moveTo>
                  <a:cubicBezTo>
                    <a:pt x="2501" y="3126"/>
                    <a:pt x="2509" y="3122"/>
                    <a:pt x="2511" y="3116"/>
                  </a:cubicBezTo>
                  <a:cubicBezTo>
                    <a:pt x="2527" y="3135"/>
                    <a:pt x="2532" y="3126"/>
                    <a:pt x="2546" y="3141"/>
                  </a:cubicBezTo>
                  <a:cubicBezTo>
                    <a:pt x="2538" y="3150"/>
                    <a:pt x="2521" y="3134"/>
                    <a:pt x="2508" y="3133"/>
                  </a:cubicBezTo>
                  <a:close/>
                  <a:moveTo>
                    <a:pt x="2493" y="3138"/>
                  </a:moveTo>
                  <a:cubicBezTo>
                    <a:pt x="2502" y="3127"/>
                    <a:pt x="2536" y="3161"/>
                    <a:pt x="2541" y="3173"/>
                  </a:cubicBezTo>
                  <a:cubicBezTo>
                    <a:pt x="2524" y="3182"/>
                    <a:pt x="2513" y="3154"/>
                    <a:pt x="2493" y="3138"/>
                  </a:cubicBezTo>
                  <a:close/>
                  <a:moveTo>
                    <a:pt x="3733" y="4220"/>
                  </a:moveTo>
                  <a:cubicBezTo>
                    <a:pt x="3715" y="4202"/>
                    <a:pt x="3737" y="4216"/>
                    <a:pt x="3736" y="4214"/>
                  </a:cubicBezTo>
                  <a:cubicBezTo>
                    <a:pt x="3744" y="4221"/>
                    <a:pt x="3744" y="4223"/>
                    <a:pt x="3742" y="4223"/>
                  </a:cubicBezTo>
                  <a:cubicBezTo>
                    <a:pt x="3741" y="4223"/>
                    <a:pt x="3739" y="4222"/>
                    <a:pt x="3737" y="4221"/>
                  </a:cubicBezTo>
                  <a:cubicBezTo>
                    <a:pt x="3735" y="4221"/>
                    <a:pt x="3734" y="4220"/>
                    <a:pt x="3733" y="4220"/>
                  </a:cubicBezTo>
                  <a:close/>
                  <a:moveTo>
                    <a:pt x="2374" y="3109"/>
                  </a:moveTo>
                  <a:cubicBezTo>
                    <a:pt x="2356" y="3096"/>
                    <a:pt x="2357" y="3086"/>
                    <a:pt x="2367" y="3077"/>
                  </a:cubicBezTo>
                  <a:lnTo>
                    <a:pt x="2387" y="3094"/>
                  </a:lnTo>
                  <a:cubicBezTo>
                    <a:pt x="2383" y="3099"/>
                    <a:pt x="2379" y="3104"/>
                    <a:pt x="2374" y="3109"/>
                  </a:cubicBezTo>
                  <a:close/>
                  <a:moveTo>
                    <a:pt x="3447" y="4177"/>
                  </a:moveTo>
                  <a:cubicBezTo>
                    <a:pt x="3416" y="4158"/>
                    <a:pt x="3438" y="4162"/>
                    <a:pt x="3431" y="4150"/>
                  </a:cubicBezTo>
                  <a:cubicBezTo>
                    <a:pt x="3448" y="4162"/>
                    <a:pt x="3467" y="4181"/>
                    <a:pt x="3447" y="4177"/>
                  </a:cubicBezTo>
                  <a:close/>
                  <a:moveTo>
                    <a:pt x="2087" y="3854"/>
                  </a:moveTo>
                  <a:cubicBezTo>
                    <a:pt x="2061" y="3829"/>
                    <a:pt x="2066" y="3805"/>
                    <a:pt x="2077" y="3781"/>
                  </a:cubicBezTo>
                  <a:cubicBezTo>
                    <a:pt x="2080" y="3775"/>
                    <a:pt x="2083" y="3769"/>
                    <a:pt x="2086" y="3763"/>
                  </a:cubicBezTo>
                  <a:cubicBezTo>
                    <a:pt x="2089" y="3757"/>
                    <a:pt x="2093" y="3751"/>
                    <a:pt x="2096" y="3745"/>
                  </a:cubicBezTo>
                  <a:cubicBezTo>
                    <a:pt x="2102" y="3733"/>
                    <a:pt x="2106" y="3721"/>
                    <a:pt x="2106" y="3708"/>
                  </a:cubicBezTo>
                  <a:cubicBezTo>
                    <a:pt x="2125" y="3732"/>
                    <a:pt x="2122" y="3758"/>
                    <a:pt x="2113" y="3784"/>
                  </a:cubicBezTo>
                  <a:cubicBezTo>
                    <a:pt x="2105" y="3810"/>
                    <a:pt x="2091" y="3835"/>
                    <a:pt x="2087" y="3854"/>
                  </a:cubicBezTo>
                  <a:moveTo>
                    <a:pt x="2170" y="3485"/>
                  </a:moveTo>
                  <a:cubicBezTo>
                    <a:pt x="2201" y="3496"/>
                    <a:pt x="2165" y="3512"/>
                    <a:pt x="2181" y="3523"/>
                  </a:cubicBezTo>
                  <a:cubicBezTo>
                    <a:pt x="2192" y="3525"/>
                    <a:pt x="2182" y="3510"/>
                    <a:pt x="2198" y="3505"/>
                  </a:cubicBezTo>
                  <a:cubicBezTo>
                    <a:pt x="2170" y="3463"/>
                    <a:pt x="2182" y="3427"/>
                    <a:pt x="2202" y="3394"/>
                  </a:cubicBezTo>
                  <a:cubicBezTo>
                    <a:pt x="2213" y="3378"/>
                    <a:pt x="2227" y="3362"/>
                    <a:pt x="2240" y="3347"/>
                  </a:cubicBezTo>
                  <a:cubicBezTo>
                    <a:pt x="2252" y="3331"/>
                    <a:pt x="2264" y="3316"/>
                    <a:pt x="2272" y="3300"/>
                  </a:cubicBezTo>
                  <a:cubicBezTo>
                    <a:pt x="2286" y="3273"/>
                    <a:pt x="2291" y="3243"/>
                    <a:pt x="2298" y="3217"/>
                  </a:cubicBezTo>
                  <a:cubicBezTo>
                    <a:pt x="2306" y="3191"/>
                    <a:pt x="2314" y="3167"/>
                    <a:pt x="2331" y="3152"/>
                  </a:cubicBezTo>
                  <a:cubicBezTo>
                    <a:pt x="2340" y="3155"/>
                    <a:pt x="2345" y="3148"/>
                    <a:pt x="2357" y="3159"/>
                  </a:cubicBezTo>
                  <a:cubicBezTo>
                    <a:pt x="2353" y="3145"/>
                    <a:pt x="2360" y="3139"/>
                    <a:pt x="2369" y="3133"/>
                  </a:cubicBezTo>
                  <a:cubicBezTo>
                    <a:pt x="2378" y="3127"/>
                    <a:pt x="2389" y="3123"/>
                    <a:pt x="2394" y="3112"/>
                  </a:cubicBezTo>
                  <a:cubicBezTo>
                    <a:pt x="2420" y="3125"/>
                    <a:pt x="2407" y="3130"/>
                    <a:pt x="2419" y="3108"/>
                  </a:cubicBezTo>
                  <a:cubicBezTo>
                    <a:pt x="2426" y="3125"/>
                    <a:pt x="2435" y="3122"/>
                    <a:pt x="2452" y="3135"/>
                  </a:cubicBezTo>
                  <a:cubicBezTo>
                    <a:pt x="2448" y="3149"/>
                    <a:pt x="2433" y="3131"/>
                    <a:pt x="2423" y="3130"/>
                  </a:cubicBezTo>
                  <a:cubicBezTo>
                    <a:pt x="2429" y="3144"/>
                    <a:pt x="2431" y="3157"/>
                    <a:pt x="2444" y="3172"/>
                  </a:cubicBezTo>
                  <a:cubicBezTo>
                    <a:pt x="2434" y="3176"/>
                    <a:pt x="2417" y="3165"/>
                    <a:pt x="2406" y="3166"/>
                  </a:cubicBezTo>
                  <a:cubicBezTo>
                    <a:pt x="2402" y="3175"/>
                    <a:pt x="2418" y="3188"/>
                    <a:pt x="2414" y="3197"/>
                  </a:cubicBezTo>
                  <a:cubicBezTo>
                    <a:pt x="2442" y="3207"/>
                    <a:pt x="2444" y="3164"/>
                    <a:pt x="2482" y="3179"/>
                  </a:cubicBezTo>
                  <a:cubicBezTo>
                    <a:pt x="2472" y="3200"/>
                    <a:pt x="2448" y="3187"/>
                    <a:pt x="2437" y="3209"/>
                  </a:cubicBezTo>
                  <a:cubicBezTo>
                    <a:pt x="2455" y="3208"/>
                    <a:pt x="2468" y="3197"/>
                    <a:pt x="2483" y="3192"/>
                  </a:cubicBezTo>
                  <a:cubicBezTo>
                    <a:pt x="2484" y="3166"/>
                    <a:pt x="2468" y="3141"/>
                    <a:pt x="2455" y="3117"/>
                  </a:cubicBezTo>
                  <a:cubicBezTo>
                    <a:pt x="2448" y="3106"/>
                    <a:pt x="2442" y="3094"/>
                    <a:pt x="2440" y="3083"/>
                  </a:cubicBezTo>
                  <a:cubicBezTo>
                    <a:pt x="2437" y="3072"/>
                    <a:pt x="2438" y="3061"/>
                    <a:pt x="2444" y="3051"/>
                  </a:cubicBezTo>
                  <a:cubicBezTo>
                    <a:pt x="2427" y="3039"/>
                    <a:pt x="2418" y="3052"/>
                    <a:pt x="2405" y="3057"/>
                  </a:cubicBezTo>
                  <a:cubicBezTo>
                    <a:pt x="2402" y="3029"/>
                    <a:pt x="2416" y="3016"/>
                    <a:pt x="2429" y="3004"/>
                  </a:cubicBezTo>
                  <a:cubicBezTo>
                    <a:pt x="2442" y="2993"/>
                    <a:pt x="2454" y="2982"/>
                    <a:pt x="2447" y="2957"/>
                  </a:cubicBezTo>
                  <a:cubicBezTo>
                    <a:pt x="2458" y="2958"/>
                    <a:pt x="2466" y="2949"/>
                    <a:pt x="2479" y="2960"/>
                  </a:cubicBezTo>
                  <a:cubicBezTo>
                    <a:pt x="2485" y="2946"/>
                    <a:pt x="2483" y="2899"/>
                    <a:pt x="2509" y="2918"/>
                  </a:cubicBezTo>
                  <a:cubicBezTo>
                    <a:pt x="2515" y="2910"/>
                    <a:pt x="2491" y="2895"/>
                    <a:pt x="2501" y="2888"/>
                  </a:cubicBezTo>
                  <a:cubicBezTo>
                    <a:pt x="2532" y="2895"/>
                    <a:pt x="2547" y="2874"/>
                    <a:pt x="2561" y="2851"/>
                  </a:cubicBezTo>
                  <a:cubicBezTo>
                    <a:pt x="2575" y="2828"/>
                    <a:pt x="2588" y="2802"/>
                    <a:pt x="2614" y="2806"/>
                  </a:cubicBezTo>
                  <a:cubicBezTo>
                    <a:pt x="2612" y="2783"/>
                    <a:pt x="2623" y="2763"/>
                    <a:pt x="2639" y="2748"/>
                  </a:cubicBezTo>
                  <a:cubicBezTo>
                    <a:pt x="2647" y="2741"/>
                    <a:pt x="2656" y="2735"/>
                    <a:pt x="2664" y="2731"/>
                  </a:cubicBezTo>
                  <a:cubicBezTo>
                    <a:pt x="2672" y="2726"/>
                    <a:pt x="2681" y="2724"/>
                    <a:pt x="2687" y="2724"/>
                  </a:cubicBezTo>
                  <a:cubicBezTo>
                    <a:pt x="2678" y="2689"/>
                    <a:pt x="2697" y="2663"/>
                    <a:pt x="2725" y="2645"/>
                  </a:cubicBezTo>
                  <a:cubicBezTo>
                    <a:pt x="2754" y="2629"/>
                    <a:pt x="2791" y="2624"/>
                    <a:pt x="2817" y="2629"/>
                  </a:cubicBezTo>
                  <a:cubicBezTo>
                    <a:pt x="2847" y="2603"/>
                    <a:pt x="2833" y="2587"/>
                    <a:pt x="2864" y="2568"/>
                  </a:cubicBezTo>
                  <a:cubicBezTo>
                    <a:pt x="2854" y="2572"/>
                    <a:pt x="2820" y="2558"/>
                    <a:pt x="2824" y="2573"/>
                  </a:cubicBezTo>
                  <a:cubicBezTo>
                    <a:pt x="2808" y="2545"/>
                    <a:pt x="2832" y="2536"/>
                    <a:pt x="2865" y="2517"/>
                  </a:cubicBezTo>
                  <a:cubicBezTo>
                    <a:pt x="2864" y="2518"/>
                    <a:pt x="2865" y="2529"/>
                    <a:pt x="2860" y="2530"/>
                  </a:cubicBezTo>
                  <a:cubicBezTo>
                    <a:pt x="2874" y="2526"/>
                    <a:pt x="2887" y="2515"/>
                    <a:pt x="2900" y="2500"/>
                  </a:cubicBezTo>
                  <a:cubicBezTo>
                    <a:pt x="2907" y="2493"/>
                    <a:pt x="2914" y="2486"/>
                    <a:pt x="2922" y="2478"/>
                  </a:cubicBezTo>
                  <a:cubicBezTo>
                    <a:pt x="2929" y="2471"/>
                    <a:pt x="2937" y="2463"/>
                    <a:pt x="2945" y="2456"/>
                  </a:cubicBezTo>
                  <a:cubicBezTo>
                    <a:pt x="2961" y="2442"/>
                    <a:pt x="2978" y="2431"/>
                    <a:pt x="2999" y="2427"/>
                  </a:cubicBezTo>
                  <a:cubicBezTo>
                    <a:pt x="3020" y="2424"/>
                    <a:pt x="3043" y="2429"/>
                    <a:pt x="3068" y="2446"/>
                  </a:cubicBezTo>
                  <a:cubicBezTo>
                    <a:pt x="3048" y="2454"/>
                    <a:pt x="3032" y="2466"/>
                    <a:pt x="3028" y="2484"/>
                  </a:cubicBezTo>
                  <a:cubicBezTo>
                    <a:pt x="3031" y="2475"/>
                    <a:pt x="3050" y="2474"/>
                    <a:pt x="3066" y="2468"/>
                  </a:cubicBezTo>
                  <a:cubicBezTo>
                    <a:pt x="3082" y="2462"/>
                    <a:pt x="3096" y="2452"/>
                    <a:pt x="3088" y="2427"/>
                  </a:cubicBezTo>
                  <a:cubicBezTo>
                    <a:pt x="3102" y="2416"/>
                    <a:pt x="3112" y="2427"/>
                    <a:pt x="3122" y="2439"/>
                  </a:cubicBezTo>
                  <a:cubicBezTo>
                    <a:pt x="3129" y="2458"/>
                    <a:pt x="3135" y="2477"/>
                    <a:pt x="3118" y="2479"/>
                  </a:cubicBezTo>
                  <a:cubicBezTo>
                    <a:pt x="3124" y="2498"/>
                    <a:pt x="3137" y="2464"/>
                    <a:pt x="3142" y="2496"/>
                  </a:cubicBezTo>
                  <a:cubicBezTo>
                    <a:pt x="3113" y="2511"/>
                    <a:pt x="3087" y="2500"/>
                    <a:pt x="3057" y="2518"/>
                  </a:cubicBezTo>
                  <a:cubicBezTo>
                    <a:pt x="3076" y="2528"/>
                    <a:pt x="3098" y="2526"/>
                    <a:pt x="3127" y="2512"/>
                  </a:cubicBezTo>
                  <a:cubicBezTo>
                    <a:pt x="3115" y="2530"/>
                    <a:pt x="3105" y="2545"/>
                    <a:pt x="3094" y="2558"/>
                  </a:cubicBezTo>
                  <a:cubicBezTo>
                    <a:pt x="3088" y="2565"/>
                    <a:pt x="3083" y="2570"/>
                    <a:pt x="3077" y="2576"/>
                  </a:cubicBezTo>
                  <a:cubicBezTo>
                    <a:pt x="3072" y="2581"/>
                    <a:pt x="3065" y="2587"/>
                    <a:pt x="3058" y="2592"/>
                  </a:cubicBezTo>
                  <a:cubicBezTo>
                    <a:pt x="3045" y="2602"/>
                    <a:pt x="3031" y="2610"/>
                    <a:pt x="3015" y="2618"/>
                  </a:cubicBezTo>
                  <a:cubicBezTo>
                    <a:pt x="3007" y="2621"/>
                    <a:pt x="2998" y="2625"/>
                    <a:pt x="2989" y="2628"/>
                  </a:cubicBezTo>
                  <a:cubicBezTo>
                    <a:pt x="2987" y="2629"/>
                    <a:pt x="2984" y="2630"/>
                    <a:pt x="2982" y="2631"/>
                  </a:cubicBezTo>
                  <a:lnTo>
                    <a:pt x="2979" y="2632"/>
                  </a:lnTo>
                  <a:lnTo>
                    <a:pt x="2977" y="2632"/>
                  </a:lnTo>
                  <a:lnTo>
                    <a:pt x="2976" y="2633"/>
                  </a:lnTo>
                  <a:lnTo>
                    <a:pt x="2976" y="2633"/>
                  </a:lnTo>
                  <a:cubicBezTo>
                    <a:pt x="2977" y="2632"/>
                    <a:pt x="2973" y="2634"/>
                    <a:pt x="2979" y="2631"/>
                  </a:cubicBezTo>
                  <a:lnTo>
                    <a:pt x="2979" y="2631"/>
                  </a:lnTo>
                  <a:lnTo>
                    <a:pt x="2979" y="2631"/>
                  </a:lnTo>
                  <a:lnTo>
                    <a:pt x="2978" y="2632"/>
                  </a:lnTo>
                  <a:cubicBezTo>
                    <a:pt x="2973" y="2633"/>
                    <a:pt x="2969" y="2635"/>
                    <a:pt x="2964" y="2637"/>
                  </a:cubicBezTo>
                  <a:cubicBezTo>
                    <a:pt x="2969" y="2645"/>
                    <a:pt x="2974" y="2650"/>
                    <a:pt x="2979" y="2653"/>
                  </a:cubicBezTo>
                  <a:cubicBezTo>
                    <a:pt x="2981" y="2654"/>
                    <a:pt x="2984" y="2655"/>
                    <a:pt x="2986" y="2655"/>
                  </a:cubicBezTo>
                  <a:cubicBezTo>
                    <a:pt x="2987" y="2656"/>
                    <a:pt x="2988" y="2656"/>
                    <a:pt x="2990" y="2656"/>
                  </a:cubicBezTo>
                  <a:lnTo>
                    <a:pt x="2991" y="2656"/>
                  </a:lnTo>
                  <a:lnTo>
                    <a:pt x="2992" y="2657"/>
                  </a:lnTo>
                  <a:lnTo>
                    <a:pt x="2993" y="2657"/>
                  </a:lnTo>
                  <a:lnTo>
                    <a:pt x="2993" y="2657"/>
                  </a:lnTo>
                  <a:lnTo>
                    <a:pt x="2993" y="2657"/>
                  </a:lnTo>
                  <a:cubicBezTo>
                    <a:pt x="2994" y="2656"/>
                    <a:pt x="2986" y="2660"/>
                    <a:pt x="2989" y="2658"/>
                  </a:cubicBezTo>
                  <a:lnTo>
                    <a:pt x="2989" y="2658"/>
                  </a:lnTo>
                  <a:lnTo>
                    <a:pt x="2990" y="2659"/>
                  </a:lnTo>
                  <a:cubicBezTo>
                    <a:pt x="3000" y="2660"/>
                    <a:pt x="3011" y="2660"/>
                    <a:pt x="3020" y="2673"/>
                  </a:cubicBezTo>
                  <a:cubicBezTo>
                    <a:pt x="3013" y="2674"/>
                    <a:pt x="3007" y="2676"/>
                    <a:pt x="3001" y="2679"/>
                  </a:cubicBezTo>
                  <a:lnTo>
                    <a:pt x="3000" y="2679"/>
                  </a:lnTo>
                  <a:cubicBezTo>
                    <a:pt x="3002" y="2678"/>
                    <a:pt x="2996" y="2682"/>
                    <a:pt x="3004" y="2677"/>
                  </a:cubicBezTo>
                  <a:lnTo>
                    <a:pt x="3004" y="2677"/>
                  </a:lnTo>
                  <a:lnTo>
                    <a:pt x="3004" y="2677"/>
                  </a:lnTo>
                  <a:lnTo>
                    <a:pt x="3004" y="2677"/>
                  </a:lnTo>
                  <a:lnTo>
                    <a:pt x="3004" y="2678"/>
                  </a:lnTo>
                  <a:lnTo>
                    <a:pt x="3003" y="2678"/>
                  </a:lnTo>
                  <a:lnTo>
                    <a:pt x="3001" y="2679"/>
                  </a:lnTo>
                  <a:cubicBezTo>
                    <a:pt x="3000" y="2680"/>
                    <a:pt x="2998" y="2681"/>
                    <a:pt x="2997" y="2682"/>
                  </a:cubicBezTo>
                  <a:cubicBezTo>
                    <a:pt x="2995" y="2683"/>
                    <a:pt x="2993" y="2685"/>
                    <a:pt x="2991" y="2687"/>
                  </a:cubicBezTo>
                  <a:cubicBezTo>
                    <a:pt x="2982" y="2695"/>
                    <a:pt x="2976" y="2704"/>
                    <a:pt x="2970" y="2713"/>
                  </a:cubicBezTo>
                  <a:cubicBezTo>
                    <a:pt x="2957" y="2730"/>
                    <a:pt x="2947" y="2747"/>
                    <a:pt x="2928" y="2749"/>
                  </a:cubicBezTo>
                  <a:lnTo>
                    <a:pt x="2919" y="2734"/>
                  </a:lnTo>
                  <a:cubicBezTo>
                    <a:pt x="2908" y="2720"/>
                    <a:pt x="2916" y="2717"/>
                    <a:pt x="2923" y="2712"/>
                  </a:cubicBezTo>
                  <a:cubicBezTo>
                    <a:pt x="2912" y="2704"/>
                    <a:pt x="2907" y="2708"/>
                    <a:pt x="2908" y="2717"/>
                  </a:cubicBezTo>
                  <a:cubicBezTo>
                    <a:pt x="2908" y="2727"/>
                    <a:pt x="2914" y="2741"/>
                    <a:pt x="2924" y="2751"/>
                  </a:cubicBezTo>
                  <a:cubicBezTo>
                    <a:pt x="2911" y="2761"/>
                    <a:pt x="2913" y="2777"/>
                    <a:pt x="2894" y="2783"/>
                  </a:cubicBezTo>
                  <a:cubicBezTo>
                    <a:pt x="2884" y="2767"/>
                    <a:pt x="2893" y="2761"/>
                    <a:pt x="2904" y="2755"/>
                  </a:cubicBezTo>
                  <a:cubicBezTo>
                    <a:pt x="2872" y="2733"/>
                    <a:pt x="2868" y="2790"/>
                    <a:pt x="2859" y="2817"/>
                  </a:cubicBezTo>
                  <a:cubicBezTo>
                    <a:pt x="2853" y="2838"/>
                    <a:pt x="2840" y="2795"/>
                    <a:pt x="2833" y="2805"/>
                  </a:cubicBezTo>
                  <a:cubicBezTo>
                    <a:pt x="2830" y="2817"/>
                    <a:pt x="2810" y="2840"/>
                    <a:pt x="2785" y="2858"/>
                  </a:cubicBezTo>
                  <a:cubicBezTo>
                    <a:pt x="2772" y="2867"/>
                    <a:pt x="2760" y="2876"/>
                    <a:pt x="2748" y="2882"/>
                  </a:cubicBezTo>
                  <a:cubicBezTo>
                    <a:pt x="2736" y="2888"/>
                    <a:pt x="2724" y="2890"/>
                    <a:pt x="2715" y="2888"/>
                  </a:cubicBezTo>
                  <a:cubicBezTo>
                    <a:pt x="2713" y="2904"/>
                    <a:pt x="2715" y="2911"/>
                    <a:pt x="2735" y="2927"/>
                  </a:cubicBezTo>
                  <a:cubicBezTo>
                    <a:pt x="2726" y="2942"/>
                    <a:pt x="2713" y="2942"/>
                    <a:pt x="2697" y="2926"/>
                  </a:cubicBezTo>
                  <a:cubicBezTo>
                    <a:pt x="2711" y="2970"/>
                    <a:pt x="2668" y="2964"/>
                    <a:pt x="2639" y="2968"/>
                  </a:cubicBezTo>
                  <a:cubicBezTo>
                    <a:pt x="2627" y="2981"/>
                    <a:pt x="2666" y="2982"/>
                    <a:pt x="2653" y="2990"/>
                  </a:cubicBezTo>
                  <a:cubicBezTo>
                    <a:pt x="2644" y="2999"/>
                    <a:pt x="2644" y="2990"/>
                    <a:pt x="2638" y="2981"/>
                  </a:cubicBezTo>
                  <a:cubicBezTo>
                    <a:pt x="2624" y="2993"/>
                    <a:pt x="2652" y="3017"/>
                    <a:pt x="2629" y="3026"/>
                  </a:cubicBezTo>
                  <a:cubicBezTo>
                    <a:pt x="2617" y="3008"/>
                    <a:pt x="2601" y="2989"/>
                    <a:pt x="2579" y="2968"/>
                  </a:cubicBezTo>
                  <a:cubicBezTo>
                    <a:pt x="2572" y="2976"/>
                    <a:pt x="2602" y="2995"/>
                    <a:pt x="2611" y="3008"/>
                  </a:cubicBezTo>
                  <a:cubicBezTo>
                    <a:pt x="2602" y="3028"/>
                    <a:pt x="2581" y="3004"/>
                    <a:pt x="2570" y="3014"/>
                  </a:cubicBezTo>
                  <a:cubicBezTo>
                    <a:pt x="2585" y="3024"/>
                    <a:pt x="2598" y="3046"/>
                    <a:pt x="2600" y="3060"/>
                  </a:cubicBezTo>
                  <a:cubicBezTo>
                    <a:pt x="2602" y="3074"/>
                    <a:pt x="2594" y="3082"/>
                    <a:pt x="2568" y="3065"/>
                  </a:cubicBezTo>
                  <a:cubicBezTo>
                    <a:pt x="2574" y="3049"/>
                    <a:pt x="2588" y="3057"/>
                    <a:pt x="2599" y="3057"/>
                  </a:cubicBezTo>
                  <a:cubicBezTo>
                    <a:pt x="2584" y="3042"/>
                    <a:pt x="2574" y="3045"/>
                    <a:pt x="2569" y="3027"/>
                  </a:cubicBezTo>
                  <a:cubicBezTo>
                    <a:pt x="2570" y="3060"/>
                    <a:pt x="2554" y="3046"/>
                    <a:pt x="2530" y="3056"/>
                  </a:cubicBezTo>
                  <a:cubicBezTo>
                    <a:pt x="2543" y="3071"/>
                    <a:pt x="2554" y="3097"/>
                    <a:pt x="2586" y="3108"/>
                  </a:cubicBezTo>
                  <a:cubicBezTo>
                    <a:pt x="2567" y="3111"/>
                    <a:pt x="2550" y="3120"/>
                    <a:pt x="2530" y="3121"/>
                  </a:cubicBezTo>
                  <a:cubicBezTo>
                    <a:pt x="2514" y="3106"/>
                    <a:pt x="2528" y="3097"/>
                    <a:pt x="2536" y="3088"/>
                  </a:cubicBezTo>
                  <a:cubicBezTo>
                    <a:pt x="2540" y="3080"/>
                    <a:pt x="2508" y="3072"/>
                    <a:pt x="2499" y="3066"/>
                  </a:cubicBezTo>
                  <a:cubicBezTo>
                    <a:pt x="2495" y="3078"/>
                    <a:pt x="2512" y="3071"/>
                    <a:pt x="2514" y="3087"/>
                  </a:cubicBezTo>
                  <a:cubicBezTo>
                    <a:pt x="2505" y="3094"/>
                    <a:pt x="2492" y="3092"/>
                    <a:pt x="2486" y="3107"/>
                  </a:cubicBezTo>
                  <a:cubicBezTo>
                    <a:pt x="2468" y="3102"/>
                    <a:pt x="2478" y="3099"/>
                    <a:pt x="2460" y="3084"/>
                  </a:cubicBezTo>
                  <a:cubicBezTo>
                    <a:pt x="2459" y="3104"/>
                    <a:pt x="2473" y="3121"/>
                    <a:pt x="2483" y="3136"/>
                  </a:cubicBezTo>
                  <a:cubicBezTo>
                    <a:pt x="2493" y="3150"/>
                    <a:pt x="2501" y="3161"/>
                    <a:pt x="2488" y="3171"/>
                  </a:cubicBezTo>
                  <a:cubicBezTo>
                    <a:pt x="2498" y="3177"/>
                    <a:pt x="2505" y="3178"/>
                    <a:pt x="2510" y="3171"/>
                  </a:cubicBezTo>
                  <a:cubicBezTo>
                    <a:pt x="2516" y="3193"/>
                    <a:pt x="2513" y="3209"/>
                    <a:pt x="2505" y="3221"/>
                  </a:cubicBezTo>
                  <a:cubicBezTo>
                    <a:pt x="2497" y="3234"/>
                    <a:pt x="2483" y="3243"/>
                    <a:pt x="2471" y="3252"/>
                  </a:cubicBezTo>
                  <a:cubicBezTo>
                    <a:pt x="2446" y="3271"/>
                    <a:pt x="2420" y="3288"/>
                    <a:pt x="2431" y="3321"/>
                  </a:cubicBezTo>
                  <a:cubicBezTo>
                    <a:pt x="2408" y="3322"/>
                    <a:pt x="2406" y="3310"/>
                    <a:pt x="2412" y="3335"/>
                  </a:cubicBezTo>
                  <a:cubicBezTo>
                    <a:pt x="2371" y="3318"/>
                    <a:pt x="2370" y="3293"/>
                    <a:pt x="2364" y="3268"/>
                  </a:cubicBezTo>
                  <a:cubicBezTo>
                    <a:pt x="2380" y="3276"/>
                    <a:pt x="2380" y="3283"/>
                    <a:pt x="2389" y="3291"/>
                  </a:cubicBezTo>
                  <a:cubicBezTo>
                    <a:pt x="2408" y="3276"/>
                    <a:pt x="2458" y="3270"/>
                    <a:pt x="2441" y="3218"/>
                  </a:cubicBezTo>
                  <a:cubicBezTo>
                    <a:pt x="2430" y="3236"/>
                    <a:pt x="2413" y="3245"/>
                    <a:pt x="2397" y="3253"/>
                  </a:cubicBezTo>
                  <a:cubicBezTo>
                    <a:pt x="2381" y="3262"/>
                    <a:pt x="2364" y="3269"/>
                    <a:pt x="2354" y="3284"/>
                  </a:cubicBezTo>
                  <a:cubicBezTo>
                    <a:pt x="2334" y="3264"/>
                    <a:pt x="2336" y="3269"/>
                    <a:pt x="2316" y="3264"/>
                  </a:cubicBezTo>
                  <a:cubicBezTo>
                    <a:pt x="2314" y="3282"/>
                    <a:pt x="2363" y="3281"/>
                    <a:pt x="2363" y="3301"/>
                  </a:cubicBezTo>
                  <a:cubicBezTo>
                    <a:pt x="2339" y="3294"/>
                    <a:pt x="2354" y="3344"/>
                    <a:pt x="2315" y="3344"/>
                  </a:cubicBezTo>
                  <a:cubicBezTo>
                    <a:pt x="2314" y="3351"/>
                    <a:pt x="2327" y="3353"/>
                    <a:pt x="2332" y="3349"/>
                  </a:cubicBezTo>
                  <a:cubicBezTo>
                    <a:pt x="2345" y="3367"/>
                    <a:pt x="2301" y="3350"/>
                    <a:pt x="2300" y="3369"/>
                  </a:cubicBezTo>
                  <a:cubicBezTo>
                    <a:pt x="2309" y="3370"/>
                    <a:pt x="2316" y="3368"/>
                    <a:pt x="2322" y="3366"/>
                  </a:cubicBezTo>
                  <a:cubicBezTo>
                    <a:pt x="2342" y="3382"/>
                    <a:pt x="2310" y="3370"/>
                    <a:pt x="2312" y="3382"/>
                  </a:cubicBezTo>
                  <a:cubicBezTo>
                    <a:pt x="2320" y="3386"/>
                    <a:pt x="2321" y="3380"/>
                    <a:pt x="2324" y="3378"/>
                  </a:cubicBezTo>
                  <a:cubicBezTo>
                    <a:pt x="2343" y="3392"/>
                    <a:pt x="2319" y="3403"/>
                    <a:pt x="2332" y="3416"/>
                  </a:cubicBezTo>
                  <a:cubicBezTo>
                    <a:pt x="2314" y="3414"/>
                    <a:pt x="2284" y="3416"/>
                    <a:pt x="2308" y="3440"/>
                  </a:cubicBezTo>
                  <a:cubicBezTo>
                    <a:pt x="2292" y="3448"/>
                    <a:pt x="2279" y="3459"/>
                    <a:pt x="2267" y="3471"/>
                  </a:cubicBezTo>
                  <a:cubicBezTo>
                    <a:pt x="2254" y="3482"/>
                    <a:pt x="2243" y="3495"/>
                    <a:pt x="2233" y="3508"/>
                  </a:cubicBezTo>
                  <a:cubicBezTo>
                    <a:pt x="2214" y="3535"/>
                    <a:pt x="2200" y="3566"/>
                    <a:pt x="2186" y="3595"/>
                  </a:cubicBezTo>
                  <a:lnTo>
                    <a:pt x="2162" y="3584"/>
                  </a:lnTo>
                  <a:cubicBezTo>
                    <a:pt x="2168" y="3612"/>
                    <a:pt x="2163" y="3634"/>
                    <a:pt x="2155" y="3655"/>
                  </a:cubicBezTo>
                  <a:cubicBezTo>
                    <a:pt x="2151" y="3665"/>
                    <a:pt x="2145" y="3675"/>
                    <a:pt x="2141" y="3685"/>
                  </a:cubicBezTo>
                  <a:cubicBezTo>
                    <a:pt x="2137" y="3695"/>
                    <a:pt x="2133" y="3706"/>
                    <a:pt x="2130" y="3717"/>
                  </a:cubicBezTo>
                  <a:cubicBezTo>
                    <a:pt x="2118" y="3703"/>
                    <a:pt x="2113" y="3690"/>
                    <a:pt x="2112" y="3678"/>
                  </a:cubicBezTo>
                  <a:cubicBezTo>
                    <a:pt x="2111" y="3666"/>
                    <a:pt x="2116" y="3654"/>
                    <a:pt x="2122" y="3643"/>
                  </a:cubicBezTo>
                  <a:cubicBezTo>
                    <a:pt x="2128" y="3632"/>
                    <a:pt x="2136" y="3620"/>
                    <a:pt x="2142" y="3609"/>
                  </a:cubicBezTo>
                  <a:cubicBezTo>
                    <a:pt x="2149" y="3597"/>
                    <a:pt x="2155" y="3585"/>
                    <a:pt x="2159" y="3572"/>
                  </a:cubicBezTo>
                  <a:cubicBezTo>
                    <a:pt x="2165" y="3544"/>
                    <a:pt x="2144" y="3507"/>
                    <a:pt x="2170" y="3485"/>
                  </a:cubicBezTo>
                  <a:moveTo>
                    <a:pt x="2022" y="4036"/>
                  </a:moveTo>
                  <a:cubicBezTo>
                    <a:pt x="1986" y="4031"/>
                    <a:pt x="2018" y="4013"/>
                    <a:pt x="2019" y="4005"/>
                  </a:cubicBezTo>
                  <a:cubicBezTo>
                    <a:pt x="2042" y="4010"/>
                    <a:pt x="2034" y="4032"/>
                    <a:pt x="2022" y="4036"/>
                  </a:cubicBezTo>
                  <a:close/>
                  <a:moveTo>
                    <a:pt x="461" y="4115"/>
                  </a:moveTo>
                  <a:cubicBezTo>
                    <a:pt x="448" y="4114"/>
                    <a:pt x="444" y="4100"/>
                    <a:pt x="445" y="4084"/>
                  </a:cubicBezTo>
                  <a:cubicBezTo>
                    <a:pt x="446" y="4069"/>
                    <a:pt x="452" y="4052"/>
                    <a:pt x="458" y="4046"/>
                  </a:cubicBezTo>
                  <a:cubicBezTo>
                    <a:pt x="473" y="4054"/>
                    <a:pt x="474" y="4068"/>
                    <a:pt x="472" y="4082"/>
                  </a:cubicBezTo>
                  <a:cubicBezTo>
                    <a:pt x="469" y="4095"/>
                    <a:pt x="463" y="4109"/>
                    <a:pt x="461" y="4115"/>
                  </a:cubicBezTo>
                  <a:close/>
                  <a:moveTo>
                    <a:pt x="3323" y="4670"/>
                  </a:moveTo>
                  <a:cubicBezTo>
                    <a:pt x="3307" y="4679"/>
                    <a:pt x="3304" y="4669"/>
                    <a:pt x="3298" y="4677"/>
                  </a:cubicBezTo>
                  <a:cubicBezTo>
                    <a:pt x="3287" y="4680"/>
                    <a:pt x="3271" y="4669"/>
                    <a:pt x="3299" y="4660"/>
                  </a:cubicBezTo>
                  <a:cubicBezTo>
                    <a:pt x="3297" y="4670"/>
                    <a:pt x="3313" y="4668"/>
                    <a:pt x="3323" y="4670"/>
                  </a:cubicBezTo>
                  <a:close/>
                  <a:moveTo>
                    <a:pt x="3299" y="4712"/>
                  </a:moveTo>
                  <a:cubicBezTo>
                    <a:pt x="3297" y="4724"/>
                    <a:pt x="3284" y="4719"/>
                    <a:pt x="3276" y="4709"/>
                  </a:cubicBezTo>
                  <a:cubicBezTo>
                    <a:pt x="3274" y="4707"/>
                    <a:pt x="3272" y="4704"/>
                    <a:pt x="3271" y="4701"/>
                  </a:cubicBezTo>
                  <a:cubicBezTo>
                    <a:pt x="3270" y="4700"/>
                    <a:pt x="3269" y="4698"/>
                    <a:pt x="3269" y="4697"/>
                  </a:cubicBezTo>
                  <a:cubicBezTo>
                    <a:pt x="3268" y="4695"/>
                    <a:pt x="3269" y="4696"/>
                    <a:pt x="3270" y="4695"/>
                  </a:cubicBezTo>
                  <a:cubicBezTo>
                    <a:pt x="3272" y="4694"/>
                    <a:pt x="3277" y="4691"/>
                    <a:pt x="3285" y="4687"/>
                  </a:cubicBezTo>
                  <a:cubicBezTo>
                    <a:pt x="3285" y="4687"/>
                    <a:pt x="3284" y="4688"/>
                    <a:pt x="3283" y="4688"/>
                  </a:cubicBezTo>
                  <a:cubicBezTo>
                    <a:pt x="3283" y="4688"/>
                    <a:pt x="3283" y="4689"/>
                    <a:pt x="3283" y="4690"/>
                  </a:cubicBezTo>
                  <a:lnTo>
                    <a:pt x="3284" y="4693"/>
                  </a:lnTo>
                  <a:cubicBezTo>
                    <a:pt x="3285" y="4694"/>
                    <a:pt x="3285" y="4696"/>
                    <a:pt x="3286" y="4698"/>
                  </a:cubicBezTo>
                  <a:cubicBezTo>
                    <a:pt x="3289" y="4705"/>
                    <a:pt x="3292" y="4711"/>
                    <a:pt x="3299" y="4712"/>
                  </a:cubicBezTo>
                  <a:close/>
                  <a:moveTo>
                    <a:pt x="2807" y="5465"/>
                  </a:moveTo>
                  <a:cubicBezTo>
                    <a:pt x="2791" y="5475"/>
                    <a:pt x="2750" y="5466"/>
                    <a:pt x="2784" y="5440"/>
                  </a:cubicBezTo>
                  <a:cubicBezTo>
                    <a:pt x="2788" y="5457"/>
                    <a:pt x="2795" y="5450"/>
                    <a:pt x="2807" y="5465"/>
                  </a:cubicBezTo>
                  <a:close/>
                  <a:moveTo>
                    <a:pt x="3118" y="5399"/>
                  </a:moveTo>
                  <a:cubicBezTo>
                    <a:pt x="3105" y="5410"/>
                    <a:pt x="3096" y="5406"/>
                    <a:pt x="3089" y="5398"/>
                  </a:cubicBezTo>
                  <a:cubicBezTo>
                    <a:pt x="3106" y="5381"/>
                    <a:pt x="3115" y="5387"/>
                    <a:pt x="3126" y="5384"/>
                  </a:cubicBezTo>
                  <a:cubicBezTo>
                    <a:pt x="3120" y="5391"/>
                    <a:pt x="3117" y="5396"/>
                    <a:pt x="3118" y="5399"/>
                  </a:cubicBezTo>
                  <a:close/>
                  <a:moveTo>
                    <a:pt x="3391" y="5235"/>
                  </a:moveTo>
                  <a:cubicBezTo>
                    <a:pt x="3381" y="5249"/>
                    <a:pt x="3379" y="5240"/>
                    <a:pt x="3367" y="5261"/>
                  </a:cubicBezTo>
                  <a:cubicBezTo>
                    <a:pt x="3358" y="5260"/>
                    <a:pt x="3368" y="5243"/>
                    <a:pt x="3357" y="5244"/>
                  </a:cubicBezTo>
                  <a:cubicBezTo>
                    <a:pt x="3363" y="5237"/>
                    <a:pt x="3365" y="5241"/>
                    <a:pt x="3368" y="5241"/>
                  </a:cubicBezTo>
                  <a:cubicBezTo>
                    <a:pt x="3374" y="5233"/>
                    <a:pt x="3376" y="5228"/>
                    <a:pt x="3376" y="5226"/>
                  </a:cubicBezTo>
                  <a:cubicBezTo>
                    <a:pt x="3388" y="5212"/>
                    <a:pt x="3393" y="5227"/>
                    <a:pt x="3391" y="5235"/>
                  </a:cubicBezTo>
                  <a:close/>
                  <a:moveTo>
                    <a:pt x="3726" y="4107"/>
                  </a:moveTo>
                  <a:cubicBezTo>
                    <a:pt x="3725" y="4101"/>
                    <a:pt x="3725" y="4097"/>
                    <a:pt x="3726" y="4095"/>
                  </a:cubicBezTo>
                  <a:cubicBezTo>
                    <a:pt x="3728" y="4093"/>
                    <a:pt x="3731" y="4093"/>
                    <a:pt x="3737" y="4096"/>
                  </a:cubicBezTo>
                  <a:cubicBezTo>
                    <a:pt x="3739" y="4101"/>
                    <a:pt x="3739" y="4104"/>
                    <a:pt x="3740" y="4107"/>
                  </a:cubicBezTo>
                  <a:cubicBezTo>
                    <a:pt x="3740" y="4109"/>
                    <a:pt x="3740" y="4111"/>
                    <a:pt x="3739" y="4112"/>
                  </a:cubicBezTo>
                  <a:cubicBezTo>
                    <a:pt x="3736" y="4113"/>
                    <a:pt x="3732" y="4110"/>
                    <a:pt x="3726" y="4107"/>
                  </a:cubicBezTo>
                  <a:moveTo>
                    <a:pt x="3942" y="4406"/>
                  </a:moveTo>
                  <a:cubicBezTo>
                    <a:pt x="3941" y="4406"/>
                    <a:pt x="3940" y="4405"/>
                    <a:pt x="3940" y="4405"/>
                  </a:cubicBezTo>
                  <a:cubicBezTo>
                    <a:pt x="3940" y="4405"/>
                    <a:pt x="3941" y="4406"/>
                    <a:pt x="3942" y="4406"/>
                  </a:cubicBezTo>
                  <a:close/>
                  <a:moveTo>
                    <a:pt x="7172" y="4120"/>
                  </a:moveTo>
                  <a:cubicBezTo>
                    <a:pt x="7195" y="4120"/>
                    <a:pt x="7162" y="4135"/>
                    <a:pt x="7175" y="4152"/>
                  </a:cubicBezTo>
                  <a:cubicBezTo>
                    <a:pt x="7167" y="4153"/>
                    <a:pt x="7159" y="4154"/>
                    <a:pt x="7150" y="4154"/>
                  </a:cubicBezTo>
                  <a:cubicBezTo>
                    <a:pt x="7145" y="4138"/>
                    <a:pt x="7154" y="4133"/>
                    <a:pt x="7155" y="4122"/>
                  </a:cubicBezTo>
                  <a:cubicBezTo>
                    <a:pt x="7164" y="4126"/>
                    <a:pt x="7172" y="4130"/>
                    <a:pt x="7172" y="4120"/>
                  </a:cubicBezTo>
                  <a:moveTo>
                    <a:pt x="4027" y="26"/>
                  </a:moveTo>
                  <a:cubicBezTo>
                    <a:pt x="4027" y="41"/>
                    <a:pt x="4035" y="48"/>
                    <a:pt x="4049" y="52"/>
                  </a:cubicBezTo>
                  <a:cubicBezTo>
                    <a:pt x="4047" y="70"/>
                    <a:pt x="4022" y="70"/>
                    <a:pt x="3995" y="68"/>
                  </a:cubicBezTo>
                  <a:cubicBezTo>
                    <a:pt x="4014" y="51"/>
                    <a:pt x="3987" y="52"/>
                    <a:pt x="4006" y="34"/>
                  </a:cubicBezTo>
                  <a:cubicBezTo>
                    <a:pt x="3985" y="30"/>
                    <a:pt x="3941" y="46"/>
                    <a:pt x="3952" y="17"/>
                  </a:cubicBezTo>
                  <a:cubicBezTo>
                    <a:pt x="3966" y="29"/>
                    <a:pt x="3999" y="26"/>
                    <a:pt x="4027" y="26"/>
                  </a:cubicBezTo>
                  <a:moveTo>
                    <a:pt x="688" y="1963"/>
                  </a:moveTo>
                  <a:cubicBezTo>
                    <a:pt x="693" y="1950"/>
                    <a:pt x="709" y="1909"/>
                    <a:pt x="721" y="1875"/>
                  </a:cubicBezTo>
                  <a:cubicBezTo>
                    <a:pt x="724" y="1884"/>
                    <a:pt x="726" y="1892"/>
                    <a:pt x="736" y="1899"/>
                  </a:cubicBezTo>
                  <a:cubicBezTo>
                    <a:pt x="717" y="1921"/>
                    <a:pt x="707" y="1941"/>
                    <a:pt x="714" y="1957"/>
                  </a:cubicBezTo>
                  <a:cubicBezTo>
                    <a:pt x="706" y="1965"/>
                    <a:pt x="696" y="1953"/>
                    <a:pt x="688" y="1963"/>
                  </a:cubicBezTo>
                  <a:moveTo>
                    <a:pt x="78" y="3386"/>
                  </a:moveTo>
                  <a:cubicBezTo>
                    <a:pt x="51" y="3371"/>
                    <a:pt x="77" y="3350"/>
                    <a:pt x="91" y="3339"/>
                  </a:cubicBezTo>
                  <a:cubicBezTo>
                    <a:pt x="109" y="3346"/>
                    <a:pt x="85" y="3381"/>
                    <a:pt x="78" y="3386"/>
                  </a:cubicBezTo>
                  <a:close/>
                  <a:moveTo>
                    <a:pt x="3441" y="5205"/>
                  </a:moveTo>
                  <a:cubicBezTo>
                    <a:pt x="3438" y="5200"/>
                    <a:pt x="3436" y="5193"/>
                    <a:pt x="3433" y="5188"/>
                  </a:cubicBezTo>
                  <a:cubicBezTo>
                    <a:pt x="3430" y="5182"/>
                    <a:pt x="3427" y="5177"/>
                    <a:pt x="3423" y="5172"/>
                  </a:cubicBezTo>
                  <a:cubicBezTo>
                    <a:pt x="3419" y="5168"/>
                    <a:pt x="3415" y="5164"/>
                    <a:pt x="3411" y="5162"/>
                  </a:cubicBezTo>
                  <a:cubicBezTo>
                    <a:pt x="3407" y="5160"/>
                    <a:pt x="3402" y="5158"/>
                    <a:pt x="3397" y="5159"/>
                  </a:cubicBezTo>
                  <a:cubicBezTo>
                    <a:pt x="3413" y="5131"/>
                    <a:pt x="3401" y="5128"/>
                    <a:pt x="3392" y="5123"/>
                  </a:cubicBezTo>
                  <a:cubicBezTo>
                    <a:pt x="3389" y="5122"/>
                    <a:pt x="3387" y="5120"/>
                    <a:pt x="3386" y="5118"/>
                  </a:cubicBezTo>
                  <a:cubicBezTo>
                    <a:pt x="3384" y="5116"/>
                    <a:pt x="3384" y="5113"/>
                    <a:pt x="3384" y="5109"/>
                  </a:cubicBezTo>
                  <a:cubicBezTo>
                    <a:pt x="3385" y="5101"/>
                    <a:pt x="3391" y="5090"/>
                    <a:pt x="3405" y="5071"/>
                  </a:cubicBezTo>
                  <a:cubicBezTo>
                    <a:pt x="3400" y="5064"/>
                    <a:pt x="3371" y="5107"/>
                    <a:pt x="3367" y="5096"/>
                  </a:cubicBezTo>
                  <a:cubicBezTo>
                    <a:pt x="3370" y="5082"/>
                    <a:pt x="3378" y="5065"/>
                    <a:pt x="3379" y="5052"/>
                  </a:cubicBezTo>
                  <a:cubicBezTo>
                    <a:pt x="3357" y="5070"/>
                    <a:pt x="3355" y="5051"/>
                    <a:pt x="3375" y="5027"/>
                  </a:cubicBezTo>
                  <a:cubicBezTo>
                    <a:pt x="3377" y="5028"/>
                    <a:pt x="3386" y="5017"/>
                    <a:pt x="3390" y="5017"/>
                  </a:cubicBezTo>
                  <a:cubicBezTo>
                    <a:pt x="3383" y="5029"/>
                    <a:pt x="3385" y="5037"/>
                    <a:pt x="3392" y="5041"/>
                  </a:cubicBezTo>
                  <a:cubicBezTo>
                    <a:pt x="3398" y="5045"/>
                    <a:pt x="3409" y="5044"/>
                    <a:pt x="3418" y="5039"/>
                  </a:cubicBezTo>
                  <a:cubicBezTo>
                    <a:pt x="3406" y="5030"/>
                    <a:pt x="3406" y="5003"/>
                    <a:pt x="3382" y="5010"/>
                  </a:cubicBezTo>
                  <a:cubicBezTo>
                    <a:pt x="3383" y="5013"/>
                    <a:pt x="3387" y="5013"/>
                    <a:pt x="3381" y="5020"/>
                  </a:cubicBezTo>
                  <a:cubicBezTo>
                    <a:pt x="3377" y="5015"/>
                    <a:pt x="3363" y="5031"/>
                    <a:pt x="3359" y="5025"/>
                  </a:cubicBezTo>
                  <a:cubicBezTo>
                    <a:pt x="3371" y="5011"/>
                    <a:pt x="3382" y="5009"/>
                    <a:pt x="3375" y="5006"/>
                  </a:cubicBezTo>
                  <a:cubicBezTo>
                    <a:pt x="3367" y="5010"/>
                    <a:pt x="3356" y="5019"/>
                    <a:pt x="3351" y="5018"/>
                  </a:cubicBezTo>
                  <a:cubicBezTo>
                    <a:pt x="3355" y="5005"/>
                    <a:pt x="3356" y="4992"/>
                    <a:pt x="3353" y="4984"/>
                  </a:cubicBezTo>
                  <a:cubicBezTo>
                    <a:pt x="3351" y="4980"/>
                    <a:pt x="3348" y="4977"/>
                    <a:pt x="3344" y="4975"/>
                  </a:cubicBezTo>
                  <a:cubicBezTo>
                    <a:pt x="3340" y="4973"/>
                    <a:pt x="3335" y="4973"/>
                    <a:pt x="3329" y="4974"/>
                  </a:cubicBezTo>
                  <a:cubicBezTo>
                    <a:pt x="3339" y="4959"/>
                    <a:pt x="3340" y="4950"/>
                    <a:pt x="3338" y="4944"/>
                  </a:cubicBezTo>
                  <a:cubicBezTo>
                    <a:pt x="3336" y="4937"/>
                    <a:pt x="3330" y="4934"/>
                    <a:pt x="3327" y="4929"/>
                  </a:cubicBezTo>
                  <a:cubicBezTo>
                    <a:pt x="3319" y="4919"/>
                    <a:pt x="3316" y="4908"/>
                    <a:pt x="3360" y="4872"/>
                  </a:cubicBezTo>
                  <a:cubicBezTo>
                    <a:pt x="3347" y="4873"/>
                    <a:pt x="3338" y="4870"/>
                    <a:pt x="3334" y="4863"/>
                  </a:cubicBezTo>
                  <a:cubicBezTo>
                    <a:pt x="3331" y="4856"/>
                    <a:pt x="3333" y="4845"/>
                    <a:pt x="3345" y="4829"/>
                  </a:cubicBezTo>
                  <a:cubicBezTo>
                    <a:pt x="3342" y="4827"/>
                    <a:pt x="3321" y="4844"/>
                    <a:pt x="3320" y="4839"/>
                  </a:cubicBezTo>
                  <a:cubicBezTo>
                    <a:pt x="3337" y="4818"/>
                    <a:pt x="3327" y="4814"/>
                    <a:pt x="3313" y="4811"/>
                  </a:cubicBezTo>
                  <a:cubicBezTo>
                    <a:pt x="3310" y="4810"/>
                    <a:pt x="3306" y="4810"/>
                    <a:pt x="3302" y="4809"/>
                  </a:cubicBezTo>
                  <a:cubicBezTo>
                    <a:pt x="3299" y="4808"/>
                    <a:pt x="3296" y="4807"/>
                    <a:pt x="3293" y="4806"/>
                  </a:cubicBezTo>
                  <a:cubicBezTo>
                    <a:pt x="3288" y="4803"/>
                    <a:pt x="3285" y="4799"/>
                    <a:pt x="3287" y="4792"/>
                  </a:cubicBezTo>
                  <a:cubicBezTo>
                    <a:pt x="3317" y="4776"/>
                    <a:pt x="3291" y="4812"/>
                    <a:pt x="3324" y="4786"/>
                  </a:cubicBezTo>
                  <a:cubicBezTo>
                    <a:pt x="3313" y="4784"/>
                    <a:pt x="3308" y="4780"/>
                    <a:pt x="3306" y="4774"/>
                  </a:cubicBezTo>
                  <a:cubicBezTo>
                    <a:pt x="3305" y="4771"/>
                    <a:pt x="3304" y="4768"/>
                    <a:pt x="3305" y="4764"/>
                  </a:cubicBezTo>
                  <a:lnTo>
                    <a:pt x="3305" y="4762"/>
                  </a:lnTo>
                  <a:lnTo>
                    <a:pt x="3305" y="4761"/>
                  </a:lnTo>
                  <a:lnTo>
                    <a:pt x="3305" y="4761"/>
                  </a:lnTo>
                  <a:cubicBezTo>
                    <a:pt x="3290" y="4733"/>
                    <a:pt x="3326" y="4800"/>
                    <a:pt x="3322" y="4793"/>
                  </a:cubicBezTo>
                  <a:lnTo>
                    <a:pt x="3322" y="4793"/>
                  </a:lnTo>
                  <a:lnTo>
                    <a:pt x="3322" y="4793"/>
                  </a:lnTo>
                  <a:lnTo>
                    <a:pt x="3322" y="4792"/>
                  </a:lnTo>
                  <a:lnTo>
                    <a:pt x="3322" y="4791"/>
                  </a:lnTo>
                  <a:lnTo>
                    <a:pt x="3321" y="4787"/>
                  </a:lnTo>
                  <a:cubicBezTo>
                    <a:pt x="3320" y="4783"/>
                    <a:pt x="3320" y="4779"/>
                    <a:pt x="3319" y="4775"/>
                  </a:cubicBezTo>
                  <a:cubicBezTo>
                    <a:pt x="3315" y="4740"/>
                    <a:pt x="3316" y="4706"/>
                    <a:pt x="3301" y="4681"/>
                  </a:cubicBezTo>
                  <a:cubicBezTo>
                    <a:pt x="3319" y="4673"/>
                    <a:pt x="3319" y="4697"/>
                    <a:pt x="3341" y="4683"/>
                  </a:cubicBezTo>
                  <a:cubicBezTo>
                    <a:pt x="3339" y="4680"/>
                    <a:pt x="3337" y="4675"/>
                    <a:pt x="3335" y="4669"/>
                  </a:cubicBezTo>
                  <a:cubicBezTo>
                    <a:pt x="3334" y="4668"/>
                    <a:pt x="3334" y="4666"/>
                    <a:pt x="3333" y="4665"/>
                  </a:cubicBezTo>
                  <a:cubicBezTo>
                    <a:pt x="3333" y="4664"/>
                    <a:pt x="3333" y="4663"/>
                    <a:pt x="3333" y="4663"/>
                  </a:cubicBezTo>
                  <a:lnTo>
                    <a:pt x="3333" y="4663"/>
                  </a:lnTo>
                  <a:lnTo>
                    <a:pt x="3335" y="4662"/>
                  </a:lnTo>
                  <a:cubicBezTo>
                    <a:pt x="3337" y="4661"/>
                    <a:pt x="3338" y="4662"/>
                    <a:pt x="3332" y="4665"/>
                  </a:cubicBezTo>
                  <a:cubicBezTo>
                    <a:pt x="3341" y="4661"/>
                    <a:pt x="3350" y="4656"/>
                    <a:pt x="3362" y="4651"/>
                  </a:cubicBezTo>
                  <a:cubicBezTo>
                    <a:pt x="3358" y="4653"/>
                    <a:pt x="3357" y="4654"/>
                    <a:pt x="3357" y="4655"/>
                  </a:cubicBezTo>
                  <a:cubicBezTo>
                    <a:pt x="3358" y="4655"/>
                    <a:pt x="3359" y="4654"/>
                    <a:pt x="3360" y="4654"/>
                  </a:cubicBezTo>
                  <a:cubicBezTo>
                    <a:pt x="3361" y="4654"/>
                    <a:pt x="3363" y="4654"/>
                    <a:pt x="3364" y="4651"/>
                  </a:cubicBezTo>
                  <a:cubicBezTo>
                    <a:pt x="3371" y="4643"/>
                    <a:pt x="3381" y="4633"/>
                    <a:pt x="3386" y="4624"/>
                  </a:cubicBezTo>
                  <a:cubicBezTo>
                    <a:pt x="3367" y="4629"/>
                    <a:pt x="3358" y="4639"/>
                    <a:pt x="3354" y="4637"/>
                  </a:cubicBezTo>
                  <a:cubicBezTo>
                    <a:pt x="3353" y="4634"/>
                    <a:pt x="3351" y="4631"/>
                    <a:pt x="3350" y="4628"/>
                  </a:cubicBezTo>
                  <a:cubicBezTo>
                    <a:pt x="3361" y="4626"/>
                    <a:pt x="3380" y="4619"/>
                    <a:pt x="3381" y="4615"/>
                  </a:cubicBezTo>
                  <a:cubicBezTo>
                    <a:pt x="3371" y="4612"/>
                    <a:pt x="3371" y="4604"/>
                    <a:pt x="3368" y="4598"/>
                  </a:cubicBezTo>
                  <a:cubicBezTo>
                    <a:pt x="3366" y="4595"/>
                    <a:pt x="3364" y="4592"/>
                    <a:pt x="3359" y="4590"/>
                  </a:cubicBezTo>
                  <a:cubicBezTo>
                    <a:pt x="3355" y="4587"/>
                    <a:pt x="3350" y="4586"/>
                    <a:pt x="3341" y="4585"/>
                  </a:cubicBezTo>
                  <a:cubicBezTo>
                    <a:pt x="3372" y="4581"/>
                    <a:pt x="3347" y="4579"/>
                    <a:pt x="3347" y="4579"/>
                  </a:cubicBezTo>
                  <a:cubicBezTo>
                    <a:pt x="3348" y="4578"/>
                    <a:pt x="3363" y="4574"/>
                    <a:pt x="3364" y="4574"/>
                  </a:cubicBezTo>
                  <a:cubicBezTo>
                    <a:pt x="3372" y="4566"/>
                    <a:pt x="3371" y="4559"/>
                    <a:pt x="3367" y="4552"/>
                  </a:cubicBezTo>
                  <a:cubicBezTo>
                    <a:pt x="3364" y="4545"/>
                    <a:pt x="3357" y="4539"/>
                    <a:pt x="3350" y="4532"/>
                  </a:cubicBezTo>
                  <a:cubicBezTo>
                    <a:pt x="3346" y="4529"/>
                    <a:pt x="3343" y="4526"/>
                    <a:pt x="3341" y="4523"/>
                  </a:cubicBezTo>
                  <a:cubicBezTo>
                    <a:pt x="3338" y="4520"/>
                    <a:pt x="3337" y="4516"/>
                    <a:pt x="3336" y="4514"/>
                  </a:cubicBezTo>
                  <a:cubicBezTo>
                    <a:pt x="3334" y="4507"/>
                    <a:pt x="3336" y="4502"/>
                    <a:pt x="3348" y="4498"/>
                  </a:cubicBezTo>
                  <a:cubicBezTo>
                    <a:pt x="3329" y="4503"/>
                    <a:pt x="3293" y="4499"/>
                    <a:pt x="3321" y="4490"/>
                  </a:cubicBezTo>
                  <a:cubicBezTo>
                    <a:pt x="3344" y="4485"/>
                    <a:pt x="3338" y="4490"/>
                    <a:pt x="3355" y="4488"/>
                  </a:cubicBezTo>
                  <a:cubicBezTo>
                    <a:pt x="3350" y="4480"/>
                    <a:pt x="3345" y="4471"/>
                    <a:pt x="3344" y="4462"/>
                  </a:cubicBezTo>
                  <a:cubicBezTo>
                    <a:pt x="3343" y="4457"/>
                    <a:pt x="3343" y="4453"/>
                    <a:pt x="3342" y="4448"/>
                  </a:cubicBezTo>
                  <a:cubicBezTo>
                    <a:pt x="3342" y="4445"/>
                    <a:pt x="3341" y="4443"/>
                    <a:pt x="3341" y="4441"/>
                  </a:cubicBezTo>
                  <a:lnTo>
                    <a:pt x="3342" y="4433"/>
                  </a:lnTo>
                  <a:cubicBezTo>
                    <a:pt x="3342" y="4428"/>
                    <a:pt x="3342" y="4424"/>
                    <a:pt x="3342" y="4419"/>
                  </a:cubicBezTo>
                  <a:cubicBezTo>
                    <a:pt x="3342" y="4416"/>
                    <a:pt x="3342" y="4414"/>
                    <a:pt x="3342" y="4411"/>
                  </a:cubicBezTo>
                  <a:cubicBezTo>
                    <a:pt x="3342" y="4409"/>
                    <a:pt x="3342" y="4406"/>
                    <a:pt x="3342" y="4403"/>
                  </a:cubicBezTo>
                  <a:cubicBezTo>
                    <a:pt x="3343" y="4393"/>
                    <a:pt x="3341" y="4383"/>
                    <a:pt x="3341" y="4372"/>
                  </a:cubicBezTo>
                  <a:cubicBezTo>
                    <a:pt x="3339" y="4373"/>
                    <a:pt x="3341" y="4375"/>
                    <a:pt x="3332" y="4375"/>
                  </a:cubicBezTo>
                  <a:cubicBezTo>
                    <a:pt x="3338" y="4365"/>
                    <a:pt x="3346" y="4359"/>
                    <a:pt x="3351" y="4352"/>
                  </a:cubicBezTo>
                  <a:cubicBezTo>
                    <a:pt x="3357" y="4346"/>
                    <a:pt x="3359" y="4340"/>
                    <a:pt x="3350" y="4331"/>
                  </a:cubicBezTo>
                  <a:cubicBezTo>
                    <a:pt x="3364" y="4318"/>
                    <a:pt x="3357" y="4289"/>
                    <a:pt x="3363" y="4281"/>
                  </a:cubicBezTo>
                  <a:cubicBezTo>
                    <a:pt x="3358" y="4282"/>
                    <a:pt x="3344" y="4286"/>
                    <a:pt x="3337" y="4281"/>
                  </a:cubicBezTo>
                  <a:cubicBezTo>
                    <a:pt x="3351" y="4279"/>
                    <a:pt x="3362" y="4278"/>
                    <a:pt x="3369" y="4275"/>
                  </a:cubicBezTo>
                  <a:cubicBezTo>
                    <a:pt x="3373" y="4274"/>
                    <a:pt x="3376" y="4273"/>
                    <a:pt x="3379" y="4272"/>
                  </a:cubicBezTo>
                  <a:cubicBezTo>
                    <a:pt x="3382" y="4270"/>
                    <a:pt x="3384" y="4269"/>
                    <a:pt x="3386" y="4267"/>
                  </a:cubicBezTo>
                  <a:cubicBezTo>
                    <a:pt x="3390" y="4264"/>
                    <a:pt x="3392" y="4260"/>
                    <a:pt x="3393" y="4256"/>
                  </a:cubicBezTo>
                  <a:cubicBezTo>
                    <a:pt x="3394" y="4252"/>
                    <a:pt x="3394" y="4246"/>
                    <a:pt x="3395" y="4241"/>
                  </a:cubicBezTo>
                  <a:cubicBezTo>
                    <a:pt x="3434" y="4251"/>
                    <a:pt x="3438" y="4237"/>
                    <a:pt x="3399" y="4224"/>
                  </a:cubicBezTo>
                  <a:cubicBezTo>
                    <a:pt x="3393" y="4227"/>
                    <a:pt x="3400" y="4232"/>
                    <a:pt x="3413" y="4238"/>
                  </a:cubicBezTo>
                  <a:cubicBezTo>
                    <a:pt x="3401" y="4236"/>
                    <a:pt x="3411" y="4245"/>
                    <a:pt x="3379" y="4233"/>
                  </a:cubicBezTo>
                  <a:cubicBezTo>
                    <a:pt x="3382" y="4226"/>
                    <a:pt x="3378" y="4199"/>
                    <a:pt x="3407" y="4222"/>
                  </a:cubicBezTo>
                  <a:cubicBezTo>
                    <a:pt x="3396" y="4206"/>
                    <a:pt x="3406" y="4202"/>
                    <a:pt x="3416" y="4198"/>
                  </a:cubicBezTo>
                  <a:cubicBezTo>
                    <a:pt x="3420" y="4196"/>
                    <a:pt x="3426" y="4195"/>
                    <a:pt x="3429" y="4192"/>
                  </a:cubicBezTo>
                  <a:cubicBezTo>
                    <a:pt x="3432" y="4190"/>
                    <a:pt x="3433" y="4186"/>
                    <a:pt x="3429" y="4179"/>
                  </a:cubicBezTo>
                  <a:cubicBezTo>
                    <a:pt x="3468" y="4193"/>
                    <a:pt x="3472" y="4188"/>
                    <a:pt x="3474" y="4182"/>
                  </a:cubicBezTo>
                  <a:cubicBezTo>
                    <a:pt x="3476" y="4176"/>
                    <a:pt x="3472" y="4168"/>
                    <a:pt x="3492" y="4178"/>
                  </a:cubicBezTo>
                  <a:cubicBezTo>
                    <a:pt x="3484" y="4172"/>
                    <a:pt x="3481" y="4167"/>
                    <a:pt x="3484" y="4165"/>
                  </a:cubicBezTo>
                  <a:cubicBezTo>
                    <a:pt x="3488" y="4163"/>
                    <a:pt x="3498" y="4165"/>
                    <a:pt x="3513" y="4171"/>
                  </a:cubicBezTo>
                  <a:cubicBezTo>
                    <a:pt x="3521" y="4181"/>
                    <a:pt x="3520" y="4185"/>
                    <a:pt x="3520" y="4190"/>
                  </a:cubicBezTo>
                  <a:cubicBezTo>
                    <a:pt x="3520" y="4194"/>
                    <a:pt x="3520" y="4198"/>
                    <a:pt x="3528" y="4205"/>
                  </a:cubicBezTo>
                  <a:cubicBezTo>
                    <a:pt x="3527" y="4200"/>
                    <a:pt x="3529" y="4198"/>
                    <a:pt x="3546" y="4205"/>
                  </a:cubicBezTo>
                  <a:cubicBezTo>
                    <a:pt x="3534" y="4196"/>
                    <a:pt x="3529" y="4191"/>
                    <a:pt x="3531" y="4189"/>
                  </a:cubicBezTo>
                  <a:cubicBezTo>
                    <a:pt x="3532" y="4187"/>
                    <a:pt x="3540" y="4188"/>
                    <a:pt x="3551" y="4191"/>
                  </a:cubicBezTo>
                  <a:cubicBezTo>
                    <a:pt x="3517" y="4173"/>
                    <a:pt x="3548" y="4184"/>
                    <a:pt x="3553" y="4186"/>
                  </a:cubicBezTo>
                  <a:cubicBezTo>
                    <a:pt x="3529" y="4171"/>
                    <a:pt x="3546" y="4186"/>
                    <a:pt x="3522" y="4172"/>
                  </a:cubicBezTo>
                  <a:cubicBezTo>
                    <a:pt x="3518" y="4165"/>
                    <a:pt x="3519" y="4160"/>
                    <a:pt x="3525" y="4158"/>
                  </a:cubicBezTo>
                  <a:cubicBezTo>
                    <a:pt x="3531" y="4157"/>
                    <a:pt x="3541" y="4158"/>
                    <a:pt x="3554" y="4162"/>
                  </a:cubicBezTo>
                  <a:cubicBezTo>
                    <a:pt x="3554" y="4164"/>
                    <a:pt x="3558" y="4168"/>
                    <a:pt x="3567" y="4175"/>
                  </a:cubicBezTo>
                  <a:cubicBezTo>
                    <a:pt x="3559" y="4163"/>
                    <a:pt x="3600" y="4180"/>
                    <a:pt x="3558" y="4152"/>
                  </a:cubicBezTo>
                  <a:cubicBezTo>
                    <a:pt x="3553" y="4152"/>
                    <a:pt x="3564" y="4165"/>
                    <a:pt x="3548" y="4155"/>
                  </a:cubicBezTo>
                  <a:cubicBezTo>
                    <a:pt x="3538" y="4139"/>
                    <a:pt x="3552" y="4140"/>
                    <a:pt x="3571" y="4147"/>
                  </a:cubicBezTo>
                  <a:cubicBezTo>
                    <a:pt x="3570" y="4148"/>
                    <a:pt x="3566" y="4154"/>
                    <a:pt x="3576" y="4156"/>
                  </a:cubicBezTo>
                  <a:cubicBezTo>
                    <a:pt x="3585" y="4156"/>
                    <a:pt x="3570" y="4144"/>
                    <a:pt x="3567" y="4137"/>
                  </a:cubicBezTo>
                  <a:cubicBezTo>
                    <a:pt x="3574" y="4140"/>
                    <a:pt x="3579" y="4143"/>
                    <a:pt x="3584" y="4145"/>
                  </a:cubicBezTo>
                  <a:cubicBezTo>
                    <a:pt x="3589" y="4147"/>
                    <a:pt x="3594" y="4148"/>
                    <a:pt x="3597" y="4149"/>
                  </a:cubicBezTo>
                  <a:cubicBezTo>
                    <a:pt x="3604" y="4151"/>
                    <a:pt x="3608" y="4152"/>
                    <a:pt x="3611" y="4151"/>
                  </a:cubicBezTo>
                  <a:cubicBezTo>
                    <a:pt x="3617" y="4150"/>
                    <a:pt x="3618" y="4145"/>
                    <a:pt x="3629" y="4147"/>
                  </a:cubicBezTo>
                  <a:cubicBezTo>
                    <a:pt x="3606" y="4127"/>
                    <a:pt x="3616" y="4127"/>
                    <a:pt x="3616" y="4120"/>
                  </a:cubicBezTo>
                  <a:cubicBezTo>
                    <a:pt x="3625" y="4128"/>
                    <a:pt x="3631" y="4132"/>
                    <a:pt x="3636" y="4136"/>
                  </a:cubicBezTo>
                  <a:cubicBezTo>
                    <a:pt x="3653" y="4150"/>
                    <a:pt x="3639" y="4144"/>
                    <a:pt x="3661" y="4161"/>
                  </a:cubicBezTo>
                  <a:cubicBezTo>
                    <a:pt x="3663" y="4159"/>
                    <a:pt x="3659" y="4143"/>
                    <a:pt x="3689" y="4164"/>
                  </a:cubicBezTo>
                  <a:cubicBezTo>
                    <a:pt x="3683" y="4157"/>
                    <a:pt x="3678" y="4147"/>
                    <a:pt x="3680" y="4145"/>
                  </a:cubicBezTo>
                  <a:cubicBezTo>
                    <a:pt x="3682" y="4142"/>
                    <a:pt x="3690" y="4146"/>
                    <a:pt x="3709" y="4165"/>
                  </a:cubicBezTo>
                  <a:cubicBezTo>
                    <a:pt x="3710" y="4170"/>
                    <a:pt x="3711" y="4175"/>
                    <a:pt x="3711" y="4177"/>
                  </a:cubicBezTo>
                  <a:cubicBezTo>
                    <a:pt x="3710" y="4180"/>
                    <a:pt x="3708" y="4181"/>
                    <a:pt x="3701" y="4176"/>
                  </a:cubicBezTo>
                  <a:cubicBezTo>
                    <a:pt x="3711" y="4186"/>
                    <a:pt x="3706" y="4187"/>
                    <a:pt x="3703" y="4189"/>
                  </a:cubicBezTo>
                  <a:cubicBezTo>
                    <a:pt x="3699" y="4191"/>
                    <a:pt x="3699" y="4196"/>
                    <a:pt x="3719" y="4211"/>
                  </a:cubicBezTo>
                  <a:cubicBezTo>
                    <a:pt x="3709" y="4204"/>
                    <a:pt x="3698" y="4195"/>
                    <a:pt x="3698" y="4197"/>
                  </a:cubicBezTo>
                  <a:cubicBezTo>
                    <a:pt x="3707" y="4207"/>
                    <a:pt x="3715" y="4217"/>
                    <a:pt x="3734" y="4234"/>
                  </a:cubicBezTo>
                  <a:cubicBezTo>
                    <a:pt x="3711" y="4215"/>
                    <a:pt x="3716" y="4220"/>
                    <a:pt x="3721" y="4226"/>
                  </a:cubicBezTo>
                  <a:cubicBezTo>
                    <a:pt x="3727" y="4232"/>
                    <a:pt x="3734" y="4239"/>
                    <a:pt x="3712" y="4223"/>
                  </a:cubicBezTo>
                  <a:cubicBezTo>
                    <a:pt x="3705" y="4220"/>
                    <a:pt x="3729" y="4237"/>
                    <a:pt x="3731" y="4241"/>
                  </a:cubicBezTo>
                  <a:cubicBezTo>
                    <a:pt x="3724" y="4237"/>
                    <a:pt x="3707" y="4225"/>
                    <a:pt x="3702" y="4225"/>
                  </a:cubicBezTo>
                  <a:cubicBezTo>
                    <a:pt x="3705" y="4228"/>
                    <a:pt x="3707" y="4231"/>
                    <a:pt x="3709" y="4233"/>
                  </a:cubicBezTo>
                  <a:cubicBezTo>
                    <a:pt x="3711" y="4236"/>
                    <a:pt x="3713" y="4239"/>
                    <a:pt x="3714" y="4241"/>
                  </a:cubicBezTo>
                  <a:cubicBezTo>
                    <a:pt x="3717" y="4245"/>
                    <a:pt x="3718" y="4249"/>
                    <a:pt x="3718" y="4251"/>
                  </a:cubicBezTo>
                  <a:cubicBezTo>
                    <a:pt x="3718" y="4256"/>
                    <a:pt x="3715" y="4258"/>
                    <a:pt x="3709" y="4260"/>
                  </a:cubicBezTo>
                  <a:cubicBezTo>
                    <a:pt x="3707" y="4261"/>
                    <a:pt x="3704" y="4262"/>
                    <a:pt x="3701" y="4262"/>
                  </a:cubicBezTo>
                  <a:cubicBezTo>
                    <a:pt x="3698" y="4263"/>
                    <a:pt x="3696" y="4265"/>
                    <a:pt x="3694" y="4266"/>
                  </a:cubicBezTo>
                  <a:cubicBezTo>
                    <a:pt x="3691" y="4267"/>
                    <a:pt x="3690" y="4269"/>
                    <a:pt x="3689" y="4270"/>
                  </a:cubicBezTo>
                  <a:cubicBezTo>
                    <a:pt x="3688" y="4272"/>
                    <a:pt x="3689" y="4275"/>
                    <a:pt x="3690" y="4278"/>
                  </a:cubicBezTo>
                  <a:cubicBezTo>
                    <a:pt x="3695" y="4278"/>
                    <a:pt x="3696" y="4277"/>
                    <a:pt x="3700" y="4277"/>
                  </a:cubicBezTo>
                  <a:cubicBezTo>
                    <a:pt x="3704" y="4277"/>
                    <a:pt x="3710" y="4278"/>
                    <a:pt x="3723" y="4285"/>
                  </a:cubicBezTo>
                  <a:cubicBezTo>
                    <a:pt x="3725" y="4287"/>
                    <a:pt x="3701" y="4276"/>
                    <a:pt x="3722" y="4288"/>
                  </a:cubicBezTo>
                  <a:cubicBezTo>
                    <a:pt x="3729" y="4291"/>
                    <a:pt x="3726" y="4287"/>
                    <a:pt x="3738" y="4293"/>
                  </a:cubicBezTo>
                  <a:cubicBezTo>
                    <a:pt x="3744" y="4298"/>
                    <a:pt x="3737" y="4295"/>
                    <a:pt x="3730" y="4293"/>
                  </a:cubicBezTo>
                  <a:cubicBezTo>
                    <a:pt x="3722" y="4290"/>
                    <a:pt x="3715" y="4288"/>
                    <a:pt x="3721" y="4291"/>
                  </a:cubicBezTo>
                  <a:cubicBezTo>
                    <a:pt x="3726" y="4290"/>
                    <a:pt x="3750" y="4306"/>
                    <a:pt x="3752" y="4307"/>
                  </a:cubicBezTo>
                  <a:cubicBezTo>
                    <a:pt x="3765" y="4312"/>
                    <a:pt x="3744" y="4300"/>
                    <a:pt x="3775" y="4314"/>
                  </a:cubicBezTo>
                  <a:cubicBezTo>
                    <a:pt x="3761" y="4306"/>
                    <a:pt x="3759" y="4306"/>
                    <a:pt x="3745" y="4299"/>
                  </a:cubicBezTo>
                  <a:cubicBezTo>
                    <a:pt x="3748" y="4299"/>
                    <a:pt x="3766" y="4308"/>
                    <a:pt x="3768" y="4309"/>
                  </a:cubicBezTo>
                  <a:cubicBezTo>
                    <a:pt x="3750" y="4297"/>
                    <a:pt x="3741" y="4289"/>
                    <a:pt x="3737" y="4283"/>
                  </a:cubicBezTo>
                  <a:cubicBezTo>
                    <a:pt x="3733" y="4278"/>
                    <a:pt x="3735" y="4276"/>
                    <a:pt x="3737" y="4274"/>
                  </a:cubicBezTo>
                  <a:cubicBezTo>
                    <a:pt x="3738" y="4273"/>
                    <a:pt x="3740" y="4273"/>
                    <a:pt x="3741" y="4272"/>
                  </a:cubicBezTo>
                  <a:cubicBezTo>
                    <a:pt x="3742" y="4271"/>
                    <a:pt x="3744" y="4270"/>
                    <a:pt x="3744" y="4269"/>
                  </a:cubicBezTo>
                  <a:cubicBezTo>
                    <a:pt x="3745" y="4266"/>
                    <a:pt x="3743" y="4262"/>
                    <a:pt x="3735" y="4252"/>
                  </a:cubicBezTo>
                  <a:cubicBezTo>
                    <a:pt x="3770" y="4277"/>
                    <a:pt x="3753" y="4263"/>
                    <a:pt x="3736" y="4250"/>
                  </a:cubicBezTo>
                  <a:cubicBezTo>
                    <a:pt x="3748" y="4256"/>
                    <a:pt x="3762" y="4266"/>
                    <a:pt x="3779" y="4277"/>
                  </a:cubicBezTo>
                  <a:cubicBezTo>
                    <a:pt x="3757" y="4259"/>
                    <a:pt x="3758" y="4257"/>
                    <a:pt x="3762" y="4257"/>
                  </a:cubicBezTo>
                  <a:cubicBezTo>
                    <a:pt x="3766" y="4258"/>
                    <a:pt x="3772" y="4259"/>
                    <a:pt x="3757" y="4245"/>
                  </a:cubicBezTo>
                  <a:cubicBezTo>
                    <a:pt x="3768" y="4252"/>
                    <a:pt x="3773" y="4255"/>
                    <a:pt x="3774" y="4255"/>
                  </a:cubicBezTo>
                  <a:cubicBezTo>
                    <a:pt x="3776" y="4255"/>
                    <a:pt x="3776" y="4253"/>
                    <a:pt x="3773" y="4249"/>
                  </a:cubicBezTo>
                  <a:cubicBezTo>
                    <a:pt x="3770" y="4242"/>
                    <a:pt x="3762" y="4230"/>
                    <a:pt x="3765" y="4230"/>
                  </a:cubicBezTo>
                  <a:cubicBezTo>
                    <a:pt x="3763" y="4229"/>
                    <a:pt x="3760" y="4226"/>
                    <a:pt x="3752" y="4219"/>
                  </a:cubicBezTo>
                  <a:cubicBezTo>
                    <a:pt x="3751" y="4214"/>
                    <a:pt x="3746" y="4207"/>
                    <a:pt x="3762" y="4221"/>
                  </a:cubicBezTo>
                  <a:cubicBezTo>
                    <a:pt x="3776" y="4237"/>
                    <a:pt x="3752" y="4213"/>
                    <a:pt x="3754" y="4217"/>
                  </a:cubicBezTo>
                  <a:cubicBezTo>
                    <a:pt x="3777" y="4237"/>
                    <a:pt x="3781" y="4237"/>
                    <a:pt x="3781" y="4233"/>
                  </a:cubicBezTo>
                  <a:cubicBezTo>
                    <a:pt x="3781" y="4229"/>
                    <a:pt x="3779" y="4223"/>
                    <a:pt x="3787" y="4228"/>
                  </a:cubicBezTo>
                  <a:cubicBezTo>
                    <a:pt x="3780" y="4218"/>
                    <a:pt x="3777" y="4212"/>
                    <a:pt x="3772" y="4205"/>
                  </a:cubicBezTo>
                  <a:cubicBezTo>
                    <a:pt x="3788" y="4222"/>
                    <a:pt x="3786" y="4214"/>
                    <a:pt x="3788" y="4212"/>
                  </a:cubicBezTo>
                  <a:cubicBezTo>
                    <a:pt x="3773" y="4193"/>
                    <a:pt x="3763" y="4179"/>
                    <a:pt x="3770" y="4182"/>
                  </a:cubicBezTo>
                  <a:cubicBezTo>
                    <a:pt x="3751" y="4160"/>
                    <a:pt x="3742" y="4154"/>
                    <a:pt x="3738" y="4155"/>
                  </a:cubicBezTo>
                  <a:cubicBezTo>
                    <a:pt x="3736" y="4155"/>
                    <a:pt x="3736" y="4156"/>
                    <a:pt x="3736" y="4159"/>
                  </a:cubicBezTo>
                  <a:cubicBezTo>
                    <a:pt x="3736" y="4162"/>
                    <a:pt x="3737" y="4165"/>
                    <a:pt x="3738" y="4168"/>
                  </a:cubicBezTo>
                  <a:cubicBezTo>
                    <a:pt x="3719" y="4141"/>
                    <a:pt x="3712" y="4140"/>
                    <a:pt x="3700" y="4121"/>
                  </a:cubicBezTo>
                  <a:cubicBezTo>
                    <a:pt x="3708" y="4130"/>
                    <a:pt x="3713" y="4134"/>
                    <a:pt x="3717" y="4135"/>
                  </a:cubicBezTo>
                  <a:cubicBezTo>
                    <a:pt x="3721" y="4137"/>
                    <a:pt x="3723" y="4136"/>
                    <a:pt x="3724" y="4134"/>
                  </a:cubicBezTo>
                  <a:cubicBezTo>
                    <a:pt x="3726" y="4130"/>
                    <a:pt x="3725" y="4122"/>
                    <a:pt x="3730" y="4126"/>
                  </a:cubicBezTo>
                  <a:cubicBezTo>
                    <a:pt x="3727" y="4124"/>
                    <a:pt x="3726" y="4126"/>
                    <a:pt x="3712" y="4108"/>
                  </a:cubicBezTo>
                  <a:cubicBezTo>
                    <a:pt x="3713" y="4107"/>
                    <a:pt x="3711" y="4101"/>
                    <a:pt x="3710" y="4097"/>
                  </a:cubicBezTo>
                  <a:cubicBezTo>
                    <a:pt x="3710" y="4094"/>
                    <a:pt x="3712" y="4093"/>
                    <a:pt x="3719" y="4101"/>
                  </a:cubicBezTo>
                  <a:cubicBezTo>
                    <a:pt x="3712" y="4099"/>
                    <a:pt x="3735" y="4127"/>
                    <a:pt x="3714" y="4105"/>
                  </a:cubicBezTo>
                  <a:cubicBezTo>
                    <a:pt x="3732" y="4125"/>
                    <a:pt x="3747" y="4142"/>
                    <a:pt x="3756" y="4148"/>
                  </a:cubicBezTo>
                  <a:cubicBezTo>
                    <a:pt x="3740" y="4127"/>
                    <a:pt x="3747" y="4142"/>
                    <a:pt x="3729" y="4115"/>
                  </a:cubicBezTo>
                  <a:cubicBezTo>
                    <a:pt x="3730" y="4115"/>
                    <a:pt x="3726" y="4109"/>
                    <a:pt x="3725" y="4107"/>
                  </a:cubicBezTo>
                  <a:cubicBezTo>
                    <a:pt x="3740" y="4126"/>
                    <a:pt x="3738" y="4108"/>
                    <a:pt x="3755" y="4137"/>
                  </a:cubicBezTo>
                  <a:cubicBezTo>
                    <a:pt x="3754" y="4133"/>
                    <a:pt x="3754" y="4130"/>
                    <a:pt x="3755" y="4128"/>
                  </a:cubicBezTo>
                  <a:cubicBezTo>
                    <a:pt x="3756" y="4126"/>
                    <a:pt x="3758" y="4126"/>
                    <a:pt x="3761" y="4128"/>
                  </a:cubicBezTo>
                  <a:cubicBezTo>
                    <a:pt x="3768" y="4131"/>
                    <a:pt x="3777" y="4140"/>
                    <a:pt x="3791" y="4161"/>
                  </a:cubicBezTo>
                  <a:cubicBezTo>
                    <a:pt x="3791" y="4157"/>
                    <a:pt x="3790" y="4154"/>
                    <a:pt x="3790" y="4151"/>
                  </a:cubicBezTo>
                  <a:cubicBezTo>
                    <a:pt x="3789" y="4148"/>
                    <a:pt x="3789" y="4146"/>
                    <a:pt x="3789" y="4143"/>
                  </a:cubicBezTo>
                  <a:cubicBezTo>
                    <a:pt x="3788" y="4138"/>
                    <a:pt x="3788" y="4132"/>
                    <a:pt x="3788" y="4128"/>
                  </a:cubicBezTo>
                  <a:cubicBezTo>
                    <a:pt x="3788" y="4124"/>
                    <a:pt x="3789" y="4121"/>
                    <a:pt x="3791" y="4119"/>
                  </a:cubicBezTo>
                  <a:lnTo>
                    <a:pt x="3792" y="4119"/>
                  </a:lnTo>
                  <a:lnTo>
                    <a:pt x="3792" y="4118"/>
                  </a:lnTo>
                  <a:lnTo>
                    <a:pt x="3792" y="4118"/>
                  </a:lnTo>
                  <a:cubicBezTo>
                    <a:pt x="3801" y="4114"/>
                    <a:pt x="3714" y="4159"/>
                    <a:pt x="3751" y="4140"/>
                  </a:cubicBezTo>
                  <a:lnTo>
                    <a:pt x="3751" y="4140"/>
                  </a:lnTo>
                  <a:lnTo>
                    <a:pt x="3751" y="4140"/>
                  </a:lnTo>
                  <a:lnTo>
                    <a:pt x="3752" y="4140"/>
                  </a:lnTo>
                  <a:lnTo>
                    <a:pt x="3757" y="4137"/>
                  </a:lnTo>
                  <a:cubicBezTo>
                    <a:pt x="3761" y="4135"/>
                    <a:pt x="3764" y="4134"/>
                    <a:pt x="3768" y="4133"/>
                  </a:cubicBezTo>
                  <a:cubicBezTo>
                    <a:pt x="3775" y="4130"/>
                    <a:pt x="3783" y="4128"/>
                    <a:pt x="3791" y="4126"/>
                  </a:cubicBezTo>
                  <a:cubicBezTo>
                    <a:pt x="3798" y="4137"/>
                    <a:pt x="3804" y="4154"/>
                    <a:pt x="3811" y="4153"/>
                  </a:cubicBezTo>
                  <a:cubicBezTo>
                    <a:pt x="3806" y="4135"/>
                    <a:pt x="3818" y="4126"/>
                    <a:pt x="3819" y="4111"/>
                  </a:cubicBezTo>
                  <a:cubicBezTo>
                    <a:pt x="3834" y="4136"/>
                    <a:pt x="3831" y="4103"/>
                    <a:pt x="3841" y="4118"/>
                  </a:cubicBezTo>
                  <a:cubicBezTo>
                    <a:pt x="3835" y="4123"/>
                    <a:pt x="3844" y="4137"/>
                    <a:pt x="3843" y="4146"/>
                  </a:cubicBezTo>
                  <a:cubicBezTo>
                    <a:pt x="3853" y="4137"/>
                    <a:pt x="3862" y="4137"/>
                    <a:pt x="3870" y="4141"/>
                  </a:cubicBezTo>
                  <a:cubicBezTo>
                    <a:pt x="3862" y="4115"/>
                    <a:pt x="3849" y="4140"/>
                    <a:pt x="3841" y="4108"/>
                  </a:cubicBezTo>
                  <a:cubicBezTo>
                    <a:pt x="3847" y="4105"/>
                    <a:pt x="3849" y="4100"/>
                    <a:pt x="3851" y="4095"/>
                  </a:cubicBezTo>
                  <a:lnTo>
                    <a:pt x="3851" y="4093"/>
                  </a:lnTo>
                  <a:cubicBezTo>
                    <a:pt x="3851" y="4093"/>
                    <a:pt x="3851" y="4092"/>
                    <a:pt x="3850" y="4092"/>
                  </a:cubicBezTo>
                  <a:cubicBezTo>
                    <a:pt x="3850" y="4091"/>
                    <a:pt x="3849" y="4090"/>
                    <a:pt x="3848" y="4090"/>
                  </a:cubicBezTo>
                  <a:cubicBezTo>
                    <a:pt x="3847" y="4088"/>
                    <a:pt x="3846" y="4087"/>
                    <a:pt x="3845" y="4087"/>
                  </a:cubicBezTo>
                  <a:cubicBezTo>
                    <a:pt x="3850" y="4102"/>
                    <a:pt x="3844" y="4098"/>
                    <a:pt x="3838" y="4095"/>
                  </a:cubicBezTo>
                  <a:cubicBezTo>
                    <a:pt x="3832" y="4091"/>
                    <a:pt x="3825" y="4087"/>
                    <a:pt x="3827" y="4103"/>
                  </a:cubicBezTo>
                  <a:cubicBezTo>
                    <a:pt x="3832" y="4114"/>
                    <a:pt x="3835" y="4118"/>
                    <a:pt x="3842" y="4134"/>
                  </a:cubicBezTo>
                  <a:cubicBezTo>
                    <a:pt x="3839" y="4134"/>
                    <a:pt x="3833" y="4125"/>
                    <a:pt x="3830" y="4116"/>
                  </a:cubicBezTo>
                  <a:cubicBezTo>
                    <a:pt x="3827" y="4107"/>
                    <a:pt x="3824" y="4097"/>
                    <a:pt x="3824" y="4094"/>
                  </a:cubicBezTo>
                  <a:cubicBezTo>
                    <a:pt x="3829" y="4106"/>
                    <a:pt x="3829" y="4108"/>
                    <a:pt x="3833" y="4119"/>
                  </a:cubicBezTo>
                  <a:cubicBezTo>
                    <a:pt x="3823" y="4089"/>
                    <a:pt x="3827" y="4089"/>
                    <a:pt x="3833" y="4096"/>
                  </a:cubicBezTo>
                  <a:cubicBezTo>
                    <a:pt x="3839" y="4104"/>
                    <a:pt x="3848" y="4118"/>
                    <a:pt x="3849" y="4119"/>
                  </a:cubicBezTo>
                  <a:cubicBezTo>
                    <a:pt x="3848" y="4117"/>
                    <a:pt x="3843" y="4106"/>
                    <a:pt x="3843" y="4103"/>
                  </a:cubicBezTo>
                  <a:cubicBezTo>
                    <a:pt x="3847" y="4106"/>
                    <a:pt x="3850" y="4106"/>
                    <a:pt x="3853" y="4105"/>
                  </a:cubicBezTo>
                  <a:cubicBezTo>
                    <a:pt x="3856" y="4105"/>
                    <a:pt x="3858" y="4101"/>
                    <a:pt x="3860" y="4100"/>
                  </a:cubicBezTo>
                  <a:cubicBezTo>
                    <a:pt x="3863" y="4098"/>
                    <a:pt x="3865" y="4095"/>
                    <a:pt x="3867" y="4093"/>
                  </a:cubicBezTo>
                  <a:cubicBezTo>
                    <a:pt x="3868" y="4091"/>
                    <a:pt x="3869" y="4090"/>
                    <a:pt x="3870" y="4089"/>
                  </a:cubicBezTo>
                  <a:cubicBezTo>
                    <a:pt x="3872" y="4088"/>
                    <a:pt x="3873" y="4088"/>
                    <a:pt x="3875" y="4088"/>
                  </a:cubicBezTo>
                  <a:cubicBezTo>
                    <a:pt x="3877" y="4097"/>
                    <a:pt x="3877" y="4101"/>
                    <a:pt x="3879" y="4104"/>
                  </a:cubicBezTo>
                  <a:cubicBezTo>
                    <a:pt x="3879" y="4102"/>
                    <a:pt x="3880" y="4094"/>
                    <a:pt x="3881" y="4084"/>
                  </a:cubicBezTo>
                  <a:cubicBezTo>
                    <a:pt x="3882" y="4080"/>
                    <a:pt x="3882" y="4074"/>
                    <a:pt x="3883" y="4070"/>
                  </a:cubicBezTo>
                  <a:cubicBezTo>
                    <a:pt x="3884" y="4065"/>
                    <a:pt x="3885" y="4061"/>
                    <a:pt x="3887" y="4057"/>
                  </a:cubicBezTo>
                  <a:cubicBezTo>
                    <a:pt x="3889" y="4050"/>
                    <a:pt x="3892" y="4047"/>
                    <a:pt x="3895" y="4051"/>
                  </a:cubicBezTo>
                  <a:cubicBezTo>
                    <a:pt x="3898" y="4055"/>
                    <a:pt x="3900" y="4069"/>
                    <a:pt x="3903" y="4094"/>
                  </a:cubicBezTo>
                  <a:cubicBezTo>
                    <a:pt x="3904" y="4096"/>
                    <a:pt x="3904" y="4094"/>
                    <a:pt x="3906" y="4102"/>
                  </a:cubicBezTo>
                  <a:cubicBezTo>
                    <a:pt x="3905" y="4104"/>
                    <a:pt x="3903" y="4101"/>
                    <a:pt x="3905" y="4111"/>
                  </a:cubicBezTo>
                  <a:cubicBezTo>
                    <a:pt x="3909" y="4124"/>
                    <a:pt x="3909" y="4098"/>
                    <a:pt x="3912" y="4092"/>
                  </a:cubicBezTo>
                  <a:cubicBezTo>
                    <a:pt x="3914" y="4103"/>
                    <a:pt x="3916" y="4117"/>
                    <a:pt x="3918" y="4125"/>
                  </a:cubicBezTo>
                  <a:cubicBezTo>
                    <a:pt x="3917" y="4110"/>
                    <a:pt x="3918" y="4104"/>
                    <a:pt x="3919" y="4103"/>
                  </a:cubicBezTo>
                  <a:cubicBezTo>
                    <a:pt x="3920" y="4103"/>
                    <a:pt x="3922" y="4108"/>
                    <a:pt x="3923" y="4114"/>
                  </a:cubicBezTo>
                  <a:cubicBezTo>
                    <a:pt x="3927" y="4127"/>
                    <a:pt x="3930" y="4143"/>
                    <a:pt x="3931" y="4130"/>
                  </a:cubicBezTo>
                  <a:cubicBezTo>
                    <a:pt x="3933" y="4152"/>
                    <a:pt x="3929" y="4137"/>
                    <a:pt x="3932" y="4164"/>
                  </a:cubicBezTo>
                  <a:cubicBezTo>
                    <a:pt x="3932" y="4147"/>
                    <a:pt x="3934" y="4136"/>
                    <a:pt x="3935" y="4131"/>
                  </a:cubicBezTo>
                  <a:cubicBezTo>
                    <a:pt x="3937" y="4126"/>
                    <a:pt x="3940" y="4126"/>
                    <a:pt x="3942" y="4127"/>
                  </a:cubicBezTo>
                  <a:cubicBezTo>
                    <a:pt x="3948" y="4128"/>
                    <a:pt x="3953" y="4138"/>
                    <a:pt x="3958" y="4124"/>
                  </a:cubicBezTo>
                  <a:cubicBezTo>
                    <a:pt x="3957" y="4147"/>
                    <a:pt x="3954" y="4117"/>
                    <a:pt x="3954" y="4150"/>
                  </a:cubicBezTo>
                  <a:cubicBezTo>
                    <a:pt x="3956" y="4144"/>
                    <a:pt x="3958" y="4141"/>
                    <a:pt x="3961" y="4139"/>
                  </a:cubicBezTo>
                  <a:cubicBezTo>
                    <a:pt x="3963" y="4139"/>
                    <a:pt x="3966" y="4139"/>
                    <a:pt x="3968" y="4140"/>
                  </a:cubicBezTo>
                  <a:cubicBezTo>
                    <a:pt x="3974" y="4140"/>
                    <a:pt x="3979" y="4142"/>
                    <a:pt x="3985" y="4130"/>
                  </a:cubicBezTo>
                  <a:cubicBezTo>
                    <a:pt x="3979" y="4156"/>
                    <a:pt x="3986" y="4141"/>
                    <a:pt x="3983" y="4163"/>
                  </a:cubicBezTo>
                  <a:cubicBezTo>
                    <a:pt x="3976" y="4192"/>
                    <a:pt x="3974" y="4194"/>
                    <a:pt x="3971" y="4194"/>
                  </a:cubicBezTo>
                  <a:cubicBezTo>
                    <a:pt x="3969" y="4193"/>
                    <a:pt x="3965" y="4193"/>
                    <a:pt x="3961" y="4217"/>
                  </a:cubicBezTo>
                  <a:cubicBezTo>
                    <a:pt x="3960" y="4229"/>
                    <a:pt x="3958" y="4261"/>
                    <a:pt x="3959" y="4259"/>
                  </a:cubicBezTo>
                  <a:cubicBezTo>
                    <a:pt x="3962" y="4219"/>
                    <a:pt x="3965" y="4211"/>
                    <a:pt x="3967" y="4209"/>
                  </a:cubicBezTo>
                  <a:cubicBezTo>
                    <a:pt x="3969" y="4207"/>
                    <a:pt x="3971" y="4212"/>
                    <a:pt x="3976" y="4198"/>
                  </a:cubicBezTo>
                  <a:cubicBezTo>
                    <a:pt x="3974" y="4211"/>
                    <a:pt x="3976" y="4204"/>
                    <a:pt x="3972" y="4231"/>
                  </a:cubicBezTo>
                  <a:cubicBezTo>
                    <a:pt x="3977" y="4206"/>
                    <a:pt x="3982" y="4198"/>
                    <a:pt x="3985" y="4197"/>
                  </a:cubicBezTo>
                  <a:cubicBezTo>
                    <a:pt x="3987" y="4198"/>
                    <a:pt x="3989" y="4199"/>
                    <a:pt x="3990" y="4204"/>
                  </a:cubicBezTo>
                  <a:cubicBezTo>
                    <a:pt x="3990" y="4208"/>
                    <a:pt x="3991" y="4214"/>
                    <a:pt x="3991" y="4221"/>
                  </a:cubicBezTo>
                  <a:cubicBezTo>
                    <a:pt x="3996" y="4203"/>
                    <a:pt x="3997" y="4204"/>
                    <a:pt x="3998" y="4207"/>
                  </a:cubicBezTo>
                  <a:cubicBezTo>
                    <a:pt x="3999" y="4210"/>
                    <a:pt x="3999" y="4216"/>
                    <a:pt x="4003" y="4205"/>
                  </a:cubicBezTo>
                  <a:cubicBezTo>
                    <a:pt x="3999" y="4217"/>
                    <a:pt x="3990" y="4252"/>
                    <a:pt x="3988" y="4254"/>
                  </a:cubicBezTo>
                  <a:cubicBezTo>
                    <a:pt x="3993" y="4232"/>
                    <a:pt x="3998" y="4218"/>
                    <a:pt x="3996" y="4221"/>
                  </a:cubicBezTo>
                  <a:cubicBezTo>
                    <a:pt x="3988" y="4251"/>
                    <a:pt x="3985" y="4257"/>
                    <a:pt x="3983" y="4257"/>
                  </a:cubicBezTo>
                  <a:cubicBezTo>
                    <a:pt x="3982" y="4257"/>
                    <a:pt x="3981" y="4252"/>
                    <a:pt x="3978" y="4263"/>
                  </a:cubicBezTo>
                  <a:cubicBezTo>
                    <a:pt x="3979" y="4265"/>
                    <a:pt x="3975" y="4277"/>
                    <a:pt x="3972" y="4296"/>
                  </a:cubicBezTo>
                  <a:cubicBezTo>
                    <a:pt x="3978" y="4274"/>
                    <a:pt x="3974" y="4298"/>
                    <a:pt x="3981" y="4271"/>
                  </a:cubicBezTo>
                  <a:cubicBezTo>
                    <a:pt x="3977" y="4295"/>
                    <a:pt x="3973" y="4321"/>
                    <a:pt x="3984" y="4270"/>
                  </a:cubicBezTo>
                  <a:cubicBezTo>
                    <a:pt x="3973" y="4319"/>
                    <a:pt x="3986" y="4280"/>
                    <a:pt x="3976" y="4319"/>
                  </a:cubicBezTo>
                  <a:cubicBezTo>
                    <a:pt x="3975" y="4317"/>
                    <a:pt x="3972" y="4325"/>
                    <a:pt x="3969" y="4333"/>
                  </a:cubicBezTo>
                  <a:cubicBezTo>
                    <a:pt x="3967" y="4338"/>
                    <a:pt x="3966" y="4342"/>
                    <a:pt x="3965" y="4346"/>
                  </a:cubicBezTo>
                  <a:cubicBezTo>
                    <a:pt x="3963" y="4350"/>
                    <a:pt x="3962" y="4353"/>
                    <a:pt x="3962" y="4354"/>
                  </a:cubicBezTo>
                  <a:cubicBezTo>
                    <a:pt x="3961" y="4359"/>
                    <a:pt x="3960" y="4364"/>
                    <a:pt x="3959" y="4368"/>
                  </a:cubicBezTo>
                  <a:cubicBezTo>
                    <a:pt x="3959" y="4370"/>
                    <a:pt x="3959" y="4371"/>
                    <a:pt x="3959" y="4371"/>
                  </a:cubicBezTo>
                  <a:cubicBezTo>
                    <a:pt x="3959" y="4371"/>
                    <a:pt x="3960" y="4368"/>
                    <a:pt x="3960" y="4370"/>
                  </a:cubicBezTo>
                  <a:cubicBezTo>
                    <a:pt x="3958" y="4376"/>
                    <a:pt x="3956" y="4383"/>
                    <a:pt x="3953" y="4394"/>
                  </a:cubicBezTo>
                  <a:cubicBezTo>
                    <a:pt x="3953" y="4395"/>
                    <a:pt x="3954" y="4395"/>
                    <a:pt x="3954" y="4395"/>
                  </a:cubicBezTo>
                  <a:cubicBezTo>
                    <a:pt x="3954" y="4395"/>
                    <a:pt x="3954" y="4395"/>
                    <a:pt x="3954" y="4396"/>
                  </a:cubicBezTo>
                  <a:cubicBezTo>
                    <a:pt x="3954" y="4397"/>
                    <a:pt x="3954" y="4398"/>
                    <a:pt x="3953" y="4399"/>
                  </a:cubicBezTo>
                  <a:cubicBezTo>
                    <a:pt x="3953" y="4401"/>
                    <a:pt x="3952" y="4405"/>
                    <a:pt x="3950" y="4411"/>
                  </a:cubicBezTo>
                  <a:lnTo>
                    <a:pt x="3947" y="4421"/>
                  </a:lnTo>
                  <a:cubicBezTo>
                    <a:pt x="3947" y="4421"/>
                    <a:pt x="3947" y="4421"/>
                    <a:pt x="3947" y="4421"/>
                  </a:cubicBezTo>
                  <a:cubicBezTo>
                    <a:pt x="3947" y="4420"/>
                    <a:pt x="3947" y="4419"/>
                    <a:pt x="3949" y="4415"/>
                  </a:cubicBezTo>
                  <a:cubicBezTo>
                    <a:pt x="3948" y="4416"/>
                    <a:pt x="3948" y="4418"/>
                    <a:pt x="3947" y="4420"/>
                  </a:cubicBezTo>
                  <a:cubicBezTo>
                    <a:pt x="3947" y="4421"/>
                    <a:pt x="3947" y="4421"/>
                    <a:pt x="3947" y="4421"/>
                  </a:cubicBezTo>
                  <a:lnTo>
                    <a:pt x="3947" y="4421"/>
                  </a:lnTo>
                  <a:lnTo>
                    <a:pt x="3947" y="4421"/>
                  </a:lnTo>
                  <a:lnTo>
                    <a:pt x="3947" y="4420"/>
                  </a:ln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7" y="4419"/>
                  </a:lnTo>
                  <a:cubicBezTo>
                    <a:pt x="3948" y="4417"/>
                    <a:pt x="3949" y="4415"/>
                    <a:pt x="3950" y="4412"/>
                  </a:cubicBezTo>
                  <a:cubicBezTo>
                    <a:pt x="3950" y="4412"/>
                    <a:pt x="3951" y="4410"/>
                    <a:pt x="3951" y="4412"/>
                  </a:cubicBezTo>
                  <a:cubicBezTo>
                    <a:pt x="3950" y="4414"/>
                    <a:pt x="3949" y="4416"/>
                    <a:pt x="3948" y="4418"/>
                  </a:cubicBezTo>
                  <a:cubicBezTo>
                    <a:pt x="3948" y="4418"/>
                    <a:pt x="3948" y="4418"/>
                    <a:pt x="3948" y="4417"/>
                  </a:cubicBezTo>
                  <a:cubicBezTo>
                    <a:pt x="3952" y="4409"/>
                    <a:pt x="3950" y="4414"/>
                    <a:pt x="3955" y="4402"/>
                  </a:cubicBezTo>
                  <a:cubicBezTo>
                    <a:pt x="3953" y="4408"/>
                    <a:pt x="3951" y="4412"/>
                    <a:pt x="3949" y="4416"/>
                  </a:cubicBezTo>
                  <a:lnTo>
                    <a:pt x="3949" y="4416"/>
                  </a:ln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6"/>
                    <a:pt x="3949" y="4415"/>
                    <a:pt x="3949" y="4415"/>
                  </a:cubicBezTo>
                  <a:cubicBezTo>
                    <a:pt x="3950" y="4414"/>
                    <a:pt x="3950" y="4413"/>
                    <a:pt x="3950" y="4414"/>
                  </a:cubicBezTo>
                  <a:cubicBezTo>
                    <a:pt x="3950" y="4413"/>
                    <a:pt x="3951" y="4412"/>
                    <a:pt x="3951" y="4411"/>
                  </a:cubicBezTo>
                  <a:cubicBezTo>
                    <a:pt x="3951" y="4411"/>
                    <a:pt x="3952" y="4410"/>
                    <a:pt x="3952" y="4410"/>
                  </a:cubicBezTo>
                  <a:cubicBezTo>
                    <a:pt x="3981" y="4360"/>
                    <a:pt x="3984" y="4355"/>
                    <a:pt x="4005" y="4317"/>
                  </a:cubicBezTo>
                  <a:cubicBezTo>
                    <a:pt x="3994" y="4333"/>
                    <a:pt x="3989" y="4343"/>
                    <a:pt x="4014" y="4295"/>
                  </a:cubicBezTo>
                  <a:cubicBezTo>
                    <a:pt x="4003" y="4315"/>
                    <a:pt x="4001" y="4313"/>
                    <a:pt x="4010" y="4294"/>
                  </a:cubicBezTo>
                  <a:cubicBezTo>
                    <a:pt x="3997" y="4319"/>
                    <a:pt x="3998" y="4315"/>
                    <a:pt x="4001" y="4305"/>
                  </a:cubicBezTo>
                  <a:cubicBezTo>
                    <a:pt x="4004" y="4295"/>
                    <a:pt x="4008" y="4282"/>
                    <a:pt x="4004" y="4286"/>
                  </a:cubicBezTo>
                  <a:cubicBezTo>
                    <a:pt x="4020" y="4248"/>
                    <a:pt x="4006" y="4277"/>
                    <a:pt x="4018" y="4247"/>
                  </a:cubicBezTo>
                  <a:cubicBezTo>
                    <a:pt x="4021" y="4244"/>
                    <a:pt x="4025" y="4237"/>
                    <a:pt x="4030" y="4232"/>
                  </a:cubicBezTo>
                  <a:cubicBezTo>
                    <a:pt x="4018" y="4256"/>
                    <a:pt x="4016" y="4262"/>
                    <a:pt x="4010" y="4278"/>
                  </a:cubicBezTo>
                  <a:cubicBezTo>
                    <a:pt x="4015" y="4267"/>
                    <a:pt x="4018" y="4263"/>
                    <a:pt x="4018" y="4263"/>
                  </a:cubicBezTo>
                  <a:cubicBezTo>
                    <a:pt x="4019" y="4264"/>
                    <a:pt x="4017" y="4270"/>
                    <a:pt x="4013" y="4279"/>
                  </a:cubicBezTo>
                  <a:cubicBezTo>
                    <a:pt x="4029" y="4247"/>
                    <a:pt x="4018" y="4264"/>
                    <a:pt x="4025" y="4247"/>
                  </a:cubicBezTo>
                  <a:cubicBezTo>
                    <a:pt x="4032" y="4236"/>
                    <a:pt x="4037" y="4232"/>
                    <a:pt x="4046" y="4218"/>
                  </a:cubicBezTo>
                  <a:cubicBezTo>
                    <a:pt x="4026" y="4261"/>
                    <a:pt x="4030" y="4258"/>
                    <a:pt x="4041" y="4242"/>
                  </a:cubicBezTo>
                  <a:cubicBezTo>
                    <a:pt x="4033" y="4260"/>
                    <a:pt x="4031" y="4263"/>
                    <a:pt x="4021" y="4280"/>
                  </a:cubicBezTo>
                  <a:cubicBezTo>
                    <a:pt x="4032" y="4264"/>
                    <a:pt x="4037" y="4259"/>
                    <a:pt x="4038" y="4261"/>
                  </a:cubicBezTo>
                  <a:cubicBezTo>
                    <a:pt x="4039" y="4264"/>
                    <a:pt x="4035" y="4274"/>
                    <a:pt x="4027" y="4289"/>
                  </a:cubicBezTo>
                  <a:cubicBezTo>
                    <a:pt x="4044" y="4263"/>
                    <a:pt x="4043" y="4267"/>
                    <a:pt x="4038" y="4275"/>
                  </a:cubicBezTo>
                  <a:cubicBezTo>
                    <a:pt x="4034" y="4285"/>
                    <a:pt x="4026" y="4298"/>
                    <a:pt x="4032" y="4290"/>
                  </a:cubicBezTo>
                  <a:cubicBezTo>
                    <a:pt x="4034" y="4286"/>
                    <a:pt x="4038" y="4279"/>
                    <a:pt x="4045" y="4268"/>
                  </a:cubicBezTo>
                  <a:cubicBezTo>
                    <a:pt x="4043" y="4274"/>
                    <a:pt x="4054" y="4257"/>
                    <a:pt x="4052" y="4262"/>
                  </a:cubicBezTo>
                  <a:cubicBezTo>
                    <a:pt x="4033" y="4290"/>
                    <a:pt x="4036" y="4288"/>
                    <a:pt x="4030" y="4297"/>
                  </a:cubicBezTo>
                  <a:cubicBezTo>
                    <a:pt x="4040" y="4285"/>
                    <a:pt x="4045" y="4274"/>
                    <a:pt x="4050" y="4270"/>
                  </a:cubicBezTo>
                  <a:cubicBezTo>
                    <a:pt x="4049" y="4273"/>
                    <a:pt x="4048" y="4278"/>
                    <a:pt x="4049" y="4278"/>
                  </a:cubicBezTo>
                  <a:cubicBezTo>
                    <a:pt x="4050" y="4278"/>
                    <a:pt x="4053" y="4275"/>
                    <a:pt x="4062" y="4265"/>
                  </a:cubicBezTo>
                  <a:cubicBezTo>
                    <a:pt x="4046" y="4288"/>
                    <a:pt x="4030" y="4307"/>
                    <a:pt x="4033" y="4306"/>
                  </a:cubicBezTo>
                  <a:cubicBezTo>
                    <a:pt x="4042" y="4294"/>
                    <a:pt x="4050" y="4285"/>
                    <a:pt x="4055" y="4279"/>
                  </a:cubicBezTo>
                  <a:cubicBezTo>
                    <a:pt x="4061" y="4270"/>
                    <a:pt x="4037" y="4299"/>
                    <a:pt x="4053" y="4279"/>
                  </a:cubicBezTo>
                  <a:cubicBezTo>
                    <a:pt x="4059" y="4272"/>
                    <a:pt x="4054" y="4281"/>
                    <a:pt x="4052" y="4285"/>
                  </a:cubicBezTo>
                  <a:cubicBezTo>
                    <a:pt x="4049" y="4289"/>
                    <a:pt x="4050" y="4289"/>
                    <a:pt x="4069" y="4268"/>
                  </a:cubicBezTo>
                  <a:cubicBezTo>
                    <a:pt x="4065" y="4274"/>
                    <a:pt x="4066" y="4274"/>
                    <a:pt x="4048" y="4294"/>
                  </a:cubicBezTo>
                  <a:cubicBezTo>
                    <a:pt x="4050" y="4292"/>
                    <a:pt x="4069" y="4269"/>
                    <a:pt x="4063" y="4274"/>
                  </a:cubicBezTo>
                  <a:cubicBezTo>
                    <a:pt x="4038" y="4305"/>
                    <a:pt x="4036" y="4305"/>
                    <a:pt x="4034" y="4306"/>
                  </a:cubicBezTo>
                  <a:cubicBezTo>
                    <a:pt x="4034" y="4310"/>
                    <a:pt x="3975" y="4380"/>
                    <a:pt x="4016" y="4333"/>
                  </a:cubicBezTo>
                  <a:cubicBezTo>
                    <a:pt x="4014" y="4335"/>
                    <a:pt x="4013" y="4337"/>
                    <a:pt x="4011" y="4339"/>
                  </a:cubicBezTo>
                  <a:cubicBezTo>
                    <a:pt x="4009" y="4342"/>
                    <a:pt x="4007" y="4344"/>
                    <a:pt x="4005" y="4347"/>
                  </a:cubicBezTo>
                  <a:cubicBezTo>
                    <a:pt x="4001" y="4352"/>
                    <a:pt x="3997" y="4357"/>
                    <a:pt x="3992" y="4363"/>
                  </a:cubicBezTo>
                  <a:cubicBezTo>
                    <a:pt x="3987" y="4368"/>
                    <a:pt x="3982" y="4374"/>
                    <a:pt x="3978" y="4379"/>
                  </a:cubicBezTo>
                  <a:cubicBezTo>
                    <a:pt x="3975" y="4382"/>
                    <a:pt x="3973" y="4384"/>
                    <a:pt x="3970" y="4387"/>
                  </a:cubicBezTo>
                  <a:cubicBezTo>
                    <a:pt x="3968" y="4390"/>
                    <a:pt x="3965" y="4392"/>
                    <a:pt x="3962" y="4395"/>
                  </a:cubicBezTo>
                  <a:cubicBezTo>
                    <a:pt x="3962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6"/>
                  </a:lnTo>
                  <a:lnTo>
                    <a:pt x="3962" y="4396"/>
                  </a:ln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lnTo>
                    <a:pt x="3962" y="4396"/>
                  </a:lnTo>
                  <a:cubicBezTo>
                    <a:pt x="3962" y="4396"/>
                    <a:pt x="3962" y="4395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3" y="4395"/>
                    <a:pt x="3962" y="4395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7"/>
                  </a:lnTo>
                  <a:cubicBezTo>
                    <a:pt x="3961" y="4397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59" y="4399"/>
                    <a:pt x="3959" y="4400"/>
                    <a:pt x="3958" y="4401"/>
                  </a:cubicBezTo>
                  <a:cubicBezTo>
                    <a:pt x="3957" y="4402"/>
                    <a:pt x="3957" y="4403"/>
                    <a:pt x="3956" y="4403"/>
                  </a:cubicBezTo>
                  <a:cubicBezTo>
                    <a:pt x="3956" y="4403"/>
                    <a:pt x="3957" y="4402"/>
                    <a:pt x="3957" y="4402"/>
                  </a:cubicBezTo>
                  <a:cubicBezTo>
                    <a:pt x="3957" y="4403"/>
                    <a:pt x="3957" y="4403"/>
                    <a:pt x="3956" y="4403"/>
                  </a:cubicBezTo>
                  <a:cubicBezTo>
                    <a:pt x="3956" y="4403"/>
                    <a:pt x="3955" y="4405"/>
                    <a:pt x="3955" y="4405"/>
                  </a:cubicBezTo>
                  <a:cubicBezTo>
                    <a:pt x="3954" y="4406"/>
                    <a:pt x="3954" y="4406"/>
                    <a:pt x="3954" y="4406"/>
                  </a:cubicBezTo>
                  <a:cubicBezTo>
                    <a:pt x="3954" y="4407"/>
                    <a:pt x="3954" y="4406"/>
                    <a:pt x="3953" y="4408"/>
                  </a:cubicBezTo>
                  <a:cubicBezTo>
                    <a:pt x="3953" y="4408"/>
                    <a:pt x="3954" y="4407"/>
                    <a:pt x="3954" y="4407"/>
                  </a:cubicBezTo>
                  <a:cubicBezTo>
                    <a:pt x="3953" y="4408"/>
                    <a:pt x="3953" y="4409"/>
                    <a:pt x="3952" y="4410"/>
                  </a:cubicBezTo>
                  <a:cubicBezTo>
                    <a:pt x="3951" y="4411"/>
                    <a:pt x="3951" y="4412"/>
                    <a:pt x="3951" y="4412"/>
                  </a:cubicBezTo>
                  <a:cubicBezTo>
                    <a:pt x="3950" y="4413"/>
                    <a:pt x="3950" y="4414"/>
                    <a:pt x="3949" y="4414"/>
                  </a:cubicBezTo>
                  <a:lnTo>
                    <a:pt x="3949" y="4416"/>
                  </a:lnTo>
                  <a:cubicBezTo>
                    <a:pt x="3948" y="4418"/>
                    <a:pt x="3947" y="4419"/>
                    <a:pt x="3947" y="4419"/>
                  </a:cubicBezTo>
                  <a:cubicBezTo>
                    <a:pt x="3947" y="4419"/>
                    <a:pt x="3947" y="4419"/>
                    <a:pt x="3947" y="4420"/>
                  </a:cubicBezTo>
                  <a:cubicBezTo>
                    <a:pt x="3947" y="4419"/>
                    <a:pt x="3947" y="4419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1"/>
                    <a:pt x="3947" y="4420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8" y="4418"/>
                  </a:lnTo>
                  <a:cubicBezTo>
                    <a:pt x="3948" y="4417"/>
                    <a:pt x="3949" y="4416"/>
                    <a:pt x="3949" y="4415"/>
                  </a:cubicBez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5"/>
                    <a:pt x="3950" y="4413"/>
                    <a:pt x="3951" y="4412"/>
                  </a:cubicBezTo>
                  <a:cubicBezTo>
                    <a:pt x="3951" y="4411"/>
                    <a:pt x="3952" y="4409"/>
                    <a:pt x="3953" y="4407"/>
                  </a:cubicBezTo>
                  <a:cubicBezTo>
                    <a:pt x="3953" y="4407"/>
                    <a:pt x="3953" y="4408"/>
                    <a:pt x="3953" y="4408"/>
                  </a:cubicBezTo>
                  <a:cubicBezTo>
                    <a:pt x="3954" y="4406"/>
                    <a:pt x="3955" y="4405"/>
                    <a:pt x="3956" y="4403"/>
                  </a:cubicBezTo>
                  <a:cubicBezTo>
                    <a:pt x="3956" y="4404"/>
                    <a:pt x="3956" y="4404"/>
                    <a:pt x="3956" y="4404"/>
                  </a:cubicBezTo>
                  <a:cubicBezTo>
                    <a:pt x="3956" y="4403"/>
                    <a:pt x="3957" y="4402"/>
                    <a:pt x="3957" y="4401"/>
                  </a:cubicBezTo>
                  <a:cubicBezTo>
                    <a:pt x="3957" y="4401"/>
                    <a:pt x="3958" y="4401"/>
                    <a:pt x="3958" y="4401"/>
                  </a:cubicBezTo>
                  <a:cubicBezTo>
                    <a:pt x="3958" y="4401"/>
                    <a:pt x="3958" y="4401"/>
                    <a:pt x="3958" y="4401"/>
                  </a:cubicBezTo>
                  <a:cubicBezTo>
                    <a:pt x="3958" y="4400"/>
                    <a:pt x="3958" y="4401"/>
                    <a:pt x="3958" y="4400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1" y="4397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2" y="4396"/>
                  </a:cubicBezTo>
                  <a:cubicBezTo>
                    <a:pt x="3961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1" y="4396"/>
                    <a:pt x="3961" y="4397"/>
                    <a:pt x="3961" y="4397"/>
                  </a:cubicBezTo>
                  <a:cubicBezTo>
                    <a:pt x="3961" y="4397"/>
                    <a:pt x="3961" y="4396"/>
                    <a:pt x="3961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7"/>
                    <a:pt x="3960" y="4397"/>
                    <a:pt x="3960" y="4397"/>
                  </a:cubicBezTo>
                  <a:cubicBezTo>
                    <a:pt x="3960" y="4397"/>
                    <a:pt x="3960" y="4397"/>
                    <a:pt x="3960" y="4398"/>
                  </a:cubicBezTo>
                  <a:cubicBezTo>
                    <a:pt x="3960" y="4398"/>
                    <a:pt x="3959" y="4400"/>
                    <a:pt x="3958" y="4400"/>
                  </a:cubicBezTo>
                  <a:cubicBezTo>
                    <a:pt x="3958" y="4401"/>
                    <a:pt x="3958" y="4401"/>
                    <a:pt x="3957" y="4402"/>
                  </a:cubicBezTo>
                  <a:cubicBezTo>
                    <a:pt x="3958" y="4401"/>
                    <a:pt x="3958" y="4400"/>
                    <a:pt x="3958" y="4400"/>
                  </a:cubicBezTo>
                  <a:cubicBezTo>
                    <a:pt x="3958" y="4400"/>
                    <a:pt x="3958" y="4401"/>
                    <a:pt x="3958" y="4401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0" y="4397"/>
                    <a:pt x="3961" y="4397"/>
                    <a:pt x="3961" y="4397"/>
                  </a:cubicBezTo>
                  <a:cubicBezTo>
                    <a:pt x="3961" y="4397"/>
                    <a:pt x="3961" y="4397"/>
                    <a:pt x="3961" y="4397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8"/>
                    <a:pt x="3960" y="4397"/>
                    <a:pt x="3960" y="4397"/>
                  </a:cubicBezTo>
                  <a:cubicBezTo>
                    <a:pt x="3960" y="4398"/>
                    <a:pt x="3959" y="4398"/>
                    <a:pt x="3959" y="4398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9" y="4399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7" y="4400"/>
                  </a:cubicBezTo>
                  <a:lnTo>
                    <a:pt x="3956" y="4401"/>
                  </a:lnTo>
                  <a:cubicBezTo>
                    <a:pt x="3954" y="4402"/>
                    <a:pt x="3953" y="4403"/>
                    <a:pt x="3951" y="4405"/>
                  </a:cubicBezTo>
                  <a:cubicBezTo>
                    <a:pt x="3951" y="4404"/>
                    <a:pt x="3951" y="4404"/>
                    <a:pt x="3952" y="4404"/>
                  </a:cubicBezTo>
                  <a:cubicBezTo>
                    <a:pt x="3950" y="4405"/>
                    <a:pt x="3949" y="4406"/>
                    <a:pt x="3948" y="4407"/>
                  </a:cubicBezTo>
                  <a:cubicBezTo>
                    <a:pt x="3950" y="4406"/>
                    <a:pt x="3951" y="4405"/>
                    <a:pt x="3952" y="4404"/>
                  </a:cubicBezTo>
                  <a:cubicBezTo>
                    <a:pt x="3949" y="4406"/>
                    <a:pt x="3946" y="4408"/>
                    <a:pt x="3945" y="4409"/>
                  </a:cubicBezTo>
                  <a:cubicBezTo>
                    <a:pt x="3946" y="4408"/>
                    <a:pt x="3947" y="4408"/>
                    <a:pt x="3948" y="4407"/>
                  </a:cubicBezTo>
                  <a:cubicBezTo>
                    <a:pt x="3946" y="4408"/>
                    <a:pt x="3945" y="4409"/>
                    <a:pt x="3944" y="4410"/>
                  </a:cubicBezTo>
                  <a:cubicBezTo>
                    <a:pt x="3944" y="4410"/>
                    <a:pt x="3944" y="4410"/>
                    <a:pt x="3943" y="4410"/>
                  </a:cubicBezTo>
                  <a:cubicBezTo>
                    <a:pt x="3943" y="4410"/>
                    <a:pt x="3943" y="4410"/>
                    <a:pt x="3943" y="4410"/>
                  </a:cubicBezTo>
                  <a:cubicBezTo>
                    <a:pt x="3942" y="4411"/>
                    <a:pt x="3941" y="4412"/>
                    <a:pt x="3941" y="4412"/>
                  </a:cubicBezTo>
                  <a:cubicBezTo>
                    <a:pt x="3941" y="4412"/>
                    <a:pt x="3942" y="4411"/>
                    <a:pt x="3942" y="4411"/>
                  </a:cubicBezTo>
                  <a:cubicBezTo>
                    <a:pt x="3939" y="4413"/>
                    <a:pt x="3941" y="4412"/>
                    <a:pt x="3940" y="4412"/>
                  </a:cubicBezTo>
                  <a:cubicBezTo>
                    <a:pt x="3936" y="4415"/>
                    <a:pt x="3936" y="4415"/>
                    <a:pt x="3933" y="4417"/>
                  </a:cubicBezTo>
                  <a:cubicBezTo>
                    <a:pt x="3934" y="4416"/>
                    <a:pt x="3937" y="4415"/>
                    <a:pt x="3938" y="4414"/>
                  </a:cubicBezTo>
                  <a:cubicBezTo>
                    <a:pt x="3934" y="4417"/>
                    <a:pt x="3934" y="4417"/>
                    <a:pt x="3931" y="4419"/>
                  </a:cubicBezTo>
                  <a:cubicBezTo>
                    <a:pt x="3931" y="4419"/>
                    <a:pt x="3932" y="4418"/>
                    <a:pt x="3930" y="4419"/>
                  </a:cubicBezTo>
                  <a:cubicBezTo>
                    <a:pt x="3928" y="4420"/>
                    <a:pt x="3927" y="4421"/>
                    <a:pt x="3925" y="4422"/>
                  </a:cubicBezTo>
                  <a:cubicBezTo>
                    <a:pt x="3923" y="4423"/>
                    <a:pt x="3921" y="4425"/>
                    <a:pt x="3918" y="4426"/>
                  </a:cubicBezTo>
                  <a:cubicBezTo>
                    <a:pt x="3916" y="4427"/>
                    <a:pt x="3914" y="4428"/>
                    <a:pt x="3912" y="4430"/>
                  </a:cubicBezTo>
                  <a:lnTo>
                    <a:pt x="3910" y="4430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cubicBezTo>
                    <a:pt x="3856" y="4333"/>
                    <a:pt x="3895" y="4404"/>
                    <a:pt x="3883" y="4382"/>
                  </a:cubicBezTo>
                  <a:lnTo>
                    <a:pt x="3883" y="4382"/>
                  </a:lnTo>
                  <a:lnTo>
                    <a:pt x="3884" y="4383"/>
                  </a:lnTo>
                  <a:lnTo>
                    <a:pt x="3885" y="4385"/>
                  </a:lnTo>
                  <a:cubicBezTo>
                    <a:pt x="3889" y="4390"/>
                    <a:pt x="3893" y="4394"/>
                    <a:pt x="3896" y="4398"/>
                  </a:cubicBezTo>
                  <a:cubicBezTo>
                    <a:pt x="3893" y="4395"/>
                    <a:pt x="3891" y="4392"/>
                    <a:pt x="3889" y="4389"/>
                  </a:cubicBezTo>
                  <a:cubicBezTo>
                    <a:pt x="3887" y="4388"/>
                    <a:pt x="3886" y="4387"/>
                    <a:pt x="3885" y="4385"/>
                  </a:cubicBezTo>
                  <a:cubicBezTo>
                    <a:pt x="3885" y="4385"/>
                    <a:pt x="3884" y="4384"/>
                    <a:pt x="3884" y="4383"/>
                  </a:cubicBez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95" y="4404"/>
                    <a:pt x="3856" y="4333"/>
                    <a:pt x="3909" y="4431"/>
                  </a:cubicBez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83" y="4383"/>
                    <a:pt x="3884" y="4383"/>
                    <a:pt x="3884" y="4383"/>
                  </a:cubicBezTo>
                  <a:cubicBezTo>
                    <a:pt x="3885" y="4384"/>
                    <a:pt x="3886" y="4386"/>
                    <a:pt x="3887" y="4387"/>
                  </a:cubicBezTo>
                  <a:cubicBezTo>
                    <a:pt x="3889" y="4389"/>
                    <a:pt x="3891" y="4392"/>
                    <a:pt x="3892" y="4394"/>
                  </a:cubicBezTo>
                  <a:cubicBezTo>
                    <a:pt x="3895" y="4397"/>
                    <a:pt x="3899" y="4403"/>
                    <a:pt x="3903" y="4407"/>
                  </a:cubicBezTo>
                  <a:cubicBezTo>
                    <a:pt x="3912" y="4419"/>
                    <a:pt x="3922" y="4431"/>
                    <a:pt x="3933" y="4444"/>
                  </a:cubicBezTo>
                  <a:cubicBezTo>
                    <a:pt x="3938" y="4451"/>
                    <a:pt x="3943" y="4458"/>
                    <a:pt x="3949" y="4465"/>
                  </a:cubicBezTo>
                  <a:cubicBezTo>
                    <a:pt x="3950" y="4467"/>
                    <a:pt x="3952" y="4468"/>
                    <a:pt x="3953" y="4470"/>
                  </a:cubicBezTo>
                  <a:lnTo>
                    <a:pt x="3952" y="4467"/>
                  </a:lnTo>
                  <a:cubicBezTo>
                    <a:pt x="3952" y="4465"/>
                    <a:pt x="3951" y="4462"/>
                    <a:pt x="3951" y="4460"/>
                  </a:cubicBezTo>
                  <a:cubicBezTo>
                    <a:pt x="3950" y="4457"/>
                    <a:pt x="3949" y="4453"/>
                    <a:pt x="3948" y="4446"/>
                  </a:cubicBezTo>
                  <a:cubicBezTo>
                    <a:pt x="3948" y="4449"/>
                    <a:pt x="3949" y="4450"/>
                    <a:pt x="3949" y="4452"/>
                  </a:cubicBezTo>
                  <a:cubicBezTo>
                    <a:pt x="3948" y="4446"/>
                    <a:pt x="3947" y="4441"/>
                    <a:pt x="3946" y="4435"/>
                  </a:cubicBezTo>
                  <a:cubicBezTo>
                    <a:pt x="3946" y="4432"/>
                    <a:pt x="3945" y="4429"/>
                    <a:pt x="3945" y="4426"/>
                  </a:cubicBezTo>
                  <a:cubicBezTo>
                    <a:pt x="3945" y="4424"/>
                    <a:pt x="3945" y="4422"/>
                    <a:pt x="3944" y="4420"/>
                  </a:cubicBezTo>
                  <a:cubicBezTo>
                    <a:pt x="3944" y="4419"/>
                    <a:pt x="3944" y="4418"/>
                    <a:pt x="3944" y="4417"/>
                  </a:cubicBezTo>
                  <a:lnTo>
                    <a:pt x="3944" y="4415"/>
                  </a:lnTo>
                  <a:cubicBezTo>
                    <a:pt x="3944" y="4415"/>
                    <a:pt x="3944" y="4414"/>
                    <a:pt x="3944" y="4414"/>
                  </a:cubicBezTo>
                  <a:cubicBezTo>
                    <a:pt x="3944" y="4414"/>
                    <a:pt x="3948" y="4412"/>
                    <a:pt x="3951" y="4411"/>
                  </a:cubicBezTo>
                  <a:cubicBezTo>
                    <a:pt x="3951" y="4411"/>
                    <a:pt x="3951" y="4411"/>
                    <a:pt x="3951" y="4411"/>
                  </a:cubicBezTo>
                  <a:cubicBezTo>
                    <a:pt x="3953" y="4410"/>
                    <a:pt x="3955" y="4410"/>
                    <a:pt x="3957" y="4409"/>
                  </a:cubicBezTo>
                  <a:cubicBezTo>
                    <a:pt x="3959" y="4408"/>
                    <a:pt x="3960" y="4408"/>
                    <a:pt x="3963" y="4407"/>
                  </a:cubicBezTo>
                  <a:cubicBezTo>
                    <a:pt x="3962" y="4407"/>
                    <a:pt x="3964" y="4407"/>
                    <a:pt x="3963" y="4407"/>
                  </a:cubicBezTo>
                  <a:cubicBezTo>
                    <a:pt x="3963" y="4407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8" y="4406"/>
                    <a:pt x="3967" y="4406"/>
                    <a:pt x="3967" y="4406"/>
                  </a:cubicBezTo>
                  <a:lnTo>
                    <a:pt x="3968" y="4406"/>
                  </a:lnTo>
                  <a:lnTo>
                    <a:pt x="3967" y="4406"/>
                  </a:lnTo>
                  <a:lnTo>
                    <a:pt x="3967" y="4406"/>
                  </a:lnTo>
                  <a:cubicBezTo>
                    <a:pt x="3966" y="4406"/>
                    <a:pt x="3967" y="4406"/>
                    <a:pt x="3966" y="4406"/>
                  </a:cubicBezTo>
                  <a:cubicBezTo>
                    <a:pt x="3966" y="4406"/>
                    <a:pt x="3965" y="4406"/>
                    <a:pt x="3964" y="4406"/>
                  </a:cubicBezTo>
                  <a:cubicBezTo>
                    <a:pt x="3964" y="4406"/>
                    <a:pt x="3963" y="4406"/>
                    <a:pt x="3963" y="4406"/>
                  </a:cubicBezTo>
                  <a:cubicBezTo>
                    <a:pt x="3963" y="4406"/>
                    <a:pt x="3963" y="4406"/>
                    <a:pt x="3962" y="4406"/>
                  </a:cubicBezTo>
                  <a:cubicBezTo>
                    <a:pt x="3962" y="4406"/>
                    <a:pt x="3961" y="4407"/>
                    <a:pt x="3959" y="4407"/>
                  </a:cubicBezTo>
                  <a:cubicBezTo>
                    <a:pt x="3958" y="4407"/>
                    <a:pt x="3957" y="4407"/>
                    <a:pt x="3956" y="4407"/>
                  </a:cubicBezTo>
                  <a:cubicBezTo>
                    <a:pt x="3956" y="4407"/>
                    <a:pt x="3955" y="4407"/>
                    <a:pt x="3954" y="4407"/>
                  </a:cubicBezTo>
                  <a:cubicBezTo>
                    <a:pt x="3954" y="4407"/>
                    <a:pt x="3954" y="4407"/>
                    <a:pt x="3954" y="4407"/>
                  </a:cubicBezTo>
                  <a:cubicBezTo>
                    <a:pt x="3953" y="4407"/>
                    <a:pt x="3952" y="4407"/>
                    <a:pt x="3951" y="4407"/>
                  </a:cubicBezTo>
                  <a:cubicBezTo>
                    <a:pt x="3950" y="4407"/>
                    <a:pt x="3949" y="4407"/>
                    <a:pt x="3948" y="4406"/>
                  </a:cubicBezTo>
                  <a:cubicBezTo>
                    <a:pt x="3948" y="4406"/>
                    <a:pt x="3948" y="4406"/>
                    <a:pt x="3947" y="4406"/>
                  </a:cubicBezTo>
                  <a:cubicBezTo>
                    <a:pt x="3947" y="4406"/>
                    <a:pt x="3948" y="4406"/>
                    <a:pt x="3947" y="4406"/>
                  </a:cubicBezTo>
                  <a:cubicBezTo>
                    <a:pt x="3946" y="4406"/>
                    <a:pt x="3946" y="4406"/>
                    <a:pt x="3944" y="4406"/>
                  </a:cubicBezTo>
                  <a:cubicBezTo>
                    <a:pt x="3945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3" y="4406"/>
                  </a:cubicBezTo>
                  <a:cubicBezTo>
                    <a:pt x="3944" y="4406"/>
                    <a:pt x="3943" y="4406"/>
                    <a:pt x="3943" y="4406"/>
                  </a:cubicBezTo>
                  <a:cubicBezTo>
                    <a:pt x="3943" y="4406"/>
                    <a:pt x="3944" y="4406"/>
                    <a:pt x="3943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2" y="4406"/>
                    <a:pt x="3941" y="4406"/>
                  </a:cubicBezTo>
                  <a:lnTo>
                    <a:pt x="3940" y="4405"/>
                  </a:lnTo>
                  <a:cubicBezTo>
                    <a:pt x="3940" y="4405"/>
                    <a:pt x="3940" y="4405"/>
                    <a:pt x="3940" y="4405"/>
                  </a:cubicBezTo>
                  <a:cubicBezTo>
                    <a:pt x="3940" y="4405"/>
                    <a:pt x="3939" y="4405"/>
                    <a:pt x="3939" y="4405"/>
                  </a:cubicBezTo>
                  <a:cubicBezTo>
                    <a:pt x="3939" y="4405"/>
                    <a:pt x="3940" y="4405"/>
                    <a:pt x="3940" y="4405"/>
                  </a:cubicBezTo>
                  <a:cubicBezTo>
                    <a:pt x="3941" y="4406"/>
                    <a:pt x="3942" y="4406"/>
                    <a:pt x="3943" y="4406"/>
                  </a:cubicBezTo>
                  <a:cubicBezTo>
                    <a:pt x="3943" y="4406"/>
                    <a:pt x="3942" y="4406"/>
                    <a:pt x="3941" y="4406"/>
                  </a:cubicBezTo>
                  <a:cubicBezTo>
                    <a:pt x="3940" y="4405"/>
                    <a:pt x="3940" y="4405"/>
                    <a:pt x="3939" y="4405"/>
                  </a:cubicBezTo>
                  <a:cubicBezTo>
                    <a:pt x="3939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8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lnTo>
                    <a:pt x="3937" y="4405"/>
                  </a:lnTo>
                  <a:lnTo>
                    <a:pt x="3937" y="4405"/>
                  </a:lnTo>
                  <a:lnTo>
                    <a:pt x="3938" y="4405"/>
                  </a:lnTo>
                  <a:lnTo>
                    <a:pt x="3938" y="4405"/>
                  </a:lnTo>
                  <a:cubicBezTo>
                    <a:pt x="3939" y="4405"/>
                    <a:pt x="3939" y="4406"/>
                    <a:pt x="3940" y="4406"/>
                  </a:cubicBezTo>
                  <a:cubicBezTo>
                    <a:pt x="3940" y="4406"/>
                    <a:pt x="3941" y="4406"/>
                    <a:pt x="3940" y="4406"/>
                  </a:cubicBezTo>
                  <a:cubicBezTo>
                    <a:pt x="3940" y="4406"/>
                    <a:pt x="3940" y="4406"/>
                    <a:pt x="3941" y="4406"/>
                  </a:cubicBezTo>
                  <a:lnTo>
                    <a:pt x="3940" y="4406"/>
                  </a:lnTo>
                  <a:cubicBezTo>
                    <a:pt x="3953" y="4411"/>
                    <a:pt x="3964" y="4416"/>
                    <a:pt x="3974" y="4420"/>
                  </a:cubicBezTo>
                  <a:cubicBezTo>
                    <a:pt x="3998" y="4430"/>
                    <a:pt x="4019" y="4440"/>
                    <a:pt x="4041" y="4450"/>
                  </a:cubicBezTo>
                  <a:cubicBezTo>
                    <a:pt x="4054" y="4455"/>
                    <a:pt x="4045" y="4451"/>
                    <a:pt x="4056" y="4455"/>
                  </a:cubicBezTo>
                  <a:cubicBezTo>
                    <a:pt x="4056" y="4456"/>
                    <a:pt x="4087" y="4470"/>
                    <a:pt x="4103" y="4477"/>
                  </a:cubicBezTo>
                  <a:cubicBezTo>
                    <a:pt x="4114" y="4482"/>
                    <a:pt x="4104" y="4476"/>
                    <a:pt x="4119" y="4482"/>
                  </a:cubicBezTo>
                  <a:cubicBezTo>
                    <a:pt x="4206" y="4518"/>
                    <a:pt x="4272" y="4543"/>
                    <a:pt x="4341" y="4567"/>
                  </a:cubicBezTo>
                  <a:cubicBezTo>
                    <a:pt x="4409" y="4591"/>
                    <a:pt x="4479" y="4613"/>
                    <a:pt x="4576" y="4641"/>
                  </a:cubicBezTo>
                  <a:cubicBezTo>
                    <a:pt x="4597" y="4641"/>
                    <a:pt x="4627" y="4647"/>
                    <a:pt x="4656" y="4651"/>
                  </a:cubicBezTo>
                  <a:cubicBezTo>
                    <a:pt x="4686" y="4656"/>
                    <a:pt x="4716" y="4660"/>
                    <a:pt x="4738" y="4659"/>
                  </a:cubicBezTo>
                  <a:cubicBezTo>
                    <a:pt x="4769" y="4674"/>
                    <a:pt x="4810" y="4670"/>
                    <a:pt x="4845" y="4687"/>
                  </a:cubicBezTo>
                  <a:cubicBezTo>
                    <a:pt x="4844" y="4681"/>
                    <a:pt x="4849" y="4679"/>
                    <a:pt x="4864" y="4683"/>
                  </a:cubicBezTo>
                  <a:cubicBezTo>
                    <a:pt x="4860" y="4687"/>
                    <a:pt x="4863" y="4692"/>
                    <a:pt x="4878" y="4697"/>
                  </a:cubicBezTo>
                  <a:cubicBezTo>
                    <a:pt x="4874" y="4684"/>
                    <a:pt x="4917" y="4704"/>
                    <a:pt x="4920" y="4705"/>
                  </a:cubicBezTo>
                  <a:cubicBezTo>
                    <a:pt x="4985" y="4717"/>
                    <a:pt x="5041" y="4710"/>
                    <a:pt x="5116" y="4723"/>
                  </a:cubicBezTo>
                  <a:cubicBezTo>
                    <a:pt x="5122" y="4733"/>
                    <a:pt x="5119" y="4741"/>
                    <a:pt x="5113" y="4747"/>
                  </a:cubicBezTo>
                  <a:cubicBezTo>
                    <a:pt x="5106" y="4753"/>
                    <a:pt x="5094" y="4758"/>
                    <a:pt x="5084" y="4762"/>
                  </a:cubicBezTo>
                  <a:cubicBezTo>
                    <a:pt x="5062" y="4771"/>
                    <a:pt x="5044" y="4779"/>
                    <a:pt x="5062" y="4799"/>
                  </a:cubicBezTo>
                  <a:cubicBezTo>
                    <a:pt x="5036" y="4801"/>
                    <a:pt x="5026" y="4815"/>
                    <a:pt x="4981" y="4800"/>
                  </a:cubicBezTo>
                  <a:cubicBezTo>
                    <a:pt x="4982" y="4791"/>
                    <a:pt x="4980" y="4782"/>
                    <a:pt x="4954" y="4773"/>
                  </a:cubicBezTo>
                  <a:cubicBezTo>
                    <a:pt x="4936" y="4776"/>
                    <a:pt x="4918" y="4779"/>
                    <a:pt x="4904" y="4784"/>
                  </a:cubicBezTo>
                  <a:cubicBezTo>
                    <a:pt x="4897" y="4787"/>
                    <a:pt x="4891" y="4790"/>
                    <a:pt x="4885" y="4793"/>
                  </a:cubicBezTo>
                  <a:cubicBezTo>
                    <a:pt x="4879" y="4797"/>
                    <a:pt x="4874" y="4801"/>
                    <a:pt x="4871" y="4806"/>
                  </a:cubicBezTo>
                  <a:cubicBezTo>
                    <a:pt x="4835" y="4793"/>
                    <a:pt x="4820" y="4796"/>
                    <a:pt x="4811" y="4803"/>
                  </a:cubicBezTo>
                  <a:cubicBezTo>
                    <a:pt x="4800" y="4809"/>
                    <a:pt x="4795" y="4820"/>
                    <a:pt x="4782" y="4823"/>
                  </a:cubicBezTo>
                  <a:cubicBezTo>
                    <a:pt x="4766" y="4816"/>
                    <a:pt x="4774" y="4813"/>
                    <a:pt x="4752" y="4804"/>
                  </a:cubicBezTo>
                  <a:cubicBezTo>
                    <a:pt x="4753" y="4811"/>
                    <a:pt x="4752" y="4817"/>
                    <a:pt x="4749" y="4823"/>
                  </a:cubicBezTo>
                  <a:cubicBezTo>
                    <a:pt x="4746" y="4829"/>
                    <a:pt x="4741" y="4834"/>
                    <a:pt x="4736" y="4838"/>
                  </a:cubicBezTo>
                  <a:cubicBezTo>
                    <a:pt x="4730" y="4843"/>
                    <a:pt x="4723" y="4847"/>
                    <a:pt x="4716" y="4850"/>
                  </a:cubicBezTo>
                  <a:cubicBezTo>
                    <a:pt x="4709" y="4853"/>
                    <a:pt x="4699" y="4855"/>
                    <a:pt x="4691" y="4856"/>
                  </a:cubicBezTo>
                  <a:cubicBezTo>
                    <a:pt x="4646" y="4835"/>
                    <a:pt x="4623" y="4836"/>
                    <a:pt x="4601" y="4836"/>
                  </a:cubicBezTo>
                  <a:cubicBezTo>
                    <a:pt x="4578" y="4835"/>
                    <a:pt x="4557" y="4833"/>
                    <a:pt x="4515" y="4805"/>
                  </a:cubicBezTo>
                  <a:cubicBezTo>
                    <a:pt x="4503" y="4806"/>
                    <a:pt x="4493" y="4809"/>
                    <a:pt x="4464" y="4792"/>
                  </a:cubicBezTo>
                  <a:cubicBezTo>
                    <a:pt x="4431" y="4765"/>
                    <a:pt x="4415" y="4747"/>
                    <a:pt x="4363" y="4711"/>
                  </a:cubicBezTo>
                  <a:cubicBezTo>
                    <a:pt x="4324" y="4687"/>
                    <a:pt x="4322" y="4697"/>
                    <a:pt x="4294" y="4680"/>
                  </a:cubicBezTo>
                  <a:cubicBezTo>
                    <a:pt x="4319" y="4700"/>
                    <a:pt x="4335" y="4723"/>
                    <a:pt x="4314" y="4711"/>
                  </a:cubicBezTo>
                  <a:cubicBezTo>
                    <a:pt x="4301" y="4699"/>
                    <a:pt x="4301" y="4695"/>
                    <a:pt x="4290" y="4685"/>
                  </a:cubicBezTo>
                  <a:cubicBezTo>
                    <a:pt x="4248" y="4656"/>
                    <a:pt x="4216" y="4629"/>
                    <a:pt x="4175" y="4598"/>
                  </a:cubicBezTo>
                  <a:cubicBezTo>
                    <a:pt x="4176" y="4602"/>
                    <a:pt x="4183" y="4613"/>
                    <a:pt x="4153" y="4587"/>
                  </a:cubicBezTo>
                  <a:cubicBezTo>
                    <a:pt x="4150" y="4582"/>
                    <a:pt x="4173" y="4600"/>
                    <a:pt x="4155" y="4584"/>
                  </a:cubicBezTo>
                  <a:cubicBezTo>
                    <a:pt x="4153" y="4585"/>
                    <a:pt x="4130" y="4565"/>
                    <a:pt x="4127" y="4565"/>
                  </a:cubicBezTo>
                  <a:cubicBezTo>
                    <a:pt x="4170" y="4603"/>
                    <a:pt x="4128" y="4568"/>
                    <a:pt x="4125" y="4567"/>
                  </a:cubicBezTo>
                  <a:cubicBezTo>
                    <a:pt x="4139" y="4582"/>
                    <a:pt x="4157" y="4595"/>
                    <a:pt x="4175" y="4614"/>
                  </a:cubicBezTo>
                  <a:cubicBezTo>
                    <a:pt x="4175" y="4620"/>
                    <a:pt x="4145" y="4597"/>
                    <a:pt x="4122" y="4578"/>
                  </a:cubicBezTo>
                  <a:cubicBezTo>
                    <a:pt x="4098" y="4559"/>
                    <a:pt x="4084" y="4545"/>
                    <a:pt x="4111" y="4577"/>
                  </a:cubicBezTo>
                  <a:cubicBezTo>
                    <a:pt x="4119" y="4585"/>
                    <a:pt x="4118" y="4581"/>
                    <a:pt x="4118" y="4580"/>
                  </a:cubicBezTo>
                  <a:cubicBezTo>
                    <a:pt x="4145" y="4604"/>
                    <a:pt x="4168" y="4624"/>
                    <a:pt x="4191" y="4642"/>
                  </a:cubicBezTo>
                  <a:cubicBezTo>
                    <a:pt x="4214" y="4659"/>
                    <a:pt x="4235" y="4674"/>
                    <a:pt x="4258" y="4688"/>
                  </a:cubicBezTo>
                  <a:cubicBezTo>
                    <a:pt x="4266" y="4696"/>
                    <a:pt x="4269" y="4701"/>
                    <a:pt x="4282" y="4712"/>
                  </a:cubicBezTo>
                  <a:cubicBezTo>
                    <a:pt x="4281" y="4706"/>
                    <a:pt x="4269" y="4692"/>
                    <a:pt x="4269" y="4688"/>
                  </a:cubicBezTo>
                  <a:cubicBezTo>
                    <a:pt x="4282" y="4698"/>
                    <a:pt x="4295" y="4707"/>
                    <a:pt x="4292" y="4698"/>
                  </a:cubicBezTo>
                  <a:cubicBezTo>
                    <a:pt x="4319" y="4727"/>
                    <a:pt x="4322" y="4719"/>
                    <a:pt x="4346" y="4739"/>
                  </a:cubicBezTo>
                  <a:cubicBezTo>
                    <a:pt x="4354" y="4750"/>
                    <a:pt x="4357" y="4752"/>
                    <a:pt x="4384" y="4774"/>
                  </a:cubicBezTo>
                  <a:cubicBezTo>
                    <a:pt x="4383" y="4776"/>
                    <a:pt x="4401" y="4790"/>
                    <a:pt x="4394" y="4789"/>
                  </a:cubicBezTo>
                  <a:cubicBezTo>
                    <a:pt x="4383" y="4788"/>
                    <a:pt x="4369" y="4785"/>
                    <a:pt x="4358" y="4784"/>
                  </a:cubicBezTo>
                  <a:cubicBezTo>
                    <a:pt x="4352" y="4783"/>
                    <a:pt x="4347" y="4783"/>
                    <a:pt x="4342" y="4784"/>
                  </a:cubicBezTo>
                  <a:cubicBezTo>
                    <a:pt x="4338" y="4785"/>
                    <a:pt x="4334" y="4785"/>
                    <a:pt x="4331" y="4788"/>
                  </a:cubicBezTo>
                  <a:cubicBezTo>
                    <a:pt x="4353" y="4806"/>
                    <a:pt x="4369" y="4815"/>
                    <a:pt x="4382" y="4819"/>
                  </a:cubicBezTo>
                  <a:cubicBezTo>
                    <a:pt x="4395" y="4824"/>
                    <a:pt x="4407" y="4827"/>
                    <a:pt x="4424" y="4835"/>
                  </a:cubicBezTo>
                  <a:cubicBezTo>
                    <a:pt x="4451" y="4861"/>
                    <a:pt x="4470" y="4877"/>
                    <a:pt x="4488" y="4890"/>
                  </a:cubicBezTo>
                  <a:cubicBezTo>
                    <a:pt x="4506" y="4902"/>
                    <a:pt x="4524" y="4912"/>
                    <a:pt x="4548" y="4925"/>
                  </a:cubicBezTo>
                  <a:cubicBezTo>
                    <a:pt x="4559" y="4927"/>
                    <a:pt x="4527" y="4906"/>
                    <a:pt x="4539" y="4908"/>
                  </a:cubicBezTo>
                  <a:cubicBezTo>
                    <a:pt x="4573" y="4933"/>
                    <a:pt x="4606" y="4952"/>
                    <a:pt x="4641" y="4973"/>
                  </a:cubicBezTo>
                  <a:cubicBezTo>
                    <a:pt x="4675" y="4994"/>
                    <a:pt x="4711" y="5017"/>
                    <a:pt x="4750" y="5052"/>
                  </a:cubicBezTo>
                  <a:cubicBezTo>
                    <a:pt x="4738" y="5062"/>
                    <a:pt x="4752" y="5083"/>
                    <a:pt x="4764" y="5105"/>
                  </a:cubicBezTo>
                  <a:cubicBezTo>
                    <a:pt x="4771" y="5116"/>
                    <a:pt x="4777" y="5127"/>
                    <a:pt x="4780" y="5136"/>
                  </a:cubicBezTo>
                  <a:cubicBezTo>
                    <a:pt x="4783" y="5145"/>
                    <a:pt x="4782" y="5153"/>
                    <a:pt x="4775" y="5159"/>
                  </a:cubicBezTo>
                  <a:cubicBezTo>
                    <a:pt x="4803" y="5184"/>
                    <a:pt x="4801" y="5197"/>
                    <a:pt x="4822" y="5221"/>
                  </a:cubicBezTo>
                  <a:cubicBezTo>
                    <a:pt x="4836" y="5232"/>
                    <a:pt x="4843" y="5232"/>
                    <a:pt x="4853" y="5237"/>
                  </a:cubicBezTo>
                  <a:cubicBezTo>
                    <a:pt x="4869" y="5254"/>
                    <a:pt x="4870" y="5265"/>
                    <a:pt x="4875" y="5278"/>
                  </a:cubicBezTo>
                  <a:cubicBezTo>
                    <a:pt x="4950" y="5363"/>
                    <a:pt x="4959" y="5312"/>
                    <a:pt x="5023" y="5367"/>
                  </a:cubicBezTo>
                  <a:cubicBezTo>
                    <a:pt x="5021" y="5386"/>
                    <a:pt x="5010" y="5402"/>
                    <a:pt x="5002" y="5419"/>
                  </a:cubicBezTo>
                  <a:cubicBezTo>
                    <a:pt x="4993" y="5436"/>
                    <a:pt x="4986" y="5453"/>
                    <a:pt x="4993" y="5477"/>
                  </a:cubicBezTo>
                  <a:cubicBezTo>
                    <a:pt x="5007" y="5472"/>
                    <a:pt x="5052" y="5508"/>
                    <a:pt x="5058" y="5532"/>
                  </a:cubicBezTo>
                  <a:cubicBezTo>
                    <a:pt x="5075" y="5534"/>
                    <a:pt x="5096" y="5546"/>
                    <a:pt x="5117" y="5558"/>
                  </a:cubicBezTo>
                  <a:cubicBezTo>
                    <a:pt x="5138" y="5570"/>
                    <a:pt x="5160" y="5581"/>
                    <a:pt x="5176" y="5580"/>
                  </a:cubicBezTo>
                  <a:cubicBezTo>
                    <a:pt x="5174" y="5550"/>
                    <a:pt x="5155" y="5519"/>
                    <a:pt x="5136" y="5488"/>
                  </a:cubicBezTo>
                  <a:cubicBezTo>
                    <a:pt x="5126" y="5473"/>
                    <a:pt x="5117" y="5457"/>
                    <a:pt x="5110" y="5442"/>
                  </a:cubicBezTo>
                  <a:cubicBezTo>
                    <a:pt x="5102" y="5427"/>
                    <a:pt x="5098" y="5413"/>
                    <a:pt x="5097" y="5398"/>
                  </a:cubicBezTo>
                  <a:cubicBezTo>
                    <a:pt x="5126" y="5415"/>
                    <a:pt x="5152" y="5421"/>
                    <a:pt x="5175" y="5421"/>
                  </a:cubicBezTo>
                  <a:cubicBezTo>
                    <a:pt x="5198" y="5420"/>
                    <a:pt x="5218" y="5413"/>
                    <a:pt x="5235" y="5403"/>
                  </a:cubicBezTo>
                  <a:cubicBezTo>
                    <a:pt x="5252" y="5392"/>
                    <a:pt x="5266" y="5379"/>
                    <a:pt x="5279" y="5368"/>
                  </a:cubicBezTo>
                  <a:cubicBezTo>
                    <a:pt x="5292" y="5357"/>
                    <a:pt x="5303" y="5347"/>
                    <a:pt x="5313" y="5343"/>
                  </a:cubicBezTo>
                  <a:cubicBezTo>
                    <a:pt x="5308" y="5345"/>
                    <a:pt x="5300" y="5344"/>
                    <a:pt x="5288" y="5335"/>
                  </a:cubicBezTo>
                  <a:cubicBezTo>
                    <a:pt x="5292" y="5315"/>
                    <a:pt x="5310" y="5316"/>
                    <a:pt x="5324" y="5311"/>
                  </a:cubicBezTo>
                  <a:cubicBezTo>
                    <a:pt x="5308" y="5303"/>
                    <a:pt x="5308" y="5297"/>
                    <a:pt x="5310" y="5291"/>
                  </a:cubicBezTo>
                  <a:cubicBezTo>
                    <a:pt x="5311" y="5285"/>
                    <a:pt x="5314" y="5279"/>
                    <a:pt x="5307" y="5272"/>
                  </a:cubicBezTo>
                  <a:cubicBezTo>
                    <a:pt x="5298" y="5273"/>
                    <a:pt x="5290" y="5276"/>
                    <a:pt x="5273" y="5264"/>
                  </a:cubicBezTo>
                  <a:cubicBezTo>
                    <a:pt x="5289" y="5239"/>
                    <a:pt x="5291" y="5212"/>
                    <a:pt x="5290" y="5185"/>
                  </a:cubicBezTo>
                  <a:cubicBezTo>
                    <a:pt x="5288" y="5158"/>
                    <a:pt x="5284" y="5130"/>
                    <a:pt x="5292" y="5101"/>
                  </a:cubicBezTo>
                  <a:cubicBezTo>
                    <a:pt x="5283" y="5096"/>
                    <a:pt x="5270" y="5091"/>
                    <a:pt x="5271" y="5086"/>
                  </a:cubicBezTo>
                  <a:cubicBezTo>
                    <a:pt x="5280" y="5069"/>
                    <a:pt x="5286" y="5052"/>
                    <a:pt x="5290" y="5036"/>
                  </a:cubicBezTo>
                  <a:cubicBezTo>
                    <a:pt x="5291" y="5032"/>
                    <a:pt x="5292" y="5027"/>
                    <a:pt x="5293" y="5023"/>
                  </a:cubicBezTo>
                  <a:cubicBezTo>
                    <a:pt x="5294" y="5019"/>
                    <a:pt x="5294" y="5015"/>
                    <a:pt x="5294" y="5011"/>
                  </a:cubicBezTo>
                  <a:cubicBezTo>
                    <a:pt x="5295" y="5002"/>
                    <a:pt x="5295" y="4994"/>
                    <a:pt x="5296" y="4985"/>
                  </a:cubicBezTo>
                  <a:cubicBezTo>
                    <a:pt x="5296" y="4977"/>
                    <a:pt x="5296" y="4968"/>
                    <a:pt x="5295" y="4960"/>
                  </a:cubicBezTo>
                  <a:cubicBezTo>
                    <a:pt x="5295" y="4956"/>
                    <a:pt x="5295" y="4952"/>
                    <a:pt x="5295" y="4948"/>
                  </a:cubicBezTo>
                  <a:cubicBezTo>
                    <a:pt x="5295" y="4943"/>
                    <a:pt x="5295" y="4939"/>
                    <a:pt x="5294" y="4935"/>
                  </a:cubicBezTo>
                  <a:cubicBezTo>
                    <a:pt x="5293" y="4917"/>
                    <a:pt x="5293" y="4900"/>
                    <a:pt x="5294" y="4882"/>
                  </a:cubicBezTo>
                  <a:cubicBezTo>
                    <a:pt x="5285" y="4879"/>
                    <a:pt x="5271" y="4875"/>
                    <a:pt x="5271" y="4871"/>
                  </a:cubicBezTo>
                  <a:cubicBezTo>
                    <a:pt x="5290" y="4862"/>
                    <a:pt x="5294" y="4844"/>
                    <a:pt x="5299" y="4836"/>
                  </a:cubicBezTo>
                  <a:cubicBezTo>
                    <a:pt x="5296" y="4838"/>
                    <a:pt x="5291" y="4838"/>
                    <a:pt x="5282" y="4834"/>
                  </a:cubicBezTo>
                  <a:cubicBezTo>
                    <a:pt x="5288" y="4822"/>
                    <a:pt x="5293" y="4809"/>
                    <a:pt x="5295" y="4795"/>
                  </a:cubicBezTo>
                  <a:cubicBezTo>
                    <a:pt x="5298" y="4780"/>
                    <a:pt x="5300" y="4767"/>
                    <a:pt x="5306" y="4755"/>
                  </a:cubicBezTo>
                  <a:cubicBezTo>
                    <a:pt x="5309" y="4749"/>
                    <a:pt x="5313" y="4744"/>
                    <a:pt x="5318" y="4739"/>
                  </a:cubicBezTo>
                  <a:cubicBezTo>
                    <a:pt x="5322" y="4734"/>
                    <a:pt x="5328" y="4730"/>
                    <a:pt x="5335" y="4727"/>
                  </a:cubicBezTo>
                  <a:cubicBezTo>
                    <a:pt x="5350" y="4721"/>
                    <a:pt x="5372" y="4719"/>
                    <a:pt x="5403" y="4723"/>
                  </a:cubicBezTo>
                  <a:cubicBezTo>
                    <a:pt x="5393" y="4726"/>
                    <a:pt x="5392" y="4730"/>
                    <a:pt x="5409" y="4735"/>
                  </a:cubicBezTo>
                  <a:cubicBezTo>
                    <a:pt x="5424" y="4728"/>
                    <a:pt x="5454" y="4714"/>
                    <a:pt x="5488" y="4733"/>
                  </a:cubicBezTo>
                  <a:cubicBezTo>
                    <a:pt x="5481" y="4711"/>
                    <a:pt x="5533" y="4708"/>
                    <a:pt x="5559" y="4722"/>
                  </a:cubicBezTo>
                  <a:cubicBezTo>
                    <a:pt x="5571" y="4723"/>
                    <a:pt x="5576" y="4720"/>
                    <a:pt x="5593" y="4725"/>
                  </a:cubicBezTo>
                  <a:cubicBezTo>
                    <a:pt x="5602" y="4713"/>
                    <a:pt x="5602" y="4718"/>
                    <a:pt x="5587" y="4707"/>
                  </a:cubicBezTo>
                  <a:cubicBezTo>
                    <a:pt x="5599" y="4709"/>
                    <a:pt x="5606" y="4708"/>
                    <a:pt x="5613" y="4707"/>
                  </a:cubicBezTo>
                  <a:cubicBezTo>
                    <a:pt x="5613" y="4714"/>
                    <a:pt x="5610" y="4721"/>
                    <a:pt x="5628" y="4723"/>
                  </a:cubicBezTo>
                  <a:cubicBezTo>
                    <a:pt x="5624" y="4693"/>
                    <a:pt x="5666" y="4724"/>
                    <a:pt x="5689" y="4716"/>
                  </a:cubicBezTo>
                  <a:cubicBezTo>
                    <a:pt x="5687" y="4699"/>
                    <a:pt x="5638" y="4697"/>
                    <a:pt x="5651" y="4675"/>
                  </a:cubicBezTo>
                  <a:cubicBezTo>
                    <a:pt x="5669" y="4688"/>
                    <a:pt x="5685" y="4679"/>
                    <a:pt x="5711" y="4684"/>
                  </a:cubicBezTo>
                  <a:cubicBezTo>
                    <a:pt x="5708" y="4686"/>
                    <a:pt x="5687" y="4697"/>
                    <a:pt x="5708" y="4701"/>
                  </a:cubicBezTo>
                  <a:cubicBezTo>
                    <a:pt x="5711" y="4690"/>
                    <a:pt x="5740" y="4699"/>
                    <a:pt x="5752" y="4695"/>
                  </a:cubicBezTo>
                  <a:cubicBezTo>
                    <a:pt x="5754" y="4687"/>
                    <a:pt x="5752" y="4681"/>
                    <a:pt x="5746" y="4676"/>
                  </a:cubicBezTo>
                  <a:cubicBezTo>
                    <a:pt x="5774" y="4696"/>
                    <a:pt x="5748" y="4653"/>
                    <a:pt x="5790" y="4668"/>
                  </a:cubicBezTo>
                  <a:cubicBezTo>
                    <a:pt x="5764" y="4695"/>
                    <a:pt x="5775" y="4722"/>
                    <a:pt x="5787" y="4756"/>
                  </a:cubicBezTo>
                  <a:cubicBezTo>
                    <a:pt x="5728" y="4757"/>
                    <a:pt x="5739" y="4813"/>
                    <a:pt x="5681" y="4812"/>
                  </a:cubicBezTo>
                  <a:cubicBezTo>
                    <a:pt x="5678" y="4806"/>
                    <a:pt x="5674" y="4800"/>
                    <a:pt x="5667" y="4796"/>
                  </a:cubicBezTo>
                  <a:cubicBezTo>
                    <a:pt x="5659" y="4804"/>
                    <a:pt x="5636" y="4800"/>
                    <a:pt x="5622" y="4803"/>
                  </a:cubicBezTo>
                  <a:cubicBezTo>
                    <a:pt x="5623" y="4827"/>
                    <a:pt x="5589" y="4832"/>
                    <a:pt x="5553" y="4836"/>
                  </a:cubicBezTo>
                  <a:cubicBezTo>
                    <a:pt x="5535" y="4838"/>
                    <a:pt x="5516" y="4840"/>
                    <a:pt x="5501" y="4844"/>
                  </a:cubicBezTo>
                  <a:cubicBezTo>
                    <a:pt x="5485" y="4848"/>
                    <a:pt x="5474" y="4854"/>
                    <a:pt x="5468" y="4864"/>
                  </a:cubicBezTo>
                  <a:cubicBezTo>
                    <a:pt x="5512" y="4878"/>
                    <a:pt x="5508" y="4898"/>
                    <a:pt x="5490" y="4912"/>
                  </a:cubicBezTo>
                  <a:cubicBezTo>
                    <a:pt x="5530" y="4925"/>
                    <a:pt x="5517" y="4934"/>
                    <a:pt x="5506" y="4947"/>
                  </a:cubicBezTo>
                  <a:cubicBezTo>
                    <a:pt x="5546" y="4955"/>
                    <a:pt x="5564" y="4971"/>
                    <a:pt x="5580" y="4985"/>
                  </a:cubicBezTo>
                  <a:cubicBezTo>
                    <a:pt x="5597" y="5000"/>
                    <a:pt x="5612" y="5014"/>
                    <a:pt x="5645" y="5017"/>
                  </a:cubicBezTo>
                  <a:cubicBezTo>
                    <a:pt x="5633" y="5019"/>
                    <a:pt x="5629" y="5028"/>
                    <a:pt x="5647" y="5036"/>
                  </a:cubicBezTo>
                  <a:cubicBezTo>
                    <a:pt x="5661" y="5038"/>
                    <a:pt x="5652" y="5015"/>
                    <a:pt x="5677" y="5028"/>
                  </a:cubicBezTo>
                  <a:cubicBezTo>
                    <a:pt x="5689" y="5033"/>
                    <a:pt x="5681" y="5041"/>
                    <a:pt x="5679" y="5048"/>
                  </a:cubicBezTo>
                  <a:cubicBezTo>
                    <a:pt x="5722" y="5062"/>
                    <a:pt x="5746" y="5056"/>
                    <a:pt x="5768" y="5046"/>
                  </a:cubicBezTo>
                  <a:cubicBezTo>
                    <a:pt x="5790" y="5036"/>
                    <a:pt x="5807" y="5022"/>
                    <a:pt x="5839" y="5022"/>
                  </a:cubicBezTo>
                  <a:cubicBezTo>
                    <a:pt x="5852" y="5067"/>
                    <a:pt x="5824" y="5088"/>
                    <a:pt x="5795" y="5105"/>
                  </a:cubicBezTo>
                  <a:cubicBezTo>
                    <a:pt x="5781" y="5114"/>
                    <a:pt x="5766" y="5122"/>
                    <a:pt x="5754" y="5132"/>
                  </a:cubicBezTo>
                  <a:cubicBezTo>
                    <a:pt x="5743" y="5141"/>
                    <a:pt x="5735" y="5152"/>
                    <a:pt x="5735" y="5169"/>
                  </a:cubicBezTo>
                  <a:cubicBezTo>
                    <a:pt x="5724" y="5165"/>
                    <a:pt x="5714" y="5160"/>
                    <a:pt x="5703" y="5156"/>
                  </a:cubicBezTo>
                  <a:cubicBezTo>
                    <a:pt x="5679" y="5176"/>
                    <a:pt x="5700" y="5200"/>
                    <a:pt x="5721" y="5224"/>
                  </a:cubicBezTo>
                  <a:cubicBezTo>
                    <a:pt x="5742" y="5248"/>
                    <a:pt x="5766" y="5272"/>
                    <a:pt x="5748" y="5292"/>
                  </a:cubicBezTo>
                  <a:cubicBezTo>
                    <a:pt x="5766" y="5314"/>
                    <a:pt x="5780" y="5338"/>
                    <a:pt x="5789" y="5363"/>
                  </a:cubicBezTo>
                  <a:cubicBezTo>
                    <a:pt x="5797" y="5387"/>
                    <a:pt x="5801" y="5412"/>
                    <a:pt x="5800" y="5437"/>
                  </a:cubicBezTo>
                  <a:cubicBezTo>
                    <a:pt x="5811" y="5438"/>
                    <a:pt x="5807" y="5479"/>
                    <a:pt x="5827" y="5495"/>
                  </a:cubicBezTo>
                  <a:cubicBezTo>
                    <a:pt x="5806" y="5533"/>
                    <a:pt x="5840" y="5554"/>
                    <a:pt x="5885" y="5570"/>
                  </a:cubicBezTo>
                  <a:cubicBezTo>
                    <a:pt x="5930" y="5586"/>
                    <a:pt x="5986" y="5595"/>
                    <a:pt x="6004" y="5615"/>
                  </a:cubicBezTo>
                  <a:cubicBezTo>
                    <a:pt x="6042" y="5615"/>
                    <a:pt x="6073" y="5603"/>
                    <a:pt x="6119" y="5617"/>
                  </a:cubicBezTo>
                  <a:cubicBezTo>
                    <a:pt x="6109" y="5637"/>
                    <a:pt x="6124" y="5640"/>
                    <a:pt x="6139" y="5635"/>
                  </a:cubicBezTo>
                  <a:lnTo>
                    <a:pt x="6127" y="5657"/>
                  </a:lnTo>
                  <a:cubicBezTo>
                    <a:pt x="6175" y="5681"/>
                    <a:pt x="6166" y="5702"/>
                    <a:pt x="6205" y="5692"/>
                  </a:cubicBezTo>
                  <a:cubicBezTo>
                    <a:pt x="6208" y="5658"/>
                    <a:pt x="6224" y="5634"/>
                    <a:pt x="6250" y="5618"/>
                  </a:cubicBezTo>
                  <a:cubicBezTo>
                    <a:pt x="6256" y="5614"/>
                    <a:pt x="6263" y="5611"/>
                    <a:pt x="6270" y="5608"/>
                  </a:cubicBezTo>
                  <a:cubicBezTo>
                    <a:pt x="6277" y="5605"/>
                    <a:pt x="6285" y="5603"/>
                    <a:pt x="6293" y="5601"/>
                  </a:cubicBezTo>
                  <a:cubicBezTo>
                    <a:pt x="6310" y="5598"/>
                    <a:pt x="6328" y="5597"/>
                    <a:pt x="6347" y="5599"/>
                  </a:cubicBezTo>
                  <a:cubicBezTo>
                    <a:pt x="6344" y="5608"/>
                    <a:pt x="6365" y="5613"/>
                    <a:pt x="6354" y="5624"/>
                  </a:cubicBezTo>
                  <a:cubicBezTo>
                    <a:pt x="6387" y="5646"/>
                    <a:pt x="6386" y="5602"/>
                    <a:pt x="6414" y="5616"/>
                  </a:cubicBezTo>
                  <a:cubicBezTo>
                    <a:pt x="6384" y="5653"/>
                    <a:pt x="6324" y="5629"/>
                    <a:pt x="6290" y="5658"/>
                  </a:cubicBezTo>
                  <a:cubicBezTo>
                    <a:pt x="6314" y="5664"/>
                    <a:pt x="6305" y="5676"/>
                    <a:pt x="6325" y="5683"/>
                  </a:cubicBezTo>
                  <a:cubicBezTo>
                    <a:pt x="6332" y="5673"/>
                    <a:pt x="6323" y="5666"/>
                    <a:pt x="6329" y="5656"/>
                  </a:cubicBezTo>
                  <a:cubicBezTo>
                    <a:pt x="6338" y="5675"/>
                    <a:pt x="6359" y="5656"/>
                    <a:pt x="6381" y="5667"/>
                  </a:cubicBezTo>
                  <a:cubicBezTo>
                    <a:pt x="6392" y="5640"/>
                    <a:pt x="6404" y="5651"/>
                    <a:pt x="6427" y="5629"/>
                  </a:cubicBezTo>
                  <a:cubicBezTo>
                    <a:pt x="6415" y="5620"/>
                    <a:pt x="6418" y="5581"/>
                    <a:pt x="6439" y="5583"/>
                  </a:cubicBezTo>
                  <a:cubicBezTo>
                    <a:pt x="6418" y="5620"/>
                    <a:pt x="6465" y="5582"/>
                    <a:pt x="6462" y="5615"/>
                  </a:cubicBezTo>
                  <a:cubicBezTo>
                    <a:pt x="6499" y="5568"/>
                    <a:pt x="6526" y="5561"/>
                    <a:pt x="6536" y="5528"/>
                  </a:cubicBezTo>
                  <a:cubicBezTo>
                    <a:pt x="6538" y="5554"/>
                    <a:pt x="6549" y="5577"/>
                    <a:pt x="6583" y="5594"/>
                  </a:cubicBezTo>
                  <a:cubicBezTo>
                    <a:pt x="6585" y="5574"/>
                    <a:pt x="6605" y="5588"/>
                    <a:pt x="6615" y="5584"/>
                  </a:cubicBezTo>
                  <a:cubicBezTo>
                    <a:pt x="6640" y="5545"/>
                    <a:pt x="6676" y="5526"/>
                    <a:pt x="6712" y="5502"/>
                  </a:cubicBezTo>
                  <a:cubicBezTo>
                    <a:pt x="6748" y="5479"/>
                    <a:pt x="6785" y="5452"/>
                    <a:pt x="6811" y="5401"/>
                  </a:cubicBezTo>
                  <a:cubicBezTo>
                    <a:pt x="6828" y="5422"/>
                    <a:pt x="6824" y="5447"/>
                    <a:pt x="6815" y="5476"/>
                  </a:cubicBezTo>
                  <a:cubicBezTo>
                    <a:pt x="6810" y="5490"/>
                    <a:pt x="6804" y="5505"/>
                    <a:pt x="6799" y="5522"/>
                  </a:cubicBezTo>
                  <a:cubicBezTo>
                    <a:pt x="6796" y="5530"/>
                    <a:pt x="6793" y="5539"/>
                    <a:pt x="6791" y="5547"/>
                  </a:cubicBezTo>
                  <a:cubicBezTo>
                    <a:pt x="6788" y="5556"/>
                    <a:pt x="6786" y="5565"/>
                    <a:pt x="6784" y="5574"/>
                  </a:cubicBezTo>
                  <a:cubicBezTo>
                    <a:pt x="6804" y="5595"/>
                    <a:pt x="6811" y="5621"/>
                    <a:pt x="6852" y="5634"/>
                  </a:cubicBezTo>
                  <a:cubicBezTo>
                    <a:pt x="6858" y="5614"/>
                    <a:pt x="6869" y="5595"/>
                    <a:pt x="6882" y="5575"/>
                  </a:cubicBezTo>
                  <a:cubicBezTo>
                    <a:pt x="6894" y="5555"/>
                    <a:pt x="6908" y="5535"/>
                    <a:pt x="6920" y="5514"/>
                  </a:cubicBezTo>
                  <a:cubicBezTo>
                    <a:pt x="6933" y="5493"/>
                    <a:pt x="6944" y="5471"/>
                    <a:pt x="6951" y="5448"/>
                  </a:cubicBezTo>
                  <a:cubicBezTo>
                    <a:pt x="6957" y="5424"/>
                    <a:pt x="6958" y="5400"/>
                    <a:pt x="6952" y="5375"/>
                  </a:cubicBezTo>
                  <a:cubicBezTo>
                    <a:pt x="6969" y="5366"/>
                    <a:pt x="6978" y="5351"/>
                    <a:pt x="6984" y="5332"/>
                  </a:cubicBezTo>
                  <a:cubicBezTo>
                    <a:pt x="6987" y="5322"/>
                    <a:pt x="6989" y="5311"/>
                    <a:pt x="6991" y="5300"/>
                  </a:cubicBezTo>
                  <a:cubicBezTo>
                    <a:pt x="6992" y="5289"/>
                    <a:pt x="6992" y="5277"/>
                    <a:pt x="6992" y="5264"/>
                  </a:cubicBezTo>
                  <a:cubicBezTo>
                    <a:pt x="6993" y="5239"/>
                    <a:pt x="6993" y="5213"/>
                    <a:pt x="6995" y="5188"/>
                  </a:cubicBezTo>
                  <a:cubicBezTo>
                    <a:pt x="6996" y="5176"/>
                    <a:pt x="6997" y="5164"/>
                    <a:pt x="7000" y="5152"/>
                  </a:cubicBezTo>
                  <a:cubicBezTo>
                    <a:pt x="7002" y="5140"/>
                    <a:pt x="7005" y="5129"/>
                    <a:pt x="7010" y="5119"/>
                  </a:cubicBezTo>
                  <a:cubicBezTo>
                    <a:pt x="7024" y="5086"/>
                    <a:pt x="7038" y="5002"/>
                    <a:pt x="6986" y="4974"/>
                  </a:cubicBezTo>
                  <a:cubicBezTo>
                    <a:pt x="7007" y="4868"/>
                    <a:pt x="6996" y="4753"/>
                    <a:pt x="6999" y="4619"/>
                  </a:cubicBezTo>
                  <a:cubicBezTo>
                    <a:pt x="7021" y="4611"/>
                    <a:pt x="7034" y="4644"/>
                    <a:pt x="7033" y="4613"/>
                  </a:cubicBezTo>
                  <a:cubicBezTo>
                    <a:pt x="7012" y="4593"/>
                    <a:pt x="7010" y="4561"/>
                    <a:pt x="7008" y="4529"/>
                  </a:cubicBezTo>
                  <a:cubicBezTo>
                    <a:pt x="7007" y="4497"/>
                    <a:pt x="7007" y="4466"/>
                    <a:pt x="6994" y="4446"/>
                  </a:cubicBezTo>
                  <a:cubicBezTo>
                    <a:pt x="6993" y="4478"/>
                    <a:pt x="6990" y="4509"/>
                    <a:pt x="6987" y="4539"/>
                  </a:cubicBezTo>
                  <a:cubicBezTo>
                    <a:pt x="6983" y="4569"/>
                    <a:pt x="6978" y="4599"/>
                    <a:pt x="6974" y="4629"/>
                  </a:cubicBezTo>
                  <a:cubicBezTo>
                    <a:pt x="6966" y="4688"/>
                    <a:pt x="6955" y="4747"/>
                    <a:pt x="6949" y="4809"/>
                  </a:cubicBezTo>
                  <a:cubicBezTo>
                    <a:pt x="6936" y="4810"/>
                    <a:pt x="6933" y="4820"/>
                    <a:pt x="6922" y="4821"/>
                  </a:cubicBezTo>
                  <a:cubicBezTo>
                    <a:pt x="6935" y="4782"/>
                    <a:pt x="6912" y="4733"/>
                    <a:pt x="6895" y="4698"/>
                  </a:cubicBezTo>
                  <a:cubicBezTo>
                    <a:pt x="6876" y="4662"/>
                    <a:pt x="6862" y="4639"/>
                    <a:pt x="6895" y="4649"/>
                  </a:cubicBezTo>
                  <a:cubicBezTo>
                    <a:pt x="6884" y="4641"/>
                    <a:pt x="6919" y="4612"/>
                    <a:pt x="6915" y="4585"/>
                  </a:cubicBezTo>
                  <a:cubicBezTo>
                    <a:pt x="6877" y="4574"/>
                    <a:pt x="6879" y="4556"/>
                    <a:pt x="6888" y="4534"/>
                  </a:cubicBezTo>
                  <a:cubicBezTo>
                    <a:pt x="6897" y="4511"/>
                    <a:pt x="6914" y="4485"/>
                    <a:pt x="6909" y="4461"/>
                  </a:cubicBezTo>
                  <a:cubicBezTo>
                    <a:pt x="6887" y="4463"/>
                    <a:pt x="6902" y="4433"/>
                    <a:pt x="6875" y="4439"/>
                  </a:cubicBezTo>
                  <a:cubicBezTo>
                    <a:pt x="6849" y="4442"/>
                    <a:pt x="6851" y="4467"/>
                    <a:pt x="6824" y="4468"/>
                  </a:cubicBezTo>
                  <a:cubicBezTo>
                    <a:pt x="6794" y="4446"/>
                    <a:pt x="6790" y="4424"/>
                    <a:pt x="6791" y="4399"/>
                  </a:cubicBezTo>
                  <a:cubicBezTo>
                    <a:pt x="6792" y="4374"/>
                    <a:pt x="6799" y="4346"/>
                    <a:pt x="6794" y="4314"/>
                  </a:cubicBezTo>
                  <a:cubicBezTo>
                    <a:pt x="6806" y="4310"/>
                    <a:pt x="6808" y="4304"/>
                    <a:pt x="6820" y="4312"/>
                  </a:cubicBezTo>
                  <a:cubicBezTo>
                    <a:pt x="6813" y="4296"/>
                    <a:pt x="6792" y="4247"/>
                    <a:pt x="6833" y="4248"/>
                  </a:cubicBezTo>
                  <a:cubicBezTo>
                    <a:pt x="6853" y="4282"/>
                    <a:pt x="6831" y="4260"/>
                    <a:pt x="6827" y="4284"/>
                  </a:cubicBezTo>
                  <a:cubicBezTo>
                    <a:pt x="6859" y="4296"/>
                    <a:pt x="6875" y="4280"/>
                    <a:pt x="6886" y="4259"/>
                  </a:cubicBezTo>
                  <a:cubicBezTo>
                    <a:pt x="6903" y="4279"/>
                    <a:pt x="6948" y="4276"/>
                    <a:pt x="6956" y="4306"/>
                  </a:cubicBezTo>
                  <a:cubicBezTo>
                    <a:pt x="6957" y="4292"/>
                    <a:pt x="6961" y="4281"/>
                    <a:pt x="6972" y="4275"/>
                  </a:cubicBezTo>
                  <a:cubicBezTo>
                    <a:pt x="6991" y="4280"/>
                    <a:pt x="6992" y="4303"/>
                    <a:pt x="7016" y="4303"/>
                  </a:cubicBezTo>
                  <a:cubicBezTo>
                    <a:pt x="7010" y="4289"/>
                    <a:pt x="7008" y="4274"/>
                    <a:pt x="7011" y="4257"/>
                  </a:cubicBezTo>
                  <a:cubicBezTo>
                    <a:pt x="7012" y="4240"/>
                    <a:pt x="7017" y="4222"/>
                    <a:pt x="7026" y="4204"/>
                  </a:cubicBezTo>
                  <a:cubicBezTo>
                    <a:pt x="6981" y="4208"/>
                    <a:pt x="6993" y="4160"/>
                    <a:pt x="6995" y="4146"/>
                  </a:cubicBezTo>
                  <a:cubicBezTo>
                    <a:pt x="7020" y="4153"/>
                    <a:pt x="7026" y="4174"/>
                    <a:pt x="7017" y="4197"/>
                  </a:cubicBezTo>
                  <a:cubicBezTo>
                    <a:pt x="7054" y="4180"/>
                    <a:pt x="7031" y="4226"/>
                    <a:pt x="7062" y="4217"/>
                  </a:cubicBezTo>
                  <a:cubicBezTo>
                    <a:pt x="7067" y="4201"/>
                    <a:pt x="7041" y="4174"/>
                    <a:pt x="7023" y="4147"/>
                  </a:cubicBezTo>
                  <a:cubicBezTo>
                    <a:pt x="7014" y="4133"/>
                    <a:pt x="7007" y="4118"/>
                    <a:pt x="7006" y="4105"/>
                  </a:cubicBezTo>
                  <a:cubicBezTo>
                    <a:pt x="7006" y="4091"/>
                    <a:pt x="7011" y="4078"/>
                    <a:pt x="7029" y="4066"/>
                  </a:cubicBezTo>
                  <a:cubicBezTo>
                    <a:pt x="7027" y="4101"/>
                    <a:pt x="7037" y="4120"/>
                    <a:pt x="7051" y="4136"/>
                  </a:cubicBezTo>
                  <a:cubicBezTo>
                    <a:pt x="7065" y="4151"/>
                    <a:pt x="7082" y="4163"/>
                    <a:pt x="7093" y="4183"/>
                  </a:cubicBezTo>
                  <a:cubicBezTo>
                    <a:pt x="7150" y="4191"/>
                    <a:pt x="7169" y="4172"/>
                    <a:pt x="7177" y="4144"/>
                  </a:cubicBezTo>
                  <a:cubicBezTo>
                    <a:pt x="7185" y="4116"/>
                    <a:pt x="7183" y="4080"/>
                    <a:pt x="7199" y="4053"/>
                  </a:cubicBezTo>
                  <a:cubicBezTo>
                    <a:pt x="7189" y="4019"/>
                    <a:pt x="7192" y="3976"/>
                    <a:pt x="7193" y="3934"/>
                  </a:cubicBezTo>
                  <a:cubicBezTo>
                    <a:pt x="7193" y="3892"/>
                    <a:pt x="7190" y="3852"/>
                    <a:pt x="7171" y="3829"/>
                  </a:cubicBezTo>
                  <a:cubicBezTo>
                    <a:pt x="7166" y="3855"/>
                    <a:pt x="7191" y="3907"/>
                    <a:pt x="7146" y="3923"/>
                  </a:cubicBezTo>
                  <a:cubicBezTo>
                    <a:pt x="7101" y="3914"/>
                    <a:pt x="7158" y="3873"/>
                    <a:pt x="7119" y="3871"/>
                  </a:cubicBezTo>
                  <a:cubicBezTo>
                    <a:pt x="7114" y="3908"/>
                    <a:pt x="7136" y="3919"/>
                    <a:pt x="7105" y="3938"/>
                  </a:cubicBezTo>
                  <a:cubicBezTo>
                    <a:pt x="7103" y="3928"/>
                    <a:pt x="7089" y="3933"/>
                    <a:pt x="7086" y="3925"/>
                  </a:cubicBezTo>
                  <a:cubicBezTo>
                    <a:pt x="7090" y="3893"/>
                    <a:pt x="7107" y="3853"/>
                    <a:pt x="7133" y="3853"/>
                  </a:cubicBezTo>
                  <a:cubicBezTo>
                    <a:pt x="7107" y="3860"/>
                    <a:pt x="7149" y="3826"/>
                    <a:pt x="7120" y="3831"/>
                  </a:cubicBezTo>
                  <a:cubicBezTo>
                    <a:pt x="7115" y="3844"/>
                    <a:pt x="7095" y="3848"/>
                    <a:pt x="7081" y="3855"/>
                  </a:cubicBezTo>
                  <a:cubicBezTo>
                    <a:pt x="7090" y="3892"/>
                    <a:pt x="7082" y="3919"/>
                    <a:pt x="7052" y="3931"/>
                  </a:cubicBezTo>
                  <a:cubicBezTo>
                    <a:pt x="7025" y="3907"/>
                    <a:pt x="7021" y="3882"/>
                    <a:pt x="7016" y="3859"/>
                  </a:cubicBezTo>
                  <a:cubicBezTo>
                    <a:pt x="7011" y="3835"/>
                    <a:pt x="7005" y="3813"/>
                    <a:pt x="6974" y="3798"/>
                  </a:cubicBezTo>
                  <a:cubicBezTo>
                    <a:pt x="6991" y="3788"/>
                    <a:pt x="6995" y="3737"/>
                    <a:pt x="6974" y="3727"/>
                  </a:cubicBezTo>
                  <a:cubicBezTo>
                    <a:pt x="6979" y="3740"/>
                    <a:pt x="6970" y="3747"/>
                    <a:pt x="6953" y="3748"/>
                  </a:cubicBezTo>
                  <a:cubicBezTo>
                    <a:pt x="6958" y="3690"/>
                    <a:pt x="6955" y="3646"/>
                    <a:pt x="6947" y="3604"/>
                  </a:cubicBezTo>
                  <a:cubicBezTo>
                    <a:pt x="6944" y="3583"/>
                    <a:pt x="6939" y="3562"/>
                    <a:pt x="6934" y="3541"/>
                  </a:cubicBezTo>
                  <a:cubicBezTo>
                    <a:pt x="6930" y="3520"/>
                    <a:pt x="6925" y="3497"/>
                    <a:pt x="6919" y="3473"/>
                  </a:cubicBezTo>
                  <a:cubicBezTo>
                    <a:pt x="6952" y="3491"/>
                    <a:pt x="6944" y="3510"/>
                    <a:pt x="6967" y="3539"/>
                  </a:cubicBezTo>
                  <a:cubicBezTo>
                    <a:pt x="6975" y="3519"/>
                    <a:pt x="6973" y="3495"/>
                    <a:pt x="6994" y="3481"/>
                  </a:cubicBezTo>
                  <a:cubicBezTo>
                    <a:pt x="7018" y="3501"/>
                    <a:pt x="7039" y="3518"/>
                    <a:pt x="7065" y="3509"/>
                  </a:cubicBezTo>
                  <a:cubicBezTo>
                    <a:pt x="7083" y="3549"/>
                    <a:pt x="7121" y="3568"/>
                    <a:pt x="7114" y="3619"/>
                  </a:cubicBezTo>
                  <a:cubicBezTo>
                    <a:pt x="7146" y="3593"/>
                    <a:pt x="7116" y="3562"/>
                    <a:pt x="7100" y="3540"/>
                  </a:cubicBezTo>
                  <a:cubicBezTo>
                    <a:pt x="7109" y="3537"/>
                    <a:pt x="7108" y="3531"/>
                    <a:pt x="7114" y="3527"/>
                  </a:cubicBezTo>
                  <a:cubicBezTo>
                    <a:pt x="7170" y="3552"/>
                    <a:pt x="7201" y="3525"/>
                    <a:pt x="7264" y="3492"/>
                  </a:cubicBezTo>
                  <a:cubicBezTo>
                    <a:pt x="7275" y="3511"/>
                    <a:pt x="7285" y="3531"/>
                    <a:pt x="7292" y="3551"/>
                  </a:cubicBezTo>
                  <a:cubicBezTo>
                    <a:pt x="7299" y="3570"/>
                    <a:pt x="7304" y="3591"/>
                    <a:pt x="7307" y="3611"/>
                  </a:cubicBezTo>
                  <a:cubicBezTo>
                    <a:pt x="7315" y="3651"/>
                    <a:pt x="7317" y="3691"/>
                    <a:pt x="7319" y="3731"/>
                  </a:cubicBezTo>
                  <a:cubicBezTo>
                    <a:pt x="7321" y="3771"/>
                    <a:pt x="7321" y="3812"/>
                    <a:pt x="7327" y="3852"/>
                  </a:cubicBezTo>
                  <a:cubicBezTo>
                    <a:pt x="7330" y="3872"/>
                    <a:pt x="7334" y="3892"/>
                    <a:pt x="7339" y="3912"/>
                  </a:cubicBezTo>
                  <a:cubicBezTo>
                    <a:pt x="7344" y="3932"/>
                    <a:pt x="7351" y="3952"/>
                    <a:pt x="7360" y="3973"/>
                  </a:cubicBezTo>
                  <a:cubicBezTo>
                    <a:pt x="7360" y="4005"/>
                    <a:pt x="7351" y="4038"/>
                    <a:pt x="7344" y="4074"/>
                  </a:cubicBezTo>
                  <a:cubicBezTo>
                    <a:pt x="7336" y="4111"/>
                    <a:pt x="7332" y="4150"/>
                    <a:pt x="7342" y="4195"/>
                  </a:cubicBezTo>
                  <a:cubicBezTo>
                    <a:pt x="7321" y="4193"/>
                    <a:pt x="7325" y="4212"/>
                    <a:pt x="7300" y="4207"/>
                  </a:cubicBezTo>
                  <a:cubicBezTo>
                    <a:pt x="7304" y="4216"/>
                    <a:pt x="7306" y="4224"/>
                    <a:pt x="7308" y="4233"/>
                  </a:cubicBezTo>
                  <a:cubicBezTo>
                    <a:pt x="7310" y="4242"/>
                    <a:pt x="7311" y="4251"/>
                    <a:pt x="7311" y="4260"/>
                  </a:cubicBezTo>
                  <a:cubicBezTo>
                    <a:pt x="7312" y="4277"/>
                    <a:pt x="7311" y="4294"/>
                    <a:pt x="7308" y="4310"/>
                  </a:cubicBezTo>
                  <a:cubicBezTo>
                    <a:pt x="7301" y="4343"/>
                    <a:pt x="7289" y="4372"/>
                    <a:pt x="7275" y="4397"/>
                  </a:cubicBezTo>
                  <a:cubicBezTo>
                    <a:pt x="7305" y="4400"/>
                    <a:pt x="7300" y="4418"/>
                    <a:pt x="7291" y="4438"/>
                  </a:cubicBezTo>
                  <a:cubicBezTo>
                    <a:pt x="7283" y="4458"/>
                    <a:pt x="7270" y="4480"/>
                    <a:pt x="7284" y="4495"/>
                  </a:cubicBezTo>
                  <a:cubicBezTo>
                    <a:pt x="7272" y="4498"/>
                    <a:pt x="7269" y="4505"/>
                    <a:pt x="7258" y="4495"/>
                  </a:cubicBezTo>
                  <a:cubicBezTo>
                    <a:pt x="7285" y="4526"/>
                    <a:pt x="7272" y="4552"/>
                    <a:pt x="7253" y="4579"/>
                  </a:cubicBezTo>
                  <a:cubicBezTo>
                    <a:pt x="7235" y="4606"/>
                    <a:pt x="7214" y="4634"/>
                    <a:pt x="7226" y="4672"/>
                  </a:cubicBezTo>
                  <a:cubicBezTo>
                    <a:pt x="7234" y="4638"/>
                    <a:pt x="7271" y="4705"/>
                    <a:pt x="7271" y="4642"/>
                  </a:cubicBezTo>
                  <a:cubicBezTo>
                    <a:pt x="7252" y="4630"/>
                    <a:pt x="7237" y="4661"/>
                    <a:pt x="7236" y="4640"/>
                  </a:cubicBezTo>
                  <a:cubicBezTo>
                    <a:pt x="7288" y="4645"/>
                    <a:pt x="7281" y="4577"/>
                    <a:pt x="7326" y="4554"/>
                  </a:cubicBezTo>
                  <a:cubicBezTo>
                    <a:pt x="7279" y="4506"/>
                    <a:pt x="7325" y="4461"/>
                    <a:pt x="7327" y="4396"/>
                  </a:cubicBezTo>
                  <a:cubicBezTo>
                    <a:pt x="7343" y="4389"/>
                    <a:pt x="7394" y="4373"/>
                    <a:pt x="7368" y="4353"/>
                  </a:cubicBezTo>
                  <a:cubicBezTo>
                    <a:pt x="7373" y="4387"/>
                    <a:pt x="7337" y="4347"/>
                    <a:pt x="7325" y="4346"/>
                  </a:cubicBezTo>
                  <a:cubicBezTo>
                    <a:pt x="7323" y="4322"/>
                    <a:pt x="7329" y="4299"/>
                    <a:pt x="7336" y="4277"/>
                  </a:cubicBezTo>
                  <a:cubicBezTo>
                    <a:pt x="7342" y="4254"/>
                    <a:pt x="7350" y="4232"/>
                    <a:pt x="7352" y="4211"/>
                  </a:cubicBezTo>
                  <a:cubicBezTo>
                    <a:pt x="7392" y="4224"/>
                    <a:pt x="7380" y="4223"/>
                    <a:pt x="7372" y="4260"/>
                  </a:cubicBezTo>
                  <a:cubicBezTo>
                    <a:pt x="7404" y="4258"/>
                    <a:pt x="7396" y="4249"/>
                    <a:pt x="7423" y="4257"/>
                  </a:cubicBezTo>
                  <a:cubicBezTo>
                    <a:pt x="7432" y="4217"/>
                    <a:pt x="7405" y="4217"/>
                    <a:pt x="7394" y="4200"/>
                  </a:cubicBezTo>
                  <a:cubicBezTo>
                    <a:pt x="7451" y="4207"/>
                    <a:pt x="7407" y="4100"/>
                    <a:pt x="7433" y="4067"/>
                  </a:cubicBezTo>
                  <a:cubicBezTo>
                    <a:pt x="7414" y="4071"/>
                    <a:pt x="7405" y="4063"/>
                    <a:pt x="7404" y="4044"/>
                  </a:cubicBezTo>
                  <a:cubicBezTo>
                    <a:pt x="7417" y="4046"/>
                    <a:pt x="7420" y="4053"/>
                    <a:pt x="7430" y="4041"/>
                  </a:cubicBezTo>
                  <a:cubicBezTo>
                    <a:pt x="7418" y="3960"/>
                    <a:pt x="7400" y="3883"/>
                    <a:pt x="7380" y="3808"/>
                  </a:cubicBezTo>
                  <a:cubicBezTo>
                    <a:pt x="7375" y="3790"/>
                    <a:pt x="7371" y="3771"/>
                    <a:pt x="7367" y="3753"/>
                  </a:cubicBezTo>
                  <a:cubicBezTo>
                    <a:pt x="7364" y="3744"/>
                    <a:pt x="7362" y="3734"/>
                    <a:pt x="7360" y="3725"/>
                  </a:cubicBezTo>
                  <a:cubicBezTo>
                    <a:pt x="7358" y="3716"/>
                    <a:pt x="7356" y="3707"/>
                    <a:pt x="7354" y="3698"/>
                  </a:cubicBezTo>
                  <a:cubicBezTo>
                    <a:pt x="7345" y="3661"/>
                    <a:pt x="7339" y="3625"/>
                    <a:pt x="7335" y="3587"/>
                  </a:cubicBezTo>
                  <a:cubicBezTo>
                    <a:pt x="7296" y="3545"/>
                    <a:pt x="7230" y="3415"/>
                    <a:pt x="7315" y="3396"/>
                  </a:cubicBezTo>
                  <a:cubicBezTo>
                    <a:pt x="7313" y="3349"/>
                    <a:pt x="7303" y="3304"/>
                    <a:pt x="7291" y="3259"/>
                  </a:cubicBezTo>
                  <a:cubicBezTo>
                    <a:pt x="7285" y="3237"/>
                    <a:pt x="7278" y="3215"/>
                    <a:pt x="7270" y="3193"/>
                  </a:cubicBezTo>
                  <a:cubicBezTo>
                    <a:pt x="7262" y="3171"/>
                    <a:pt x="7253" y="3150"/>
                    <a:pt x="7244" y="3128"/>
                  </a:cubicBezTo>
                  <a:cubicBezTo>
                    <a:pt x="7235" y="3107"/>
                    <a:pt x="7226" y="3085"/>
                    <a:pt x="7217" y="3063"/>
                  </a:cubicBezTo>
                  <a:lnTo>
                    <a:pt x="7210" y="3047"/>
                  </a:lnTo>
                  <a:lnTo>
                    <a:pt x="7206" y="3038"/>
                  </a:lnTo>
                  <a:lnTo>
                    <a:pt x="7202" y="3029"/>
                  </a:lnTo>
                  <a:cubicBezTo>
                    <a:pt x="7196" y="3016"/>
                    <a:pt x="7190" y="3003"/>
                    <a:pt x="7184" y="2990"/>
                  </a:cubicBezTo>
                  <a:cubicBezTo>
                    <a:pt x="7173" y="2964"/>
                    <a:pt x="7161" y="2937"/>
                    <a:pt x="7150" y="2911"/>
                  </a:cubicBezTo>
                  <a:cubicBezTo>
                    <a:pt x="7144" y="2897"/>
                    <a:pt x="7139" y="2884"/>
                    <a:pt x="7133" y="2870"/>
                  </a:cubicBezTo>
                  <a:lnTo>
                    <a:pt x="7125" y="2850"/>
                  </a:lnTo>
                  <a:lnTo>
                    <a:pt x="7123" y="2844"/>
                  </a:lnTo>
                  <a:lnTo>
                    <a:pt x="7122" y="2842"/>
                  </a:lnTo>
                  <a:lnTo>
                    <a:pt x="7122" y="2840"/>
                  </a:lnTo>
                  <a:lnTo>
                    <a:pt x="7120" y="2835"/>
                  </a:lnTo>
                  <a:cubicBezTo>
                    <a:pt x="7092" y="2827"/>
                    <a:pt x="7074" y="2811"/>
                    <a:pt x="7062" y="2792"/>
                  </a:cubicBezTo>
                  <a:cubicBezTo>
                    <a:pt x="7056" y="2783"/>
                    <a:pt x="7052" y="2772"/>
                    <a:pt x="7049" y="2762"/>
                  </a:cubicBezTo>
                  <a:lnTo>
                    <a:pt x="7048" y="2758"/>
                  </a:lnTo>
                  <a:lnTo>
                    <a:pt x="7048" y="2756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32" y="2725"/>
                  </a:lnTo>
                  <a:lnTo>
                    <a:pt x="7032" y="2725"/>
                  </a:lnTo>
                  <a:lnTo>
                    <a:pt x="7031" y="2724"/>
                  </a:lnTo>
                  <a:lnTo>
                    <a:pt x="7031" y="2723"/>
                  </a:lnTo>
                  <a:cubicBezTo>
                    <a:pt x="7030" y="2719"/>
                    <a:pt x="7028" y="2716"/>
                    <a:pt x="7027" y="2712"/>
                  </a:cubicBezTo>
                  <a:cubicBezTo>
                    <a:pt x="7024" y="2704"/>
                    <a:pt x="7022" y="2696"/>
                    <a:pt x="7020" y="2689"/>
                  </a:cubicBezTo>
                  <a:cubicBezTo>
                    <a:pt x="7022" y="2698"/>
                    <a:pt x="6994" y="2683"/>
                    <a:pt x="6995" y="2664"/>
                  </a:cubicBezTo>
                  <a:cubicBezTo>
                    <a:pt x="6997" y="2627"/>
                    <a:pt x="7016" y="2628"/>
                    <a:pt x="7038" y="2645"/>
                  </a:cubicBezTo>
                  <a:cubicBezTo>
                    <a:pt x="7048" y="2653"/>
                    <a:pt x="7060" y="2665"/>
                    <a:pt x="7070" y="2678"/>
                  </a:cubicBezTo>
                  <a:cubicBezTo>
                    <a:pt x="7073" y="2681"/>
                    <a:pt x="7075" y="2684"/>
                    <a:pt x="7077" y="2688"/>
                  </a:cubicBezTo>
                  <a:lnTo>
                    <a:pt x="7081" y="2693"/>
                  </a:lnTo>
                  <a:lnTo>
                    <a:pt x="7083" y="2695"/>
                  </a:lnTo>
                  <a:lnTo>
                    <a:pt x="7083" y="2696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1" y="2729"/>
                  </a:lnTo>
                  <a:cubicBezTo>
                    <a:pt x="7103" y="2733"/>
                    <a:pt x="7105" y="2736"/>
                    <a:pt x="7107" y="2740"/>
                  </a:cubicBezTo>
                  <a:cubicBezTo>
                    <a:pt x="7091" y="2717"/>
                    <a:pt x="7157" y="2714"/>
                    <a:pt x="7178" y="2709"/>
                  </a:cubicBezTo>
                  <a:cubicBezTo>
                    <a:pt x="7201" y="2730"/>
                    <a:pt x="7219" y="2751"/>
                    <a:pt x="7235" y="2771"/>
                  </a:cubicBezTo>
                  <a:lnTo>
                    <a:pt x="7242" y="2779"/>
                  </a:lnTo>
                  <a:cubicBezTo>
                    <a:pt x="7242" y="2779"/>
                    <a:pt x="7243" y="2781"/>
                    <a:pt x="7244" y="2782"/>
                  </a:cubicBezTo>
                  <a:lnTo>
                    <a:pt x="7247" y="2786"/>
                  </a:lnTo>
                  <a:lnTo>
                    <a:pt x="7252" y="2795"/>
                  </a:lnTo>
                  <a:cubicBezTo>
                    <a:pt x="7259" y="2806"/>
                    <a:pt x="7266" y="2817"/>
                    <a:pt x="7273" y="2828"/>
                  </a:cubicBezTo>
                  <a:cubicBezTo>
                    <a:pt x="7288" y="2850"/>
                    <a:pt x="7303" y="2871"/>
                    <a:pt x="7319" y="2893"/>
                  </a:cubicBezTo>
                  <a:cubicBezTo>
                    <a:pt x="7328" y="2920"/>
                    <a:pt x="7310" y="2934"/>
                    <a:pt x="7323" y="2963"/>
                  </a:cubicBezTo>
                  <a:cubicBezTo>
                    <a:pt x="7329" y="2966"/>
                    <a:pt x="7334" y="2971"/>
                    <a:pt x="7339" y="2975"/>
                  </a:cubicBezTo>
                  <a:cubicBezTo>
                    <a:pt x="7341" y="2977"/>
                    <a:pt x="7343" y="2980"/>
                    <a:pt x="7344" y="2982"/>
                  </a:cubicBezTo>
                  <a:cubicBezTo>
                    <a:pt x="7345" y="2984"/>
                    <a:pt x="7346" y="2986"/>
                    <a:pt x="7347" y="2989"/>
                  </a:cubicBezTo>
                  <a:cubicBezTo>
                    <a:pt x="7352" y="2998"/>
                    <a:pt x="7353" y="3009"/>
                    <a:pt x="7354" y="3020"/>
                  </a:cubicBezTo>
                  <a:cubicBezTo>
                    <a:pt x="7355" y="3042"/>
                    <a:pt x="7354" y="3066"/>
                    <a:pt x="7366" y="3086"/>
                  </a:cubicBezTo>
                  <a:cubicBezTo>
                    <a:pt x="7380" y="3109"/>
                    <a:pt x="7422" y="3113"/>
                    <a:pt x="7433" y="3138"/>
                  </a:cubicBezTo>
                  <a:cubicBezTo>
                    <a:pt x="7444" y="3165"/>
                    <a:pt x="7420" y="3203"/>
                    <a:pt x="7429" y="3226"/>
                  </a:cubicBezTo>
                  <a:cubicBezTo>
                    <a:pt x="7434" y="3241"/>
                    <a:pt x="7457" y="3260"/>
                    <a:pt x="7463" y="3272"/>
                  </a:cubicBezTo>
                  <a:cubicBezTo>
                    <a:pt x="7462" y="3271"/>
                    <a:pt x="7444" y="3272"/>
                    <a:pt x="7443" y="3269"/>
                  </a:cubicBezTo>
                  <a:cubicBezTo>
                    <a:pt x="7452" y="3295"/>
                    <a:pt x="7479" y="3299"/>
                    <a:pt x="7488" y="3321"/>
                  </a:cubicBezTo>
                  <a:cubicBezTo>
                    <a:pt x="7490" y="3325"/>
                    <a:pt x="7467" y="3335"/>
                    <a:pt x="7467" y="3338"/>
                  </a:cubicBezTo>
                  <a:cubicBezTo>
                    <a:pt x="7463" y="3373"/>
                    <a:pt x="7517" y="3398"/>
                    <a:pt x="7531" y="3432"/>
                  </a:cubicBezTo>
                  <a:cubicBezTo>
                    <a:pt x="7514" y="3464"/>
                    <a:pt x="7485" y="3414"/>
                    <a:pt x="7492" y="3453"/>
                  </a:cubicBezTo>
                  <a:cubicBezTo>
                    <a:pt x="7521" y="3447"/>
                    <a:pt x="7527" y="3485"/>
                    <a:pt x="7548" y="3494"/>
                  </a:cubicBezTo>
                  <a:cubicBezTo>
                    <a:pt x="7510" y="3531"/>
                    <a:pt x="7577" y="3592"/>
                    <a:pt x="7529" y="3592"/>
                  </a:cubicBezTo>
                  <a:cubicBezTo>
                    <a:pt x="7544" y="3621"/>
                    <a:pt x="7563" y="3660"/>
                    <a:pt x="7578" y="3700"/>
                  </a:cubicBezTo>
                  <a:cubicBezTo>
                    <a:pt x="7593" y="3739"/>
                    <a:pt x="7606" y="3779"/>
                    <a:pt x="7610" y="3808"/>
                  </a:cubicBezTo>
                  <a:cubicBezTo>
                    <a:pt x="7609" y="3797"/>
                    <a:pt x="7621" y="3795"/>
                    <a:pt x="7633" y="3794"/>
                  </a:cubicBezTo>
                  <a:cubicBezTo>
                    <a:pt x="7645" y="3862"/>
                    <a:pt x="7648" y="3884"/>
                    <a:pt x="7671" y="3919"/>
                  </a:cubicBezTo>
                  <a:cubicBezTo>
                    <a:pt x="7662" y="3920"/>
                    <a:pt x="7660" y="3913"/>
                    <a:pt x="7653" y="3912"/>
                  </a:cubicBezTo>
                  <a:cubicBezTo>
                    <a:pt x="7662" y="3963"/>
                    <a:pt x="7672" y="4011"/>
                    <a:pt x="7677" y="4054"/>
                  </a:cubicBezTo>
                  <a:cubicBezTo>
                    <a:pt x="7682" y="4097"/>
                    <a:pt x="7684" y="4135"/>
                    <a:pt x="7682" y="4168"/>
                  </a:cubicBezTo>
                  <a:cubicBezTo>
                    <a:pt x="7694" y="4176"/>
                    <a:pt x="7709" y="4181"/>
                    <a:pt x="7718" y="4193"/>
                  </a:cubicBezTo>
                  <a:cubicBezTo>
                    <a:pt x="7698" y="4218"/>
                    <a:pt x="7708" y="4223"/>
                    <a:pt x="7729" y="4239"/>
                  </a:cubicBezTo>
                  <a:cubicBezTo>
                    <a:pt x="7715" y="4259"/>
                    <a:pt x="7680" y="4253"/>
                    <a:pt x="7697" y="4278"/>
                  </a:cubicBezTo>
                  <a:cubicBezTo>
                    <a:pt x="7720" y="4245"/>
                    <a:pt x="7727" y="4313"/>
                    <a:pt x="7734" y="4332"/>
                  </a:cubicBezTo>
                  <a:cubicBezTo>
                    <a:pt x="7717" y="4333"/>
                    <a:pt x="7724" y="4358"/>
                    <a:pt x="7700" y="4352"/>
                  </a:cubicBezTo>
                  <a:cubicBezTo>
                    <a:pt x="7681" y="4355"/>
                    <a:pt x="7690" y="4325"/>
                    <a:pt x="7674" y="4325"/>
                  </a:cubicBezTo>
                  <a:cubicBezTo>
                    <a:pt x="7678" y="4385"/>
                    <a:pt x="7704" y="4384"/>
                    <a:pt x="7744" y="4388"/>
                  </a:cubicBezTo>
                  <a:cubicBezTo>
                    <a:pt x="7757" y="4365"/>
                    <a:pt x="7756" y="4327"/>
                    <a:pt x="7767" y="4302"/>
                  </a:cubicBezTo>
                  <a:cubicBezTo>
                    <a:pt x="7742" y="4295"/>
                    <a:pt x="7736" y="4266"/>
                    <a:pt x="7738" y="4236"/>
                  </a:cubicBezTo>
                  <a:cubicBezTo>
                    <a:pt x="7741" y="4205"/>
                    <a:pt x="7749" y="4174"/>
                    <a:pt x="7758" y="4162"/>
                  </a:cubicBezTo>
                  <a:cubicBezTo>
                    <a:pt x="7759" y="4174"/>
                    <a:pt x="7774" y="4169"/>
                    <a:pt x="7777" y="4179"/>
                  </a:cubicBezTo>
                  <a:cubicBezTo>
                    <a:pt x="7767" y="4182"/>
                    <a:pt x="7753" y="4180"/>
                    <a:pt x="7752" y="4191"/>
                  </a:cubicBezTo>
                  <a:cubicBezTo>
                    <a:pt x="7781" y="4216"/>
                    <a:pt x="7787" y="4244"/>
                    <a:pt x="7787" y="4275"/>
                  </a:cubicBezTo>
                  <a:cubicBezTo>
                    <a:pt x="7787" y="4306"/>
                    <a:pt x="7780" y="4340"/>
                    <a:pt x="7778" y="4377"/>
                  </a:cubicBezTo>
                  <a:cubicBezTo>
                    <a:pt x="7811" y="4354"/>
                    <a:pt x="7804" y="4394"/>
                    <a:pt x="7838" y="4395"/>
                  </a:cubicBezTo>
                  <a:cubicBezTo>
                    <a:pt x="7837" y="4357"/>
                    <a:pt x="7835" y="4319"/>
                    <a:pt x="7833" y="4283"/>
                  </a:cubicBezTo>
                  <a:cubicBezTo>
                    <a:pt x="7831" y="4246"/>
                    <a:pt x="7829" y="4210"/>
                    <a:pt x="7828" y="4175"/>
                  </a:cubicBezTo>
                  <a:cubicBezTo>
                    <a:pt x="7814" y="4207"/>
                    <a:pt x="7800" y="4149"/>
                    <a:pt x="7791" y="4140"/>
                  </a:cubicBezTo>
                  <a:cubicBezTo>
                    <a:pt x="7801" y="4121"/>
                    <a:pt x="7821" y="4065"/>
                    <a:pt x="7808" y="4052"/>
                  </a:cubicBezTo>
                  <a:cubicBezTo>
                    <a:pt x="7808" y="4064"/>
                    <a:pt x="7796" y="4064"/>
                    <a:pt x="7784" y="4065"/>
                  </a:cubicBezTo>
                  <a:cubicBezTo>
                    <a:pt x="7818" y="4021"/>
                    <a:pt x="7794" y="3965"/>
                    <a:pt x="7799" y="3909"/>
                  </a:cubicBezTo>
                  <a:cubicBezTo>
                    <a:pt x="7802" y="3969"/>
                    <a:pt x="7819" y="3939"/>
                    <a:pt x="7834" y="3982"/>
                  </a:cubicBezTo>
                  <a:cubicBezTo>
                    <a:pt x="7840" y="3939"/>
                    <a:pt x="7848" y="3913"/>
                    <a:pt x="7813" y="3888"/>
                  </a:cubicBezTo>
                  <a:cubicBezTo>
                    <a:pt x="7821" y="3886"/>
                    <a:pt x="7830" y="3885"/>
                    <a:pt x="7838" y="3884"/>
                  </a:cubicBezTo>
                  <a:cubicBezTo>
                    <a:pt x="7828" y="3863"/>
                    <a:pt x="7823" y="3837"/>
                    <a:pt x="7818" y="3810"/>
                  </a:cubicBezTo>
                  <a:cubicBezTo>
                    <a:pt x="7814" y="3782"/>
                    <a:pt x="7812" y="3752"/>
                    <a:pt x="7810" y="3722"/>
                  </a:cubicBezTo>
                  <a:cubicBezTo>
                    <a:pt x="7808" y="3691"/>
                    <a:pt x="7805" y="3660"/>
                    <a:pt x="7800" y="3629"/>
                  </a:cubicBezTo>
                  <a:cubicBezTo>
                    <a:pt x="7794" y="3599"/>
                    <a:pt x="7785" y="3569"/>
                    <a:pt x="7771" y="3543"/>
                  </a:cubicBezTo>
                  <a:cubicBezTo>
                    <a:pt x="7781" y="3539"/>
                    <a:pt x="7795" y="3538"/>
                    <a:pt x="7794" y="3527"/>
                  </a:cubicBezTo>
                  <a:cubicBezTo>
                    <a:pt x="7780" y="3504"/>
                    <a:pt x="7771" y="3477"/>
                    <a:pt x="7765" y="3449"/>
                  </a:cubicBezTo>
                  <a:cubicBezTo>
                    <a:pt x="7757" y="3421"/>
                    <a:pt x="7752" y="3392"/>
                    <a:pt x="7747" y="3364"/>
                  </a:cubicBezTo>
                  <a:cubicBezTo>
                    <a:pt x="7737" y="3308"/>
                    <a:pt x="7729" y="3259"/>
                    <a:pt x="7704" y="3240"/>
                  </a:cubicBezTo>
                  <a:cubicBezTo>
                    <a:pt x="7718" y="3233"/>
                    <a:pt x="7733" y="3240"/>
                    <a:pt x="7741" y="3253"/>
                  </a:cubicBezTo>
                  <a:cubicBezTo>
                    <a:pt x="7750" y="3265"/>
                    <a:pt x="7754" y="3283"/>
                    <a:pt x="7748" y="3297"/>
                  </a:cubicBezTo>
                  <a:cubicBezTo>
                    <a:pt x="7803" y="3273"/>
                    <a:pt x="7743" y="3233"/>
                    <a:pt x="7730" y="3211"/>
                  </a:cubicBezTo>
                  <a:cubicBezTo>
                    <a:pt x="7731" y="3212"/>
                    <a:pt x="7745" y="3204"/>
                    <a:pt x="7746" y="3206"/>
                  </a:cubicBezTo>
                  <a:cubicBezTo>
                    <a:pt x="7725" y="3172"/>
                    <a:pt x="7683" y="3168"/>
                    <a:pt x="7666" y="3131"/>
                  </a:cubicBezTo>
                  <a:cubicBezTo>
                    <a:pt x="7655" y="3107"/>
                    <a:pt x="7658" y="3088"/>
                    <a:pt x="7660" y="3067"/>
                  </a:cubicBezTo>
                  <a:cubicBezTo>
                    <a:pt x="7662" y="3046"/>
                    <a:pt x="7661" y="3024"/>
                    <a:pt x="7642" y="2995"/>
                  </a:cubicBezTo>
                  <a:cubicBezTo>
                    <a:pt x="7612" y="3029"/>
                    <a:pt x="7612" y="2929"/>
                    <a:pt x="7581" y="2915"/>
                  </a:cubicBezTo>
                  <a:cubicBezTo>
                    <a:pt x="7599" y="2964"/>
                    <a:pt x="7579" y="2941"/>
                    <a:pt x="7560" y="2903"/>
                  </a:cubicBezTo>
                  <a:cubicBezTo>
                    <a:pt x="7559" y="2901"/>
                    <a:pt x="7558" y="2899"/>
                    <a:pt x="7557" y="2896"/>
                  </a:cubicBezTo>
                  <a:cubicBezTo>
                    <a:pt x="7556" y="2893"/>
                    <a:pt x="7555" y="2891"/>
                    <a:pt x="7553" y="2888"/>
                  </a:cubicBezTo>
                  <a:cubicBezTo>
                    <a:pt x="7551" y="2882"/>
                    <a:pt x="7548" y="2876"/>
                    <a:pt x="7545" y="2869"/>
                  </a:cubicBezTo>
                  <a:cubicBezTo>
                    <a:pt x="7540" y="2857"/>
                    <a:pt x="7536" y="2844"/>
                    <a:pt x="7533" y="2833"/>
                  </a:cubicBezTo>
                  <a:cubicBezTo>
                    <a:pt x="7528" y="2810"/>
                    <a:pt x="7529" y="2791"/>
                    <a:pt x="7541" y="2785"/>
                  </a:cubicBezTo>
                  <a:cubicBezTo>
                    <a:pt x="7556" y="2822"/>
                    <a:pt x="7577" y="2818"/>
                    <a:pt x="7594" y="2839"/>
                  </a:cubicBezTo>
                  <a:cubicBezTo>
                    <a:pt x="7564" y="2781"/>
                    <a:pt x="7588" y="2804"/>
                    <a:pt x="7613" y="2777"/>
                  </a:cubicBezTo>
                  <a:cubicBezTo>
                    <a:pt x="7582" y="2733"/>
                    <a:pt x="7600" y="2716"/>
                    <a:pt x="7587" y="2682"/>
                  </a:cubicBezTo>
                  <a:cubicBezTo>
                    <a:pt x="7565" y="2700"/>
                    <a:pt x="7589" y="2742"/>
                    <a:pt x="7580" y="2766"/>
                  </a:cubicBezTo>
                  <a:cubicBezTo>
                    <a:pt x="7573" y="2751"/>
                    <a:pt x="7565" y="2745"/>
                    <a:pt x="7557" y="2738"/>
                  </a:cubicBezTo>
                  <a:cubicBezTo>
                    <a:pt x="7554" y="2708"/>
                    <a:pt x="7584" y="2672"/>
                    <a:pt x="7540" y="2665"/>
                  </a:cubicBezTo>
                  <a:cubicBezTo>
                    <a:pt x="7554" y="2659"/>
                    <a:pt x="7563" y="2651"/>
                    <a:pt x="7565" y="2638"/>
                  </a:cubicBezTo>
                  <a:cubicBezTo>
                    <a:pt x="7617" y="2721"/>
                    <a:pt x="7653" y="2779"/>
                    <a:pt x="7681" y="2838"/>
                  </a:cubicBezTo>
                  <a:cubicBezTo>
                    <a:pt x="7704" y="2887"/>
                    <a:pt x="7719" y="2937"/>
                    <a:pt x="7731" y="3012"/>
                  </a:cubicBezTo>
                  <a:cubicBezTo>
                    <a:pt x="7746" y="3030"/>
                    <a:pt x="7754" y="3051"/>
                    <a:pt x="7761" y="3073"/>
                  </a:cubicBezTo>
                  <a:cubicBezTo>
                    <a:pt x="7768" y="3095"/>
                    <a:pt x="7773" y="3118"/>
                    <a:pt x="7779" y="3140"/>
                  </a:cubicBezTo>
                  <a:cubicBezTo>
                    <a:pt x="7789" y="3186"/>
                    <a:pt x="7803" y="3231"/>
                    <a:pt x="7838" y="3269"/>
                  </a:cubicBezTo>
                  <a:cubicBezTo>
                    <a:pt x="7823" y="3275"/>
                    <a:pt x="7842" y="3303"/>
                    <a:pt x="7822" y="3305"/>
                  </a:cubicBezTo>
                  <a:cubicBezTo>
                    <a:pt x="7852" y="3361"/>
                    <a:pt x="7854" y="3427"/>
                    <a:pt x="7857" y="3489"/>
                  </a:cubicBezTo>
                  <a:cubicBezTo>
                    <a:pt x="7859" y="3520"/>
                    <a:pt x="7862" y="3550"/>
                    <a:pt x="7870" y="3578"/>
                  </a:cubicBezTo>
                  <a:cubicBezTo>
                    <a:pt x="7873" y="3591"/>
                    <a:pt x="7878" y="3604"/>
                    <a:pt x="7885" y="3617"/>
                  </a:cubicBezTo>
                  <a:cubicBezTo>
                    <a:pt x="7891" y="3629"/>
                    <a:pt x="7899" y="3641"/>
                    <a:pt x="7910" y="3652"/>
                  </a:cubicBezTo>
                  <a:cubicBezTo>
                    <a:pt x="7908" y="3638"/>
                    <a:pt x="7903" y="3622"/>
                    <a:pt x="7901" y="3608"/>
                  </a:cubicBezTo>
                  <a:cubicBezTo>
                    <a:pt x="7899" y="3594"/>
                    <a:pt x="7900" y="3583"/>
                    <a:pt x="7912" y="3580"/>
                  </a:cubicBezTo>
                  <a:cubicBezTo>
                    <a:pt x="7918" y="3610"/>
                    <a:pt x="7972" y="3743"/>
                    <a:pt x="7906" y="3723"/>
                  </a:cubicBezTo>
                  <a:cubicBezTo>
                    <a:pt x="7915" y="3746"/>
                    <a:pt x="7926" y="3766"/>
                    <a:pt x="7929" y="3800"/>
                  </a:cubicBezTo>
                  <a:cubicBezTo>
                    <a:pt x="7967" y="3809"/>
                    <a:pt x="7921" y="3749"/>
                    <a:pt x="7945" y="3746"/>
                  </a:cubicBezTo>
                  <a:cubicBezTo>
                    <a:pt x="7951" y="3768"/>
                    <a:pt x="7963" y="3803"/>
                    <a:pt x="7967" y="3838"/>
                  </a:cubicBezTo>
                  <a:cubicBezTo>
                    <a:pt x="7970" y="3873"/>
                    <a:pt x="7968" y="3908"/>
                    <a:pt x="7947" y="3927"/>
                  </a:cubicBezTo>
                  <a:cubicBezTo>
                    <a:pt x="7951" y="3950"/>
                    <a:pt x="7954" y="3972"/>
                    <a:pt x="7957" y="3993"/>
                  </a:cubicBezTo>
                  <a:cubicBezTo>
                    <a:pt x="7960" y="4014"/>
                    <a:pt x="7962" y="4034"/>
                    <a:pt x="7965" y="4054"/>
                  </a:cubicBezTo>
                  <a:cubicBezTo>
                    <a:pt x="7969" y="4094"/>
                    <a:pt x="7972" y="4132"/>
                    <a:pt x="7974" y="4168"/>
                  </a:cubicBezTo>
                  <a:cubicBezTo>
                    <a:pt x="7976" y="4204"/>
                    <a:pt x="7974" y="4238"/>
                    <a:pt x="7970" y="4270"/>
                  </a:cubicBezTo>
                  <a:cubicBezTo>
                    <a:pt x="7966" y="4303"/>
                    <a:pt x="7959" y="4334"/>
                    <a:pt x="7948" y="4363"/>
                  </a:cubicBezTo>
                  <a:cubicBezTo>
                    <a:pt x="7992" y="4368"/>
                    <a:pt x="7929" y="4383"/>
                    <a:pt x="7932" y="4403"/>
                  </a:cubicBezTo>
                  <a:cubicBezTo>
                    <a:pt x="7943" y="4428"/>
                    <a:pt x="7974" y="4393"/>
                    <a:pt x="7974" y="4412"/>
                  </a:cubicBezTo>
                  <a:cubicBezTo>
                    <a:pt x="7974" y="4422"/>
                    <a:pt x="7981" y="4424"/>
                    <a:pt x="7983" y="4432"/>
                  </a:cubicBezTo>
                  <a:cubicBezTo>
                    <a:pt x="7990" y="4470"/>
                    <a:pt x="7962" y="4467"/>
                    <a:pt x="7957" y="4491"/>
                  </a:cubicBezTo>
                  <a:cubicBezTo>
                    <a:pt x="7981" y="4503"/>
                    <a:pt x="7972" y="4552"/>
                    <a:pt x="7973" y="4590"/>
                  </a:cubicBezTo>
                  <a:cubicBezTo>
                    <a:pt x="7908" y="4596"/>
                    <a:pt x="7946" y="4668"/>
                    <a:pt x="7941" y="4707"/>
                  </a:cubicBezTo>
                  <a:cubicBezTo>
                    <a:pt x="7933" y="4787"/>
                    <a:pt x="7913" y="4879"/>
                    <a:pt x="7895" y="4966"/>
                  </a:cubicBezTo>
                  <a:cubicBezTo>
                    <a:pt x="7885" y="5010"/>
                    <a:pt x="7875" y="5052"/>
                    <a:pt x="7867" y="5091"/>
                  </a:cubicBezTo>
                  <a:cubicBezTo>
                    <a:pt x="7862" y="5111"/>
                    <a:pt x="7859" y="5130"/>
                    <a:pt x="7855" y="5147"/>
                  </a:cubicBezTo>
                  <a:cubicBezTo>
                    <a:pt x="7852" y="5165"/>
                    <a:pt x="7848" y="5182"/>
                    <a:pt x="7846" y="5198"/>
                  </a:cubicBezTo>
                  <a:cubicBezTo>
                    <a:pt x="7868" y="5151"/>
                    <a:pt x="7873" y="5118"/>
                    <a:pt x="7881" y="5088"/>
                  </a:cubicBezTo>
                  <a:cubicBezTo>
                    <a:pt x="7888" y="5058"/>
                    <a:pt x="7897" y="5030"/>
                    <a:pt x="7922" y="4992"/>
                  </a:cubicBezTo>
                  <a:cubicBezTo>
                    <a:pt x="7913" y="4931"/>
                    <a:pt x="7924" y="4866"/>
                    <a:pt x="7938" y="4800"/>
                  </a:cubicBezTo>
                  <a:cubicBezTo>
                    <a:pt x="7951" y="4733"/>
                    <a:pt x="7965" y="4664"/>
                    <a:pt x="7964" y="4600"/>
                  </a:cubicBezTo>
                  <a:cubicBezTo>
                    <a:pt x="7985" y="4602"/>
                    <a:pt x="7991" y="4585"/>
                    <a:pt x="8007" y="4581"/>
                  </a:cubicBezTo>
                  <a:cubicBezTo>
                    <a:pt x="8020" y="4593"/>
                    <a:pt x="8019" y="4619"/>
                    <a:pt x="8031" y="4632"/>
                  </a:cubicBezTo>
                  <a:cubicBezTo>
                    <a:pt x="8036" y="4622"/>
                    <a:pt x="8037" y="4608"/>
                    <a:pt x="8036" y="4592"/>
                  </a:cubicBezTo>
                  <a:cubicBezTo>
                    <a:pt x="8034" y="4575"/>
                    <a:pt x="8031" y="4556"/>
                    <a:pt x="8029" y="4536"/>
                  </a:cubicBezTo>
                  <a:cubicBezTo>
                    <a:pt x="8026" y="4496"/>
                    <a:pt x="8026" y="4454"/>
                    <a:pt x="8051" y="4421"/>
                  </a:cubicBezTo>
                  <a:cubicBezTo>
                    <a:pt x="8037" y="4418"/>
                    <a:pt x="8034" y="4409"/>
                    <a:pt x="8035" y="4397"/>
                  </a:cubicBezTo>
                  <a:cubicBezTo>
                    <a:pt x="8036" y="4385"/>
                    <a:pt x="8040" y="4372"/>
                    <a:pt x="8042" y="4360"/>
                  </a:cubicBezTo>
                  <a:cubicBezTo>
                    <a:pt x="8012" y="4345"/>
                    <a:pt x="7997" y="4300"/>
                    <a:pt x="7990" y="4252"/>
                  </a:cubicBezTo>
                  <a:cubicBezTo>
                    <a:pt x="7983" y="4203"/>
                    <a:pt x="7982" y="4152"/>
                    <a:pt x="7986" y="4123"/>
                  </a:cubicBezTo>
                  <a:cubicBezTo>
                    <a:pt x="8002" y="4124"/>
                    <a:pt x="7994" y="4213"/>
                    <a:pt x="8008" y="4181"/>
                  </a:cubicBezTo>
                  <a:cubicBezTo>
                    <a:pt x="8006" y="4152"/>
                    <a:pt x="8002" y="4121"/>
                    <a:pt x="8028" y="4119"/>
                  </a:cubicBezTo>
                  <a:cubicBezTo>
                    <a:pt x="8035" y="4137"/>
                    <a:pt x="8023" y="4179"/>
                    <a:pt x="8042" y="4179"/>
                  </a:cubicBezTo>
                  <a:cubicBezTo>
                    <a:pt x="8052" y="4146"/>
                    <a:pt x="8030" y="4082"/>
                    <a:pt x="8086" y="4094"/>
                  </a:cubicBezTo>
                  <a:cubicBezTo>
                    <a:pt x="8088" y="4050"/>
                    <a:pt x="8055" y="4110"/>
                    <a:pt x="8049" y="4067"/>
                  </a:cubicBezTo>
                  <a:cubicBezTo>
                    <a:pt x="8056" y="4064"/>
                    <a:pt x="8058" y="4057"/>
                    <a:pt x="8056" y="4046"/>
                  </a:cubicBezTo>
                  <a:cubicBezTo>
                    <a:pt x="8094" y="4028"/>
                    <a:pt x="8099" y="4060"/>
                    <a:pt x="8118" y="4070"/>
                  </a:cubicBezTo>
                  <a:cubicBezTo>
                    <a:pt x="8136" y="4022"/>
                    <a:pt x="8101" y="4023"/>
                    <a:pt x="8088" y="4022"/>
                  </a:cubicBezTo>
                  <a:cubicBezTo>
                    <a:pt x="8107" y="3987"/>
                    <a:pt x="8123" y="4045"/>
                    <a:pt x="8139" y="4016"/>
                  </a:cubicBezTo>
                  <a:cubicBezTo>
                    <a:pt x="8144" y="3993"/>
                    <a:pt x="8145" y="3970"/>
                    <a:pt x="8145" y="3949"/>
                  </a:cubicBezTo>
                  <a:cubicBezTo>
                    <a:pt x="8145" y="3929"/>
                    <a:pt x="8144" y="3911"/>
                    <a:pt x="8142" y="3900"/>
                  </a:cubicBezTo>
                  <a:cubicBezTo>
                    <a:pt x="8141" y="3912"/>
                    <a:pt x="8134" y="3918"/>
                    <a:pt x="8127" y="3923"/>
                  </a:cubicBezTo>
                  <a:cubicBezTo>
                    <a:pt x="8130" y="3904"/>
                    <a:pt x="8097" y="3884"/>
                    <a:pt x="8120" y="3872"/>
                  </a:cubicBezTo>
                  <a:cubicBezTo>
                    <a:pt x="8123" y="3884"/>
                    <a:pt x="8123" y="3901"/>
                    <a:pt x="8133" y="3902"/>
                  </a:cubicBezTo>
                  <a:cubicBezTo>
                    <a:pt x="8141" y="3871"/>
                    <a:pt x="8136" y="3833"/>
                    <a:pt x="8133" y="3798"/>
                  </a:cubicBezTo>
                  <a:cubicBezTo>
                    <a:pt x="8131" y="3763"/>
                    <a:pt x="8129" y="3730"/>
                    <a:pt x="8146" y="3709"/>
                  </a:cubicBezTo>
                  <a:cubicBezTo>
                    <a:pt x="8130" y="3686"/>
                    <a:pt x="8124" y="3732"/>
                    <a:pt x="8111" y="3705"/>
                  </a:cubicBezTo>
                  <a:cubicBezTo>
                    <a:pt x="8088" y="3649"/>
                    <a:pt x="8130" y="3646"/>
                    <a:pt x="8126" y="3606"/>
                  </a:cubicBezTo>
                  <a:cubicBezTo>
                    <a:pt x="8113" y="3603"/>
                    <a:pt x="8086" y="3627"/>
                    <a:pt x="8083" y="3605"/>
                  </a:cubicBezTo>
                  <a:cubicBezTo>
                    <a:pt x="8080" y="3568"/>
                    <a:pt x="8047" y="3510"/>
                    <a:pt x="8087" y="3508"/>
                  </a:cubicBezTo>
                  <a:cubicBezTo>
                    <a:pt x="8096" y="3517"/>
                    <a:pt x="8113" y="3584"/>
                    <a:pt x="8116" y="3555"/>
                  </a:cubicBezTo>
                  <a:cubicBezTo>
                    <a:pt x="8087" y="3501"/>
                    <a:pt x="8095" y="3457"/>
                    <a:pt x="8054" y="3441"/>
                  </a:cubicBezTo>
                  <a:cubicBezTo>
                    <a:pt x="8054" y="3398"/>
                    <a:pt x="8100" y="3437"/>
                    <a:pt x="8096" y="3397"/>
                  </a:cubicBezTo>
                  <a:cubicBezTo>
                    <a:pt x="8087" y="3385"/>
                    <a:pt x="8064" y="3404"/>
                    <a:pt x="8058" y="3386"/>
                  </a:cubicBezTo>
                  <a:cubicBezTo>
                    <a:pt x="8070" y="3369"/>
                    <a:pt x="8073" y="3252"/>
                    <a:pt x="8055" y="3311"/>
                  </a:cubicBezTo>
                  <a:cubicBezTo>
                    <a:pt x="8050" y="3266"/>
                    <a:pt x="8046" y="3258"/>
                    <a:pt x="8030" y="3198"/>
                  </a:cubicBezTo>
                  <a:cubicBezTo>
                    <a:pt x="8017" y="3200"/>
                    <a:pt x="8001" y="3211"/>
                    <a:pt x="7995" y="3198"/>
                  </a:cubicBezTo>
                  <a:cubicBezTo>
                    <a:pt x="7992" y="3176"/>
                    <a:pt x="7988" y="3155"/>
                    <a:pt x="7983" y="3134"/>
                  </a:cubicBezTo>
                  <a:cubicBezTo>
                    <a:pt x="7978" y="3114"/>
                    <a:pt x="7973" y="3094"/>
                    <a:pt x="7966" y="3074"/>
                  </a:cubicBezTo>
                  <a:cubicBezTo>
                    <a:pt x="7954" y="3035"/>
                    <a:pt x="7940" y="2998"/>
                    <a:pt x="7925" y="2961"/>
                  </a:cubicBezTo>
                  <a:cubicBezTo>
                    <a:pt x="7909" y="2925"/>
                    <a:pt x="7893" y="2890"/>
                    <a:pt x="7879" y="2854"/>
                  </a:cubicBezTo>
                  <a:cubicBezTo>
                    <a:pt x="7872" y="2837"/>
                    <a:pt x="7865" y="2819"/>
                    <a:pt x="7859" y="2800"/>
                  </a:cubicBezTo>
                  <a:cubicBezTo>
                    <a:pt x="7856" y="2791"/>
                    <a:pt x="7853" y="2782"/>
                    <a:pt x="7850" y="2773"/>
                  </a:cubicBezTo>
                  <a:cubicBezTo>
                    <a:pt x="7849" y="2769"/>
                    <a:pt x="7847" y="2763"/>
                    <a:pt x="7845" y="2757"/>
                  </a:cubicBezTo>
                  <a:lnTo>
                    <a:pt x="7840" y="2740"/>
                  </a:lnTo>
                  <a:cubicBezTo>
                    <a:pt x="7824" y="2741"/>
                    <a:pt x="7828" y="2766"/>
                    <a:pt x="7816" y="2751"/>
                  </a:cubicBezTo>
                  <a:cubicBezTo>
                    <a:pt x="7799" y="2680"/>
                    <a:pt x="7784" y="2620"/>
                    <a:pt x="7733" y="2592"/>
                  </a:cubicBezTo>
                  <a:cubicBezTo>
                    <a:pt x="7743" y="2586"/>
                    <a:pt x="7752" y="2589"/>
                    <a:pt x="7761" y="2592"/>
                  </a:cubicBezTo>
                  <a:cubicBezTo>
                    <a:pt x="7752" y="2582"/>
                    <a:pt x="7744" y="2570"/>
                    <a:pt x="7737" y="2557"/>
                  </a:cubicBezTo>
                  <a:cubicBezTo>
                    <a:pt x="7734" y="2551"/>
                    <a:pt x="7731" y="2544"/>
                    <a:pt x="7728" y="2537"/>
                  </a:cubicBezTo>
                  <a:lnTo>
                    <a:pt x="7726" y="2532"/>
                  </a:lnTo>
                  <a:lnTo>
                    <a:pt x="7726" y="2531"/>
                  </a:lnTo>
                  <a:lnTo>
                    <a:pt x="7726" y="2530"/>
                  </a:lnTo>
                  <a:lnTo>
                    <a:pt x="7725" y="2529"/>
                  </a:lnTo>
                  <a:cubicBezTo>
                    <a:pt x="7725" y="2528"/>
                    <a:pt x="7725" y="2526"/>
                    <a:pt x="7725" y="2524"/>
                  </a:cubicBezTo>
                  <a:cubicBezTo>
                    <a:pt x="7723" y="2512"/>
                    <a:pt x="7724" y="2498"/>
                    <a:pt x="7726" y="2486"/>
                  </a:cubicBezTo>
                  <a:cubicBezTo>
                    <a:pt x="7744" y="2485"/>
                    <a:pt x="7750" y="2493"/>
                    <a:pt x="7758" y="2500"/>
                  </a:cubicBezTo>
                  <a:cubicBezTo>
                    <a:pt x="7762" y="2503"/>
                    <a:pt x="7766" y="2506"/>
                    <a:pt x="7773" y="2506"/>
                  </a:cubicBezTo>
                  <a:cubicBezTo>
                    <a:pt x="7774" y="2506"/>
                    <a:pt x="7775" y="2507"/>
                    <a:pt x="7776" y="2507"/>
                  </a:cubicBezTo>
                  <a:cubicBezTo>
                    <a:pt x="7777" y="2508"/>
                    <a:pt x="7779" y="2508"/>
                    <a:pt x="7780" y="2509"/>
                  </a:cubicBezTo>
                  <a:cubicBezTo>
                    <a:pt x="7782" y="2510"/>
                    <a:pt x="7785" y="2510"/>
                    <a:pt x="7787" y="2511"/>
                  </a:cubicBezTo>
                  <a:cubicBezTo>
                    <a:pt x="7793" y="2511"/>
                    <a:pt x="7799" y="2511"/>
                    <a:pt x="7806" y="2510"/>
                  </a:cubicBezTo>
                  <a:cubicBezTo>
                    <a:pt x="7803" y="2505"/>
                    <a:pt x="7800" y="2500"/>
                    <a:pt x="7797" y="2496"/>
                  </a:cubicBezTo>
                  <a:cubicBezTo>
                    <a:pt x="7796" y="2494"/>
                    <a:pt x="7796" y="2494"/>
                    <a:pt x="7795" y="2494"/>
                  </a:cubicBezTo>
                  <a:lnTo>
                    <a:pt x="7794" y="2493"/>
                  </a:lnTo>
                  <a:cubicBezTo>
                    <a:pt x="7793" y="2492"/>
                    <a:pt x="7792" y="2491"/>
                    <a:pt x="7791" y="2491"/>
                  </a:cubicBezTo>
                  <a:cubicBezTo>
                    <a:pt x="7787" y="2488"/>
                    <a:pt x="7783" y="2487"/>
                    <a:pt x="7778" y="2485"/>
                  </a:cubicBezTo>
                  <a:cubicBezTo>
                    <a:pt x="7768" y="2482"/>
                    <a:pt x="7757" y="2480"/>
                    <a:pt x="7746" y="2478"/>
                  </a:cubicBezTo>
                  <a:cubicBezTo>
                    <a:pt x="7725" y="2473"/>
                    <a:pt x="7706" y="2467"/>
                    <a:pt x="7703" y="2444"/>
                  </a:cubicBezTo>
                  <a:cubicBezTo>
                    <a:pt x="7682" y="2447"/>
                    <a:pt x="7681" y="2471"/>
                    <a:pt x="7673" y="2460"/>
                  </a:cubicBezTo>
                  <a:cubicBezTo>
                    <a:pt x="7674" y="2451"/>
                    <a:pt x="7673" y="2445"/>
                    <a:pt x="7669" y="2442"/>
                  </a:cubicBezTo>
                  <a:cubicBezTo>
                    <a:pt x="7668" y="2441"/>
                    <a:pt x="7667" y="2441"/>
                    <a:pt x="7666" y="2440"/>
                  </a:cubicBezTo>
                  <a:cubicBezTo>
                    <a:pt x="7665" y="2440"/>
                    <a:pt x="7665" y="2439"/>
                    <a:pt x="7664" y="2439"/>
                  </a:cubicBez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cubicBezTo>
                    <a:pt x="7652" y="2418"/>
                    <a:pt x="7687" y="2484"/>
                    <a:pt x="7638" y="2393"/>
                  </a:cubicBezTo>
                  <a:lnTo>
                    <a:pt x="7638" y="2393"/>
                  </a:lnTo>
                  <a:lnTo>
                    <a:pt x="7638" y="2393"/>
                  </a:lnTo>
                  <a:lnTo>
                    <a:pt x="7637" y="2392"/>
                  </a:lnTo>
                  <a:cubicBezTo>
                    <a:pt x="7633" y="2390"/>
                    <a:pt x="7628" y="2387"/>
                    <a:pt x="7622" y="2384"/>
                  </a:cubicBezTo>
                  <a:cubicBezTo>
                    <a:pt x="7647" y="2370"/>
                    <a:pt x="7634" y="2342"/>
                    <a:pt x="7633" y="2319"/>
                  </a:cubicBezTo>
                  <a:cubicBezTo>
                    <a:pt x="7598" y="2291"/>
                    <a:pt x="7583" y="2254"/>
                    <a:pt x="7566" y="2218"/>
                  </a:cubicBezTo>
                  <a:cubicBezTo>
                    <a:pt x="7558" y="2200"/>
                    <a:pt x="7548" y="2182"/>
                    <a:pt x="7536" y="2167"/>
                  </a:cubicBezTo>
                  <a:cubicBezTo>
                    <a:pt x="7523" y="2152"/>
                    <a:pt x="7507" y="2140"/>
                    <a:pt x="7486" y="2131"/>
                  </a:cubicBezTo>
                  <a:cubicBezTo>
                    <a:pt x="7468" y="2094"/>
                    <a:pt x="7446" y="2053"/>
                    <a:pt x="7420" y="2013"/>
                  </a:cubicBezTo>
                  <a:cubicBezTo>
                    <a:pt x="7394" y="1973"/>
                    <a:pt x="7364" y="1933"/>
                    <a:pt x="7334" y="1895"/>
                  </a:cubicBezTo>
                  <a:cubicBezTo>
                    <a:pt x="7318" y="1876"/>
                    <a:pt x="7303" y="1857"/>
                    <a:pt x="7287" y="1840"/>
                  </a:cubicBezTo>
                  <a:cubicBezTo>
                    <a:pt x="7271" y="1823"/>
                    <a:pt x="7255" y="1806"/>
                    <a:pt x="7239" y="1791"/>
                  </a:cubicBezTo>
                  <a:cubicBezTo>
                    <a:pt x="7208" y="1760"/>
                    <a:pt x="7177" y="1734"/>
                    <a:pt x="7150" y="1715"/>
                  </a:cubicBezTo>
                  <a:cubicBezTo>
                    <a:pt x="7160" y="1694"/>
                    <a:pt x="7118" y="1665"/>
                    <a:pt x="7147" y="1647"/>
                  </a:cubicBezTo>
                  <a:cubicBezTo>
                    <a:pt x="7084" y="1624"/>
                    <a:pt x="7100" y="1564"/>
                    <a:pt x="7044" y="1559"/>
                  </a:cubicBezTo>
                  <a:cubicBezTo>
                    <a:pt x="7052" y="1569"/>
                    <a:pt x="7058" y="1579"/>
                    <a:pt x="7045" y="1586"/>
                  </a:cubicBezTo>
                  <a:cubicBezTo>
                    <a:pt x="7023" y="1573"/>
                    <a:pt x="7023" y="1570"/>
                    <a:pt x="6990" y="1540"/>
                  </a:cubicBezTo>
                  <a:cubicBezTo>
                    <a:pt x="6999" y="1530"/>
                    <a:pt x="7012" y="1520"/>
                    <a:pt x="6993" y="1507"/>
                  </a:cubicBezTo>
                  <a:cubicBezTo>
                    <a:pt x="6931" y="1522"/>
                    <a:pt x="6911" y="1426"/>
                    <a:pt x="6881" y="1384"/>
                  </a:cubicBezTo>
                  <a:cubicBezTo>
                    <a:pt x="6868" y="1394"/>
                    <a:pt x="6880" y="1406"/>
                    <a:pt x="6879" y="1417"/>
                  </a:cubicBezTo>
                  <a:cubicBezTo>
                    <a:pt x="6847" y="1392"/>
                    <a:pt x="6787" y="1347"/>
                    <a:pt x="6810" y="1308"/>
                  </a:cubicBezTo>
                  <a:cubicBezTo>
                    <a:pt x="6836" y="1319"/>
                    <a:pt x="6813" y="1359"/>
                    <a:pt x="6843" y="1349"/>
                  </a:cubicBezTo>
                  <a:cubicBezTo>
                    <a:pt x="6834" y="1338"/>
                    <a:pt x="6847" y="1327"/>
                    <a:pt x="6845" y="1316"/>
                  </a:cubicBezTo>
                  <a:cubicBezTo>
                    <a:pt x="6815" y="1306"/>
                    <a:pt x="6787" y="1292"/>
                    <a:pt x="6760" y="1275"/>
                  </a:cubicBezTo>
                  <a:cubicBezTo>
                    <a:pt x="6746" y="1266"/>
                    <a:pt x="6733" y="1257"/>
                    <a:pt x="6720" y="1247"/>
                  </a:cubicBezTo>
                  <a:cubicBezTo>
                    <a:pt x="6707" y="1238"/>
                    <a:pt x="6694" y="1229"/>
                    <a:pt x="6682" y="1219"/>
                  </a:cubicBezTo>
                  <a:cubicBezTo>
                    <a:pt x="6633" y="1180"/>
                    <a:pt x="6592" y="1140"/>
                    <a:pt x="6566" y="1115"/>
                  </a:cubicBezTo>
                  <a:cubicBezTo>
                    <a:pt x="6546" y="1096"/>
                    <a:pt x="6518" y="1112"/>
                    <a:pt x="6509" y="1104"/>
                  </a:cubicBezTo>
                  <a:cubicBezTo>
                    <a:pt x="6485" y="1083"/>
                    <a:pt x="6486" y="1038"/>
                    <a:pt x="6433" y="1016"/>
                  </a:cubicBezTo>
                  <a:cubicBezTo>
                    <a:pt x="6443" y="1020"/>
                    <a:pt x="6421" y="1007"/>
                    <a:pt x="6399" y="992"/>
                  </a:cubicBezTo>
                  <a:cubicBezTo>
                    <a:pt x="6390" y="986"/>
                    <a:pt x="6291" y="941"/>
                    <a:pt x="6288" y="897"/>
                  </a:cubicBezTo>
                  <a:cubicBezTo>
                    <a:pt x="6296" y="877"/>
                    <a:pt x="6362" y="932"/>
                    <a:pt x="6345" y="905"/>
                  </a:cubicBezTo>
                  <a:cubicBezTo>
                    <a:pt x="6312" y="886"/>
                    <a:pt x="6296" y="888"/>
                    <a:pt x="6275" y="859"/>
                  </a:cubicBezTo>
                  <a:cubicBezTo>
                    <a:pt x="6267" y="880"/>
                    <a:pt x="6251" y="880"/>
                    <a:pt x="6236" y="871"/>
                  </a:cubicBezTo>
                  <a:cubicBezTo>
                    <a:pt x="6221" y="864"/>
                    <a:pt x="6208" y="847"/>
                    <a:pt x="6204" y="835"/>
                  </a:cubicBezTo>
                  <a:cubicBezTo>
                    <a:pt x="6222" y="838"/>
                    <a:pt x="6241" y="845"/>
                    <a:pt x="6259" y="850"/>
                  </a:cubicBezTo>
                  <a:cubicBezTo>
                    <a:pt x="6276" y="855"/>
                    <a:pt x="6293" y="857"/>
                    <a:pt x="6307" y="848"/>
                  </a:cubicBezTo>
                  <a:cubicBezTo>
                    <a:pt x="6291" y="842"/>
                    <a:pt x="6272" y="836"/>
                    <a:pt x="6252" y="829"/>
                  </a:cubicBezTo>
                  <a:cubicBezTo>
                    <a:pt x="6233" y="821"/>
                    <a:pt x="6213" y="814"/>
                    <a:pt x="6197" y="805"/>
                  </a:cubicBezTo>
                  <a:cubicBezTo>
                    <a:pt x="6164" y="787"/>
                    <a:pt x="6145" y="764"/>
                    <a:pt x="6167" y="733"/>
                  </a:cubicBezTo>
                  <a:cubicBezTo>
                    <a:pt x="6163" y="741"/>
                    <a:pt x="6146" y="733"/>
                    <a:pt x="6149" y="722"/>
                  </a:cubicBezTo>
                  <a:cubicBezTo>
                    <a:pt x="6197" y="726"/>
                    <a:pt x="6191" y="701"/>
                    <a:pt x="6234" y="703"/>
                  </a:cubicBezTo>
                  <a:cubicBezTo>
                    <a:pt x="6195" y="701"/>
                    <a:pt x="6164" y="690"/>
                    <a:pt x="6136" y="675"/>
                  </a:cubicBezTo>
                  <a:cubicBezTo>
                    <a:pt x="6108" y="660"/>
                    <a:pt x="6084" y="641"/>
                    <a:pt x="6059" y="624"/>
                  </a:cubicBezTo>
                  <a:cubicBezTo>
                    <a:pt x="6034" y="606"/>
                    <a:pt x="6009" y="590"/>
                    <a:pt x="5980" y="580"/>
                  </a:cubicBezTo>
                  <a:cubicBezTo>
                    <a:pt x="5966" y="575"/>
                    <a:pt x="5950" y="572"/>
                    <a:pt x="5934" y="572"/>
                  </a:cubicBezTo>
                  <a:cubicBezTo>
                    <a:pt x="5917" y="571"/>
                    <a:pt x="5899" y="574"/>
                    <a:pt x="5880" y="579"/>
                  </a:cubicBezTo>
                  <a:cubicBezTo>
                    <a:pt x="5884" y="563"/>
                    <a:pt x="5898" y="567"/>
                    <a:pt x="5904" y="553"/>
                  </a:cubicBezTo>
                  <a:cubicBezTo>
                    <a:pt x="5874" y="538"/>
                    <a:pt x="5865" y="564"/>
                    <a:pt x="5830" y="536"/>
                  </a:cubicBezTo>
                  <a:cubicBezTo>
                    <a:pt x="5838" y="523"/>
                    <a:pt x="5827" y="514"/>
                    <a:pt x="5834" y="501"/>
                  </a:cubicBezTo>
                  <a:cubicBezTo>
                    <a:pt x="5808" y="492"/>
                    <a:pt x="5779" y="480"/>
                    <a:pt x="5760" y="485"/>
                  </a:cubicBezTo>
                  <a:cubicBezTo>
                    <a:pt x="5804" y="501"/>
                    <a:pt x="5815" y="526"/>
                    <a:pt x="5809" y="555"/>
                  </a:cubicBezTo>
                  <a:cubicBezTo>
                    <a:pt x="5780" y="534"/>
                    <a:pt x="5754" y="529"/>
                    <a:pt x="5730" y="521"/>
                  </a:cubicBezTo>
                  <a:cubicBezTo>
                    <a:pt x="5706" y="514"/>
                    <a:pt x="5684" y="503"/>
                    <a:pt x="5662" y="471"/>
                  </a:cubicBezTo>
                  <a:cubicBezTo>
                    <a:pt x="5698" y="495"/>
                    <a:pt x="5702" y="460"/>
                    <a:pt x="5737" y="484"/>
                  </a:cubicBezTo>
                  <a:cubicBezTo>
                    <a:pt x="5736" y="462"/>
                    <a:pt x="5755" y="433"/>
                    <a:pt x="5718" y="421"/>
                  </a:cubicBezTo>
                  <a:cubicBezTo>
                    <a:pt x="5711" y="432"/>
                    <a:pt x="5709" y="451"/>
                    <a:pt x="5695" y="448"/>
                  </a:cubicBezTo>
                  <a:cubicBezTo>
                    <a:pt x="5706" y="432"/>
                    <a:pt x="5680" y="407"/>
                    <a:pt x="5645" y="384"/>
                  </a:cubicBezTo>
                  <a:cubicBezTo>
                    <a:pt x="5627" y="372"/>
                    <a:pt x="5607" y="361"/>
                    <a:pt x="5587" y="352"/>
                  </a:cubicBezTo>
                  <a:cubicBezTo>
                    <a:pt x="5568" y="342"/>
                    <a:pt x="5549" y="334"/>
                    <a:pt x="5535" y="329"/>
                  </a:cubicBezTo>
                  <a:cubicBezTo>
                    <a:pt x="5514" y="355"/>
                    <a:pt x="5552" y="361"/>
                    <a:pt x="5538" y="384"/>
                  </a:cubicBezTo>
                  <a:cubicBezTo>
                    <a:pt x="5529" y="371"/>
                    <a:pt x="5506" y="362"/>
                    <a:pt x="5481" y="355"/>
                  </a:cubicBezTo>
                  <a:cubicBezTo>
                    <a:pt x="5509" y="343"/>
                    <a:pt x="5501" y="343"/>
                    <a:pt x="5508" y="310"/>
                  </a:cubicBezTo>
                  <a:cubicBezTo>
                    <a:pt x="5478" y="291"/>
                    <a:pt x="5485" y="332"/>
                    <a:pt x="5459" y="320"/>
                  </a:cubicBezTo>
                  <a:cubicBezTo>
                    <a:pt x="5471" y="289"/>
                    <a:pt x="5412" y="284"/>
                    <a:pt x="5412" y="258"/>
                  </a:cubicBezTo>
                  <a:cubicBezTo>
                    <a:pt x="5386" y="264"/>
                    <a:pt x="5371" y="260"/>
                    <a:pt x="5364" y="253"/>
                  </a:cubicBezTo>
                  <a:cubicBezTo>
                    <a:pt x="5358" y="246"/>
                    <a:pt x="5360" y="234"/>
                    <a:pt x="5366" y="225"/>
                  </a:cubicBezTo>
                  <a:cubicBezTo>
                    <a:pt x="5320" y="235"/>
                    <a:pt x="5307" y="222"/>
                    <a:pt x="5271" y="240"/>
                  </a:cubicBezTo>
                  <a:cubicBezTo>
                    <a:pt x="5259" y="219"/>
                    <a:pt x="5276" y="230"/>
                    <a:pt x="5281" y="207"/>
                  </a:cubicBezTo>
                  <a:cubicBezTo>
                    <a:pt x="5234" y="202"/>
                    <a:pt x="5240" y="200"/>
                    <a:pt x="5211" y="177"/>
                  </a:cubicBezTo>
                  <a:cubicBezTo>
                    <a:pt x="5193" y="182"/>
                    <a:pt x="5179" y="194"/>
                    <a:pt x="5161" y="199"/>
                  </a:cubicBezTo>
                  <a:cubicBezTo>
                    <a:pt x="5147" y="177"/>
                    <a:pt x="5120" y="182"/>
                    <a:pt x="5157" y="171"/>
                  </a:cubicBezTo>
                  <a:cubicBezTo>
                    <a:pt x="5101" y="148"/>
                    <a:pt x="5058" y="158"/>
                    <a:pt x="5023" y="169"/>
                  </a:cubicBezTo>
                  <a:cubicBezTo>
                    <a:pt x="5005" y="175"/>
                    <a:pt x="4990" y="181"/>
                    <a:pt x="4975" y="184"/>
                  </a:cubicBezTo>
                  <a:cubicBezTo>
                    <a:pt x="4961" y="187"/>
                    <a:pt x="4948" y="186"/>
                    <a:pt x="4935" y="178"/>
                  </a:cubicBezTo>
                  <a:cubicBezTo>
                    <a:pt x="4915" y="238"/>
                    <a:pt x="4873" y="204"/>
                    <a:pt x="4838" y="176"/>
                  </a:cubicBezTo>
                  <a:cubicBezTo>
                    <a:pt x="4820" y="192"/>
                    <a:pt x="4859" y="212"/>
                    <a:pt x="4832" y="209"/>
                  </a:cubicBezTo>
                  <a:cubicBezTo>
                    <a:pt x="4807" y="185"/>
                    <a:pt x="4782" y="182"/>
                    <a:pt x="4740" y="183"/>
                  </a:cubicBezTo>
                  <a:cubicBezTo>
                    <a:pt x="4736" y="155"/>
                    <a:pt x="4761" y="160"/>
                    <a:pt x="4768" y="145"/>
                  </a:cubicBezTo>
                  <a:cubicBezTo>
                    <a:pt x="4742" y="155"/>
                    <a:pt x="4712" y="133"/>
                    <a:pt x="4704" y="143"/>
                  </a:cubicBezTo>
                  <a:cubicBezTo>
                    <a:pt x="4718" y="150"/>
                    <a:pt x="4727" y="160"/>
                    <a:pt x="4731" y="173"/>
                  </a:cubicBezTo>
                  <a:cubicBezTo>
                    <a:pt x="4707" y="169"/>
                    <a:pt x="4698" y="182"/>
                    <a:pt x="4667" y="171"/>
                  </a:cubicBezTo>
                  <a:cubicBezTo>
                    <a:pt x="4669" y="163"/>
                    <a:pt x="4670" y="155"/>
                    <a:pt x="4671" y="146"/>
                  </a:cubicBezTo>
                  <a:cubicBezTo>
                    <a:pt x="4647" y="154"/>
                    <a:pt x="4622" y="157"/>
                    <a:pt x="4597" y="156"/>
                  </a:cubicBezTo>
                  <a:cubicBezTo>
                    <a:pt x="4585" y="156"/>
                    <a:pt x="4572" y="155"/>
                    <a:pt x="4560" y="154"/>
                  </a:cubicBezTo>
                  <a:cubicBezTo>
                    <a:pt x="4548" y="153"/>
                    <a:pt x="4535" y="151"/>
                    <a:pt x="4524" y="150"/>
                  </a:cubicBezTo>
                  <a:cubicBezTo>
                    <a:pt x="4477" y="145"/>
                    <a:pt x="4436" y="139"/>
                    <a:pt x="4415" y="157"/>
                  </a:cubicBezTo>
                  <a:cubicBezTo>
                    <a:pt x="4381" y="161"/>
                    <a:pt x="4395" y="132"/>
                    <a:pt x="4375" y="127"/>
                  </a:cubicBezTo>
                  <a:cubicBezTo>
                    <a:pt x="4374" y="139"/>
                    <a:pt x="4379" y="146"/>
                    <a:pt x="4384" y="153"/>
                  </a:cubicBezTo>
                  <a:cubicBezTo>
                    <a:pt x="4377" y="158"/>
                    <a:pt x="4364" y="156"/>
                    <a:pt x="4350" y="152"/>
                  </a:cubicBezTo>
                  <a:cubicBezTo>
                    <a:pt x="4336" y="148"/>
                    <a:pt x="4321" y="142"/>
                    <a:pt x="4308" y="137"/>
                  </a:cubicBezTo>
                  <a:cubicBezTo>
                    <a:pt x="4283" y="128"/>
                    <a:pt x="4269" y="122"/>
                    <a:pt x="4300" y="147"/>
                  </a:cubicBezTo>
                  <a:cubicBezTo>
                    <a:pt x="4251" y="140"/>
                    <a:pt x="4237" y="106"/>
                    <a:pt x="4206" y="124"/>
                  </a:cubicBezTo>
                  <a:cubicBezTo>
                    <a:pt x="4231" y="128"/>
                    <a:pt x="4230" y="149"/>
                    <a:pt x="4205" y="150"/>
                  </a:cubicBezTo>
                  <a:cubicBezTo>
                    <a:pt x="4221" y="138"/>
                    <a:pt x="4215" y="123"/>
                    <a:pt x="4185" y="123"/>
                  </a:cubicBezTo>
                  <a:cubicBezTo>
                    <a:pt x="4175" y="138"/>
                    <a:pt x="4152" y="140"/>
                    <a:pt x="4132" y="147"/>
                  </a:cubicBezTo>
                  <a:cubicBezTo>
                    <a:pt x="4161" y="124"/>
                    <a:pt x="4084" y="130"/>
                    <a:pt x="4069" y="137"/>
                  </a:cubicBezTo>
                  <a:cubicBezTo>
                    <a:pt x="4077" y="139"/>
                    <a:pt x="4090" y="138"/>
                    <a:pt x="4090" y="146"/>
                  </a:cubicBezTo>
                  <a:cubicBezTo>
                    <a:pt x="4069" y="149"/>
                    <a:pt x="4013" y="166"/>
                    <a:pt x="3996" y="145"/>
                  </a:cubicBezTo>
                  <a:cubicBezTo>
                    <a:pt x="4002" y="133"/>
                    <a:pt x="4036" y="144"/>
                    <a:pt x="4038" y="128"/>
                  </a:cubicBezTo>
                  <a:cubicBezTo>
                    <a:pt x="4002" y="113"/>
                    <a:pt x="3991" y="139"/>
                    <a:pt x="3954" y="145"/>
                  </a:cubicBezTo>
                  <a:cubicBezTo>
                    <a:pt x="3945" y="119"/>
                    <a:pt x="3919" y="130"/>
                    <a:pt x="3894" y="138"/>
                  </a:cubicBezTo>
                  <a:cubicBezTo>
                    <a:pt x="3869" y="147"/>
                    <a:pt x="3844" y="154"/>
                    <a:pt x="3838" y="123"/>
                  </a:cubicBezTo>
                  <a:cubicBezTo>
                    <a:pt x="3880" y="138"/>
                    <a:pt x="3914" y="117"/>
                    <a:pt x="3945" y="102"/>
                  </a:cubicBezTo>
                  <a:cubicBezTo>
                    <a:pt x="3975" y="87"/>
                    <a:pt x="4002" y="77"/>
                    <a:pt x="4027" y="111"/>
                  </a:cubicBezTo>
                  <a:cubicBezTo>
                    <a:pt x="4029" y="63"/>
                    <a:pt x="4065" y="92"/>
                    <a:pt x="4112" y="78"/>
                  </a:cubicBezTo>
                  <a:cubicBezTo>
                    <a:pt x="4101" y="51"/>
                    <a:pt x="4130" y="58"/>
                    <a:pt x="4134" y="44"/>
                  </a:cubicBezTo>
                  <a:cubicBezTo>
                    <a:pt x="4085" y="37"/>
                    <a:pt x="4104" y="53"/>
                    <a:pt x="4091" y="61"/>
                  </a:cubicBezTo>
                  <a:cubicBezTo>
                    <a:pt x="4081" y="51"/>
                    <a:pt x="4052" y="58"/>
                    <a:pt x="4059" y="35"/>
                  </a:cubicBezTo>
                  <a:cubicBezTo>
                    <a:pt x="4072" y="34"/>
                    <a:pt x="4090" y="37"/>
                    <a:pt x="4092" y="27"/>
                  </a:cubicBezTo>
                  <a:cubicBezTo>
                    <a:pt x="4047" y="33"/>
                    <a:pt x="4025" y="22"/>
                    <a:pt x="4016" y="0"/>
                  </a:cubicBezTo>
                  <a:cubicBezTo>
                    <a:pt x="3988" y="10"/>
                    <a:pt x="3964" y="9"/>
                    <a:pt x="3932" y="7"/>
                  </a:cubicBezTo>
                  <a:cubicBezTo>
                    <a:pt x="3900" y="6"/>
                    <a:pt x="3860" y="5"/>
                    <a:pt x="3800" y="14"/>
                  </a:cubicBezTo>
                  <a:cubicBezTo>
                    <a:pt x="3781" y="29"/>
                    <a:pt x="3816" y="39"/>
                    <a:pt x="3780" y="48"/>
                  </a:cubicBezTo>
                  <a:cubicBezTo>
                    <a:pt x="3763" y="44"/>
                    <a:pt x="3745" y="42"/>
                    <a:pt x="3728" y="41"/>
                  </a:cubicBezTo>
                  <a:cubicBezTo>
                    <a:pt x="3711" y="41"/>
                    <a:pt x="3694" y="42"/>
                    <a:pt x="3677" y="44"/>
                  </a:cubicBezTo>
                  <a:cubicBezTo>
                    <a:pt x="3644" y="48"/>
                    <a:pt x="3612" y="56"/>
                    <a:pt x="3581" y="64"/>
                  </a:cubicBezTo>
                  <a:cubicBezTo>
                    <a:pt x="3520" y="81"/>
                    <a:pt x="3463" y="103"/>
                    <a:pt x="3409" y="101"/>
                  </a:cubicBezTo>
                  <a:cubicBezTo>
                    <a:pt x="3391" y="129"/>
                    <a:pt x="3435" y="147"/>
                    <a:pt x="3385" y="156"/>
                  </a:cubicBezTo>
                  <a:cubicBezTo>
                    <a:pt x="3357" y="148"/>
                    <a:pt x="3362" y="129"/>
                    <a:pt x="3366" y="107"/>
                  </a:cubicBezTo>
                  <a:cubicBezTo>
                    <a:pt x="3343" y="119"/>
                    <a:pt x="3322" y="125"/>
                    <a:pt x="3301" y="128"/>
                  </a:cubicBezTo>
                  <a:cubicBezTo>
                    <a:pt x="3280" y="132"/>
                    <a:pt x="3259" y="133"/>
                    <a:pt x="3238" y="133"/>
                  </a:cubicBezTo>
                  <a:cubicBezTo>
                    <a:pt x="3196" y="133"/>
                    <a:pt x="3152" y="130"/>
                    <a:pt x="3101" y="145"/>
                  </a:cubicBezTo>
                  <a:cubicBezTo>
                    <a:pt x="3087" y="185"/>
                    <a:pt x="3041" y="197"/>
                    <a:pt x="2992" y="207"/>
                  </a:cubicBezTo>
                  <a:cubicBezTo>
                    <a:pt x="2943" y="217"/>
                    <a:pt x="2891" y="227"/>
                    <a:pt x="2868" y="264"/>
                  </a:cubicBezTo>
                  <a:cubicBezTo>
                    <a:pt x="2889" y="251"/>
                    <a:pt x="2916" y="241"/>
                    <a:pt x="2941" y="237"/>
                  </a:cubicBezTo>
                  <a:cubicBezTo>
                    <a:pt x="2966" y="233"/>
                    <a:pt x="2989" y="235"/>
                    <a:pt x="3005" y="246"/>
                  </a:cubicBezTo>
                  <a:cubicBezTo>
                    <a:pt x="2989" y="266"/>
                    <a:pt x="2952" y="285"/>
                    <a:pt x="2920" y="293"/>
                  </a:cubicBezTo>
                  <a:cubicBezTo>
                    <a:pt x="2887" y="300"/>
                    <a:pt x="2858" y="297"/>
                    <a:pt x="2857" y="267"/>
                  </a:cubicBezTo>
                  <a:cubicBezTo>
                    <a:pt x="2811" y="312"/>
                    <a:pt x="2744" y="263"/>
                    <a:pt x="2741" y="319"/>
                  </a:cubicBezTo>
                  <a:cubicBezTo>
                    <a:pt x="2727" y="295"/>
                    <a:pt x="2691" y="291"/>
                    <a:pt x="2652" y="301"/>
                  </a:cubicBezTo>
                  <a:cubicBezTo>
                    <a:pt x="2613" y="310"/>
                    <a:pt x="2570" y="330"/>
                    <a:pt x="2540" y="350"/>
                  </a:cubicBezTo>
                  <a:cubicBezTo>
                    <a:pt x="2549" y="344"/>
                    <a:pt x="2522" y="346"/>
                    <a:pt x="2497" y="357"/>
                  </a:cubicBezTo>
                  <a:cubicBezTo>
                    <a:pt x="2433" y="384"/>
                    <a:pt x="2360" y="412"/>
                    <a:pt x="2290" y="444"/>
                  </a:cubicBezTo>
                  <a:lnTo>
                    <a:pt x="2284" y="447"/>
                  </a:lnTo>
                  <a:lnTo>
                    <a:pt x="2276" y="451"/>
                  </a:lnTo>
                  <a:lnTo>
                    <a:pt x="2260" y="459"/>
                  </a:lnTo>
                  <a:cubicBezTo>
                    <a:pt x="2249" y="465"/>
                    <a:pt x="2239" y="470"/>
                    <a:pt x="2228" y="476"/>
                  </a:cubicBezTo>
                  <a:cubicBezTo>
                    <a:pt x="2208" y="487"/>
                    <a:pt x="2187" y="498"/>
                    <a:pt x="2167" y="510"/>
                  </a:cubicBezTo>
                  <a:cubicBezTo>
                    <a:pt x="2128" y="533"/>
                    <a:pt x="2092" y="559"/>
                    <a:pt x="2060" y="586"/>
                  </a:cubicBezTo>
                  <a:cubicBezTo>
                    <a:pt x="2057" y="580"/>
                    <a:pt x="2054" y="573"/>
                    <a:pt x="2048" y="570"/>
                  </a:cubicBezTo>
                  <a:cubicBezTo>
                    <a:pt x="2046" y="568"/>
                    <a:pt x="2043" y="568"/>
                    <a:pt x="2039" y="568"/>
                  </a:cubicBezTo>
                  <a:cubicBezTo>
                    <a:pt x="2037" y="568"/>
                    <a:pt x="2035" y="569"/>
                    <a:pt x="2033" y="571"/>
                  </a:cubicBezTo>
                  <a:cubicBezTo>
                    <a:pt x="2043" y="590"/>
                    <a:pt x="2053" y="610"/>
                    <a:pt x="2039" y="616"/>
                  </a:cubicBezTo>
                  <a:cubicBezTo>
                    <a:pt x="2028" y="601"/>
                    <a:pt x="2040" y="585"/>
                    <a:pt x="2023" y="596"/>
                  </a:cubicBezTo>
                  <a:cubicBezTo>
                    <a:pt x="2025" y="611"/>
                    <a:pt x="2020" y="626"/>
                    <a:pt x="2004" y="616"/>
                  </a:cubicBezTo>
                  <a:cubicBezTo>
                    <a:pt x="1999" y="633"/>
                    <a:pt x="2019" y="632"/>
                    <a:pt x="2011" y="641"/>
                  </a:cubicBezTo>
                  <a:cubicBezTo>
                    <a:pt x="2002" y="645"/>
                    <a:pt x="1993" y="645"/>
                    <a:pt x="1984" y="637"/>
                  </a:cubicBezTo>
                  <a:cubicBezTo>
                    <a:pt x="1979" y="624"/>
                    <a:pt x="1993" y="624"/>
                    <a:pt x="1982" y="609"/>
                  </a:cubicBezTo>
                  <a:cubicBezTo>
                    <a:pt x="1978" y="622"/>
                    <a:pt x="1973" y="627"/>
                    <a:pt x="1969" y="632"/>
                  </a:cubicBezTo>
                  <a:cubicBezTo>
                    <a:pt x="1966" y="635"/>
                    <a:pt x="1964" y="637"/>
                    <a:pt x="1961" y="641"/>
                  </a:cubicBezTo>
                  <a:cubicBezTo>
                    <a:pt x="1960" y="642"/>
                    <a:pt x="1958" y="644"/>
                    <a:pt x="1957" y="646"/>
                  </a:cubicBezTo>
                  <a:lnTo>
                    <a:pt x="1956" y="647"/>
                  </a:lnTo>
                  <a:lnTo>
                    <a:pt x="1956" y="648"/>
                  </a:lnTo>
                  <a:lnTo>
                    <a:pt x="1956" y="648"/>
                  </a:lnTo>
                  <a:lnTo>
                    <a:pt x="1956" y="648"/>
                  </a:lnTo>
                  <a:cubicBezTo>
                    <a:pt x="1862" y="698"/>
                    <a:pt x="1930" y="662"/>
                    <a:pt x="1909" y="673"/>
                  </a:cubicBezTo>
                  <a:lnTo>
                    <a:pt x="1909" y="673"/>
                  </a:lnTo>
                  <a:lnTo>
                    <a:pt x="1908" y="673"/>
                  </a:lnTo>
                  <a:lnTo>
                    <a:pt x="1908" y="673"/>
                  </a:lnTo>
                  <a:cubicBezTo>
                    <a:pt x="1907" y="674"/>
                    <a:pt x="1907" y="675"/>
                    <a:pt x="1906" y="676"/>
                  </a:cubicBezTo>
                  <a:cubicBezTo>
                    <a:pt x="1904" y="678"/>
                    <a:pt x="1902" y="680"/>
                    <a:pt x="1900" y="682"/>
                  </a:cubicBezTo>
                  <a:cubicBezTo>
                    <a:pt x="1903" y="689"/>
                    <a:pt x="1906" y="691"/>
                    <a:pt x="1910" y="691"/>
                  </a:cubicBezTo>
                  <a:cubicBezTo>
                    <a:pt x="1912" y="691"/>
                    <a:pt x="1914" y="690"/>
                    <a:pt x="1916" y="690"/>
                  </a:cubicBezTo>
                  <a:lnTo>
                    <a:pt x="1917" y="689"/>
                  </a:lnTo>
                  <a:lnTo>
                    <a:pt x="1917" y="689"/>
                  </a:lnTo>
                  <a:cubicBezTo>
                    <a:pt x="1933" y="681"/>
                    <a:pt x="1948" y="673"/>
                    <a:pt x="1964" y="664"/>
                  </a:cubicBezTo>
                  <a:lnTo>
                    <a:pt x="1965" y="664"/>
                  </a:lnTo>
                  <a:lnTo>
                    <a:pt x="1967" y="663"/>
                  </a:lnTo>
                  <a:cubicBezTo>
                    <a:pt x="1971" y="661"/>
                    <a:pt x="1977" y="660"/>
                    <a:pt x="1986" y="674"/>
                  </a:cubicBezTo>
                  <a:cubicBezTo>
                    <a:pt x="1985" y="679"/>
                    <a:pt x="1983" y="684"/>
                    <a:pt x="1981" y="688"/>
                  </a:cubicBezTo>
                  <a:lnTo>
                    <a:pt x="1980" y="691"/>
                  </a:lnTo>
                  <a:lnTo>
                    <a:pt x="1979" y="693"/>
                  </a:lnTo>
                  <a:lnTo>
                    <a:pt x="1979" y="693"/>
                  </a:lnTo>
                  <a:lnTo>
                    <a:pt x="1979" y="694"/>
                  </a:lnTo>
                  <a:cubicBezTo>
                    <a:pt x="1887" y="742"/>
                    <a:pt x="1954" y="707"/>
                    <a:pt x="1933" y="718"/>
                  </a:cubicBezTo>
                  <a:lnTo>
                    <a:pt x="1933" y="718"/>
                  </a:lnTo>
                  <a:lnTo>
                    <a:pt x="1932" y="719"/>
                  </a:lnTo>
                  <a:lnTo>
                    <a:pt x="1925" y="729"/>
                  </a:lnTo>
                  <a:cubicBezTo>
                    <a:pt x="1916" y="741"/>
                    <a:pt x="1906" y="752"/>
                    <a:pt x="1896" y="764"/>
                  </a:cubicBezTo>
                  <a:cubicBezTo>
                    <a:pt x="1876" y="786"/>
                    <a:pt x="1855" y="808"/>
                    <a:pt x="1833" y="828"/>
                  </a:cubicBezTo>
                  <a:cubicBezTo>
                    <a:pt x="1811" y="849"/>
                    <a:pt x="1788" y="868"/>
                    <a:pt x="1765" y="888"/>
                  </a:cubicBezTo>
                  <a:cubicBezTo>
                    <a:pt x="1742" y="907"/>
                    <a:pt x="1718" y="926"/>
                    <a:pt x="1694" y="945"/>
                  </a:cubicBezTo>
                  <a:cubicBezTo>
                    <a:pt x="1670" y="963"/>
                    <a:pt x="1646" y="982"/>
                    <a:pt x="1621" y="999"/>
                  </a:cubicBezTo>
                  <a:cubicBezTo>
                    <a:pt x="1597" y="1017"/>
                    <a:pt x="1573" y="1036"/>
                    <a:pt x="1549" y="1054"/>
                  </a:cubicBezTo>
                  <a:cubicBezTo>
                    <a:pt x="1525" y="1073"/>
                    <a:pt x="1502" y="1091"/>
                    <a:pt x="1479" y="1110"/>
                  </a:cubicBezTo>
                  <a:cubicBezTo>
                    <a:pt x="1467" y="1119"/>
                    <a:pt x="1456" y="1128"/>
                    <a:pt x="1445" y="1138"/>
                  </a:cubicBezTo>
                  <a:cubicBezTo>
                    <a:pt x="1434" y="1147"/>
                    <a:pt x="1423" y="1157"/>
                    <a:pt x="1413" y="1167"/>
                  </a:cubicBezTo>
                  <a:cubicBezTo>
                    <a:pt x="1391" y="1157"/>
                    <a:pt x="1453" y="1117"/>
                    <a:pt x="1421" y="1128"/>
                  </a:cubicBezTo>
                  <a:cubicBezTo>
                    <a:pt x="1358" y="1208"/>
                    <a:pt x="1360" y="1241"/>
                    <a:pt x="1277" y="1258"/>
                  </a:cubicBezTo>
                  <a:cubicBezTo>
                    <a:pt x="1249" y="1283"/>
                    <a:pt x="1268" y="1306"/>
                    <a:pt x="1260" y="1330"/>
                  </a:cubicBezTo>
                  <a:cubicBezTo>
                    <a:pt x="1240" y="1334"/>
                    <a:pt x="1220" y="1365"/>
                    <a:pt x="1198" y="1393"/>
                  </a:cubicBezTo>
                  <a:cubicBezTo>
                    <a:pt x="1186" y="1407"/>
                    <a:pt x="1174" y="1420"/>
                    <a:pt x="1161" y="1430"/>
                  </a:cubicBezTo>
                  <a:cubicBezTo>
                    <a:pt x="1148" y="1439"/>
                    <a:pt x="1133" y="1444"/>
                    <a:pt x="1116" y="1442"/>
                  </a:cubicBezTo>
                  <a:cubicBezTo>
                    <a:pt x="1134" y="1468"/>
                    <a:pt x="1079" y="1475"/>
                    <a:pt x="1084" y="1510"/>
                  </a:cubicBezTo>
                  <a:cubicBezTo>
                    <a:pt x="1061" y="1489"/>
                    <a:pt x="1054" y="1506"/>
                    <a:pt x="1057" y="1525"/>
                  </a:cubicBezTo>
                  <a:cubicBezTo>
                    <a:pt x="1019" y="1495"/>
                    <a:pt x="1010" y="1557"/>
                    <a:pt x="977" y="1547"/>
                  </a:cubicBezTo>
                  <a:cubicBezTo>
                    <a:pt x="987" y="1579"/>
                    <a:pt x="963" y="1596"/>
                    <a:pt x="929" y="1613"/>
                  </a:cubicBezTo>
                  <a:cubicBezTo>
                    <a:pt x="923" y="1638"/>
                    <a:pt x="952" y="1617"/>
                    <a:pt x="941" y="1638"/>
                  </a:cubicBezTo>
                  <a:cubicBezTo>
                    <a:pt x="917" y="1649"/>
                    <a:pt x="901" y="1676"/>
                    <a:pt x="883" y="1698"/>
                  </a:cubicBezTo>
                  <a:cubicBezTo>
                    <a:pt x="865" y="1720"/>
                    <a:pt x="847" y="1738"/>
                    <a:pt x="816" y="1730"/>
                  </a:cubicBezTo>
                  <a:cubicBezTo>
                    <a:pt x="828" y="1777"/>
                    <a:pt x="734" y="1873"/>
                    <a:pt x="689" y="1876"/>
                  </a:cubicBezTo>
                  <a:cubicBezTo>
                    <a:pt x="723" y="1911"/>
                    <a:pt x="648" y="1997"/>
                    <a:pt x="631" y="1984"/>
                  </a:cubicBezTo>
                  <a:cubicBezTo>
                    <a:pt x="627" y="2027"/>
                    <a:pt x="622" y="2072"/>
                    <a:pt x="612" y="2117"/>
                  </a:cubicBezTo>
                  <a:cubicBezTo>
                    <a:pt x="604" y="2106"/>
                    <a:pt x="602" y="2093"/>
                    <a:pt x="594" y="2082"/>
                  </a:cubicBezTo>
                  <a:cubicBezTo>
                    <a:pt x="567" y="2119"/>
                    <a:pt x="544" y="2157"/>
                    <a:pt x="523" y="2194"/>
                  </a:cubicBezTo>
                  <a:cubicBezTo>
                    <a:pt x="502" y="2233"/>
                    <a:pt x="484" y="2272"/>
                    <a:pt x="464" y="2311"/>
                  </a:cubicBezTo>
                  <a:cubicBezTo>
                    <a:pt x="454" y="2331"/>
                    <a:pt x="444" y="2351"/>
                    <a:pt x="433" y="2371"/>
                  </a:cubicBezTo>
                  <a:cubicBezTo>
                    <a:pt x="423" y="2392"/>
                    <a:pt x="412" y="2413"/>
                    <a:pt x="400" y="2434"/>
                  </a:cubicBezTo>
                  <a:cubicBezTo>
                    <a:pt x="388" y="2455"/>
                    <a:pt x="375" y="2477"/>
                    <a:pt x="360" y="2499"/>
                  </a:cubicBezTo>
                  <a:cubicBezTo>
                    <a:pt x="346" y="2521"/>
                    <a:pt x="330" y="2544"/>
                    <a:pt x="314" y="2567"/>
                  </a:cubicBezTo>
                  <a:cubicBezTo>
                    <a:pt x="327" y="2573"/>
                    <a:pt x="330" y="2584"/>
                    <a:pt x="328" y="2597"/>
                  </a:cubicBezTo>
                  <a:cubicBezTo>
                    <a:pt x="284" y="2613"/>
                    <a:pt x="272" y="2671"/>
                    <a:pt x="259" y="2718"/>
                  </a:cubicBezTo>
                  <a:cubicBezTo>
                    <a:pt x="248" y="2766"/>
                    <a:pt x="236" y="2804"/>
                    <a:pt x="188" y="2786"/>
                  </a:cubicBezTo>
                  <a:cubicBezTo>
                    <a:pt x="168" y="2833"/>
                    <a:pt x="214" y="2801"/>
                    <a:pt x="212" y="2838"/>
                  </a:cubicBezTo>
                  <a:cubicBezTo>
                    <a:pt x="199" y="2864"/>
                    <a:pt x="189" y="2888"/>
                    <a:pt x="181" y="2912"/>
                  </a:cubicBezTo>
                  <a:cubicBezTo>
                    <a:pt x="173" y="2935"/>
                    <a:pt x="167" y="2957"/>
                    <a:pt x="161" y="2977"/>
                  </a:cubicBezTo>
                  <a:cubicBezTo>
                    <a:pt x="148" y="3018"/>
                    <a:pt x="134" y="3051"/>
                    <a:pt x="106" y="3075"/>
                  </a:cubicBezTo>
                  <a:cubicBezTo>
                    <a:pt x="110" y="3142"/>
                    <a:pt x="92" y="3167"/>
                    <a:pt x="89" y="3246"/>
                  </a:cubicBezTo>
                  <a:cubicBezTo>
                    <a:pt x="69" y="3244"/>
                    <a:pt x="88" y="3216"/>
                    <a:pt x="73" y="3211"/>
                  </a:cubicBezTo>
                  <a:cubicBezTo>
                    <a:pt x="67" y="3234"/>
                    <a:pt x="63" y="3255"/>
                    <a:pt x="60" y="3274"/>
                  </a:cubicBezTo>
                  <a:cubicBezTo>
                    <a:pt x="57" y="3293"/>
                    <a:pt x="55" y="3310"/>
                    <a:pt x="51" y="3327"/>
                  </a:cubicBezTo>
                  <a:cubicBezTo>
                    <a:pt x="43" y="3359"/>
                    <a:pt x="30" y="3387"/>
                    <a:pt x="0" y="3418"/>
                  </a:cubicBezTo>
                  <a:cubicBezTo>
                    <a:pt x="20" y="3421"/>
                    <a:pt x="24" y="3435"/>
                    <a:pt x="27" y="3451"/>
                  </a:cubicBezTo>
                  <a:cubicBezTo>
                    <a:pt x="29" y="3466"/>
                    <a:pt x="31" y="3483"/>
                    <a:pt x="45" y="3489"/>
                  </a:cubicBezTo>
                  <a:cubicBezTo>
                    <a:pt x="59" y="3437"/>
                    <a:pt x="78" y="3372"/>
                    <a:pt x="129" y="3359"/>
                  </a:cubicBezTo>
                  <a:cubicBezTo>
                    <a:pt x="135" y="3403"/>
                    <a:pt x="84" y="3409"/>
                    <a:pt x="102" y="3432"/>
                  </a:cubicBezTo>
                  <a:cubicBezTo>
                    <a:pt x="141" y="3393"/>
                    <a:pt x="149" y="3356"/>
                    <a:pt x="151" y="3316"/>
                  </a:cubicBezTo>
                  <a:cubicBezTo>
                    <a:pt x="153" y="3276"/>
                    <a:pt x="152" y="3232"/>
                    <a:pt x="172" y="3179"/>
                  </a:cubicBezTo>
                  <a:cubicBezTo>
                    <a:pt x="183" y="3182"/>
                    <a:pt x="188" y="3189"/>
                    <a:pt x="193" y="3195"/>
                  </a:cubicBezTo>
                  <a:cubicBezTo>
                    <a:pt x="219" y="3164"/>
                    <a:pt x="212" y="3116"/>
                    <a:pt x="213" y="3080"/>
                  </a:cubicBezTo>
                  <a:cubicBezTo>
                    <a:pt x="241" y="3040"/>
                    <a:pt x="261" y="2996"/>
                    <a:pt x="278" y="2950"/>
                  </a:cubicBezTo>
                  <a:cubicBezTo>
                    <a:pt x="296" y="2904"/>
                    <a:pt x="310" y="2855"/>
                    <a:pt x="326" y="2807"/>
                  </a:cubicBezTo>
                  <a:cubicBezTo>
                    <a:pt x="340" y="2758"/>
                    <a:pt x="358" y="2711"/>
                    <a:pt x="380" y="2668"/>
                  </a:cubicBezTo>
                  <a:cubicBezTo>
                    <a:pt x="402" y="2624"/>
                    <a:pt x="428" y="2585"/>
                    <a:pt x="464" y="2554"/>
                  </a:cubicBezTo>
                  <a:cubicBezTo>
                    <a:pt x="460" y="2520"/>
                    <a:pt x="471" y="2480"/>
                    <a:pt x="488" y="2438"/>
                  </a:cubicBezTo>
                  <a:cubicBezTo>
                    <a:pt x="496" y="2417"/>
                    <a:pt x="507" y="2396"/>
                    <a:pt x="518" y="2374"/>
                  </a:cubicBezTo>
                  <a:cubicBezTo>
                    <a:pt x="528" y="2353"/>
                    <a:pt x="540" y="2332"/>
                    <a:pt x="550" y="2312"/>
                  </a:cubicBezTo>
                  <a:cubicBezTo>
                    <a:pt x="576" y="2346"/>
                    <a:pt x="501" y="2414"/>
                    <a:pt x="530" y="2447"/>
                  </a:cubicBezTo>
                  <a:cubicBezTo>
                    <a:pt x="553" y="2405"/>
                    <a:pt x="632" y="2226"/>
                    <a:pt x="668" y="2281"/>
                  </a:cubicBezTo>
                  <a:cubicBezTo>
                    <a:pt x="649" y="2269"/>
                    <a:pt x="622" y="2259"/>
                    <a:pt x="635" y="2238"/>
                  </a:cubicBezTo>
                  <a:cubicBezTo>
                    <a:pt x="644" y="2212"/>
                    <a:pt x="660" y="2230"/>
                    <a:pt x="670" y="2214"/>
                  </a:cubicBezTo>
                  <a:cubicBezTo>
                    <a:pt x="655" y="2194"/>
                    <a:pt x="676" y="2153"/>
                    <a:pt x="704" y="2113"/>
                  </a:cubicBezTo>
                  <a:cubicBezTo>
                    <a:pt x="718" y="2093"/>
                    <a:pt x="735" y="2073"/>
                    <a:pt x="751" y="2056"/>
                  </a:cubicBezTo>
                  <a:cubicBezTo>
                    <a:pt x="766" y="2038"/>
                    <a:pt x="780" y="2023"/>
                    <a:pt x="789" y="2012"/>
                  </a:cubicBezTo>
                  <a:cubicBezTo>
                    <a:pt x="783" y="2017"/>
                    <a:pt x="777" y="2017"/>
                    <a:pt x="770" y="2010"/>
                  </a:cubicBezTo>
                  <a:cubicBezTo>
                    <a:pt x="794" y="2006"/>
                    <a:pt x="794" y="1924"/>
                    <a:pt x="840" y="1916"/>
                  </a:cubicBezTo>
                  <a:cubicBezTo>
                    <a:pt x="825" y="1932"/>
                    <a:pt x="820" y="1947"/>
                    <a:pt x="830" y="1957"/>
                  </a:cubicBezTo>
                  <a:cubicBezTo>
                    <a:pt x="879" y="1944"/>
                    <a:pt x="824" y="1910"/>
                    <a:pt x="858" y="1880"/>
                  </a:cubicBezTo>
                  <a:cubicBezTo>
                    <a:pt x="876" y="1890"/>
                    <a:pt x="848" y="1908"/>
                    <a:pt x="860" y="1919"/>
                  </a:cubicBezTo>
                  <a:cubicBezTo>
                    <a:pt x="881" y="1883"/>
                    <a:pt x="919" y="1840"/>
                    <a:pt x="956" y="1797"/>
                  </a:cubicBezTo>
                  <a:cubicBezTo>
                    <a:pt x="994" y="1755"/>
                    <a:pt x="1031" y="1715"/>
                    <a:pt x="1050" y="1682"/>
                  </a:cubicBezTo>
                  <a:cubicBezTo>
                    <a:pt x="1038" y="1654"/>
                    <a:pt x="1024" y="1701"/>
                    <a:pt x="1011" y="1674"/>
                  </a:cubicBezTo>
                  <a:cubicBezTo>
                    <a:pt x="1024" y="1666"/>
                    <a:pt x="1038" y="1629"/>
                    <a:pt x="1051" y="1643"/>
                  </a:cubicBezTo>
                  <a:cubicBezTo>
                    <a:pt x="1058" y="1653"/>
                    <a:pt x="1051" y="1665"/>
                    <a:pt x="1056" y="1675"/>
                  </a:cubicBezTo>
                  <a:cubicBezTo>
                    <a:pt x="1083" y="1647"/>
                    <a:pt x="1108" y="1620"/>
                    <a:pt x="1134" y="1593"/>
                  </a:cubicBezTo>
                  <a:cubicBezTo>
                    <a:pt x="1160" y="1565"/>
                    <a:pt x="1187" y="1537"/>
                    <a:pt x="1214" y="1509"/>
                  </a:cubicBezTo>
                  <a:cubicBezTo>
                    <a:pt x="1241" y="1481"/>
                    <a:pt x="1270" y="1453"/>
                    <a:pt x="1301" y="1425"/>
                  </a:cubicBezTo>
                  <a:cubicBezTo>
                    <a:pt x="1333" y="1397"/>
                    <a:pt x="1365" y="1368"/>
                    <a:pt x="1403" y="1341"/>
                  </a:cubicBezTo>
                  <a:cubicBezTo>
                    <a:pt x="1425" y="1348"/>
                    <a:pt x="1451" y="1324"/>
                    <a:pt x="1478" y="1294"/>
                  </a:cubicBezTo>
                  <a:cubicBezTo>
                    <a:pt x="1504" y="1265"/>
                    <a:pt x="1531" y="1230"/>
                    <a:pt x="1555" y="1218"/>
                  </a:cubicBezTo>
                  <a:cubicBezTo>
                    <a:pt x="1586" y="1201"/>
                    <a:pt x="1622" y="1171"/>
                    <a:pt x="1659" y="1138"/>
                  </a:cubicBezTo>
                  <a:cubicBezTo>
                    <a:pt x="1669" y="1129"/>
                    <a:pt x="1678" y="1121"/>
                    <a:pt x="1688" y="1112"/>
                  </a:cubicBezTo>
                  <a:cubicBezTo>
                    <a:pt x="1698" y="1104"/>
                    <a:pt x="1708" y="1096"/>
                    <a:pt x="1717" y="1087"/>
                  </a:cubicBezTo>
                  <a:cubicBezTo>
                    <a:pt x="1737" y="1070"/>
                    <a:pt x="1757" y="1054"/>
                    <a:pt x="1777" y="1039"/>
                  </a:cubicBezTo>
                  <a:cubicBezTo>
                    <a:pt x="1808" y="1014"/>
                    <a:pt x="1841" y="991"/>
                    <a:pt x="1874" y="972"/>
                  </a:cubicBezTo>
                  <a:cubicBezTo>
                    <a:pt x="1908" y="952"/>
                    <a:pt x="1942" y="933"/>
                    <a:pt x="1975" y="913"/>
                  </a:cubicBezTo>
                  <a:cubicBezTo>
                    <a:pt x="1992" y="904"/>
                    <a:pt x="2008" y="894"/>
                    <a:pt x="2024" y="884"/>
                  </a:cubicBezTo>
                  <a:lnTo>
                    <a:pt x="2024" y="884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7" y="861"/>
                  </a:lnTo>
                  <a:lnTo>
                    <a:pt x="2069" y="860"/>
                  </a:lnTo>
                  <a:lnTo>
                    <a:pt x="2072" y="858"/>
                  </a:lnTo>
                  <a:lnTo>
                    <a:pt x="2078" y="854"/>
                  </a:lnTo>
                  <a:cubicBezTo>
                    <a:pt x="2082" y="851"/>
                    <a:pt x="2086" y="848"/>
                    <a:pt x="2090" y="845"/>
                  </a:cubicBezTo>
                  <a:cubicBezTo>
                    <a:pt x="2106" y="832"/>
                    <a:pt x="2119" y="818"/>
                    <a:pt x="2130" y="800"/>
                  </a:cubicBezTo>
                  <a:cubicBezTo>
                    <a:pt x="2137" y="811"/>
                    <a:pt x="2143" y="826"/>
                    <a:pt x="2151" y="817"/>
                  </a:cubicBezTo>
                  <a:cubicBezTo>
                    <a:pt x="2146" y="806"/>
                    <a:pt x="2135" y="790"/>
                    <a:pt x="2140" y="785"/>
                  </a:cubicBezTo>
                  <a:cubicBezTo>
                    <a:pt x="2143" y="784"/>
                    <a:pt x="2146" y="783"/>
                    <a:pt x="2149" y="783"/>
                  </a:cubicBezTo>
                  <a:cubicBezTo>
                    <a:pt x="2149" y="783"/>
                    <a:pt x="2152" y="782"/>
                    <a:pt x="2153" y="782"/>
                  </a:cubicBezTo>
                  <a:lnTo>
                    <a:pt x="2158" y="780"/>
                  </a:lnTo>
                  <a:cubicBezTo>
                    <a:pt x="2161" y="780"/>
                    <a:pt x="2164" y="779"/>
                    <a:pt x="2167" y="778"/>
                  </a:cubicBezTo>
                  <a:cubicBezTo>
                    <a:pt x="2179" y="775"/>
                    <a:pt x="2191" y="773"/>
                    <a:pt x="2202" y="773"/>
                  </a:cubicBezTo>
                  <a:cubicBezTo>
                    <a:pt x="2224" y="771"/>
                    <a:pt x="2244" y="774"/>
                    <a:pt x="2261" y="782"/>
                  </a:cubicBezTo>
                  <a:cubicBezTo>
                    <a:pt x="2265" y="761"/>
                    <a:pt x="2275" y="742"/>
                    <a:pt x="2286" y="723"/>
                  </a:cubicBezTo>
                  <a:cubicBezTo>
                    <a:pt x="2266" y="730"/>
                    <a:pt x="2242" y="770"/>
                    <a:pt x="2220" y="754"/>
                  </a:cubicBezTo>
                  <a:cubicBezTo>
                    <a:pt x="2240" y="741"/>
                    <a:pt x="2229" y="723"/>
                    <a:pt x="2268" y="712"/>
                  </a:cubicBezTo>
                  <a:cubicBezTo>
                    <a:pt x="2337" y="740"/>
                    <a:pt x="2296" y="720"/>
                    <a:pt x="2371" y="702"/>
                  </a:cubicBezTo>
                  <a:cubicBezTo>
                    <a:pt x="2352" y="710"/>
                    <a:pt x="2346" y="721"/>
                    <a:pt x="2345" y="733"/>
                  </a:cubicBezTo>
                  <a:cubicBezTo>
                    <a:pt x="2355" y="721"/>
                    <a:pt x="2368" y="713"/>
                    <a:pt x="2384" y="706"/>
                  </a:cubicBezTo>
                  <a:cubicBezTo>
                    <a:pt x="2392" y="702"/>
                    <a:pt x="2398" y="701"/>
                    <a:pt x="2405" y="699"/>
                  </a:cubicBezTo>
                  <a:cubicBezTo>
                    <a:pt x="2411" y="697"/>
                    <a:pt x="2418" y="695"/>
                    <a:pt x="2425" y="693"/>
                  </a:cubicBezTo>
                  <a:cubicBezTo>
                    <a:pt x="2454" y="687"/>
                    <a:pt x="2481" y="680"/>
                    <a:pt x="2496" y="659"/>
                  </a:cubicBezTo>
                  <a:cubicBezTo>
                    <a:pt x="2443" y="666"/>
                    <a:pt x="2432" y="680"/>
                    <a:pt x="2385" y="677"/>
                  </a:cubicBezTo>
                  <a:cubicBezTo>
                    <a:pt x="2431" y="652"/>
                    <a:pt x="2444" y="653"/>
                    <a:pt x="2480" y="620"/>
                  </a:cubicBezTo>
                  <a:cubicBezTo>
                    <a:pt x="2495" y="631"/>
                    <a:pt x="2463" y="657"/>
                    <a:pt x="2493" y="651"/>
                  </a:cubicBezTo>
                  <a:cubicBezTo>
                    <a:pt x="2508" y="626"/>
                    <a:pt x="2542" y="628"/>
                    <a:pt x="2578" y="629"/>
                  </a:cubicBezTo>
                  <a:cubicBezTo>
                    <a:pt x="2614" y="630"/>
                    <a:pt x="2651" y="631"/>
                    <a:pt x="2675" y="601"/>
                  </a:cubicBezTo>
                  <a:cubicBezTo>
                    <a:pt x="2658" y="615"/>
                    <a:pt x="2619" y="607"/>
                    <a:pt x="2641" y="595"/>
                  </a:cubicBezTo>
                  <a:cubicBezTo>
                    <a:pt x="2664" y="585"/>
                    <a:pt x="2674" y="597"/>
                    <a:pt x="2693" y="594"/>
                  </a:cubicBezTo>
                  <a:cubicBezTo>
                    <a:pt x="2702" y="561"/>
                    <a:pt x="2728" y="550"/>
                    <a:pt x="2756" y="543"/>
                  </a:cubicBezTo>
                  <a:cubicBezTo>
                    <a:pt x="2784" y="537"/>
                    <a:pt x="2815" y="534"/>
                    <a:pt x="2834" y="513"/>
                  </a:cubicBezTo>
                  <a:cubicBezTo>
                    <a:pt x="2861" y="517"/>
                    <a:pt x="2864" y="530"/>
                    <a:pt x="2873" y="537"/>
                  </a:cubicBezTo>
                  <a:cubicBezTo>
                    <a:pt x="2880" y="505"/>
                    <a:pt x="2967" y="471"/>
                    <a:pt x="2988" y="470"/>
                  </a:cubicBezTo>
                  <a:cubicBezTo>
                    <a:pt x="2999" y="495"/>
                    <a:pt x="2945" y="487"/>
                    <a:pt x="2946" y="507"/>
                  </a:cubicBezTo>
                  <a:cubicBezTo>
                    <a:pt x="3041" y="476"/>
                    <a:pt x="3067" y="441"/>
                    <a:pt x="3109" y="414"/>
                  </a:cubicBezTo>
                  <a:cubicBezTo>
                    <a:pt x="3130" y="407"/>
                    <a:pt x="3125" y="436"/>
                    <a:pt x="3143" y="433"/>
                  </a:cubicBezTo>
                  <a:cubicBezTo>
                    <a:pt x="3119" y="399"/>
                    <a:pt x="3192" y="376"/>
                    <a:pt x="3242" y="361"/>
                  </a:cubicBezTo>
                  <a:cubicBezTo>
                    <a:pt x="3244" y="391"/>
                    <a:pt x="3249" y="404"/>
                    <a:pt x="3241" y="413"/>
                  </a:cubicBezTo>
                  <a:cubicBezTo>
                    <a:pt x="3229" y="406"/>
                    <a:pt x="3196" y="419"/>
                    <a:pt x="3184" y="433"/>
                  </a:cubicBezTo>
                  <a:cubicBezTo>
                    <a:pt x="3216" y="444"/>
                    <a:pt x="3162" y="469"/>
                    <a:pt x="3166" y="489"/>
                  </a:cubicBezTo>
                  <a:cubicBezTo>
                    <a:pt x="3145" y="488"/>
                    <a:pt x="3143" y="480"/>
                    <a:pt x="3151" y="466"/>
                  </a:cubicBezTo>
                  <a:cubicBezTo>
                    <a:pt x="3117" y="484"/>
                    <a:pt x="3077" y="493"/>
                    <a:pt x="3037" y="502"/>
                  </a:cubicBezTo>
                  <a:cubicBezTo>
                    <a:pt x="2997" y="511"/>
                    <a:pt x="2957" y="520"/>
                    <a:pt x="2925" y="540"/>
                  </a:cubicBezTo>
                  <a:cubicBezTo>
                    <a:pt x="2923" y="530"/>
                    <a:pt x="2936" y="517"/>
                    <a:pt x="2918" y="515"/>
                  </a:cubicBezTo>
                  <a:cubicBezTo>
                    <a:pt x="2941" y="540"/>
                    <a:pt x="2887" y="530"/>
                    <a:pt x="2896" y="548"/>
                  </a:cubicBezTo>
                  <a:cubicBezTo>
                    <a:pt x="2928" y="556"/>
                    <a:pt x="2885" y="589"/>
                    <a:pt x="2871" y="600"/>
                  </a:cubicBezTo>
                  <a:cubicBezTo>
                    <a:pt x="2878" y="585"/>
                    <a:pt x="2875" y="577"/>
                    <a:pt x="2854" y="579"/>
                  </a:cubicBezTo>
                  <a:cubicBezTo>
                    <a:pt x="2851" y="607"/>
                    <a:pt x="2833" y="611"/>
                    <a:pt x="2814" y="612"/>
                  </a:cubicBezTo>
                  <a:cubicBezTo>
                    <a:pt x="2804" y="613"/>
                    <a:pt x="2795" y="613"/>
                    <a:pt x="2786" y="615"/>
                  </a:cubicBezTo>
                  <a:cubicBezTo>
                    <a:pt x="2778" y="618"/>
                    <a:pt x="2772" y="623"/>
                    <a:pt x="2768" y="632"/>
                  </a:cubicBezTo>
                  <a:cubicBezTo>
                    <a:pt x="2743" y="627"/>
                    <a:pt x="2778" y="600"/>
                    <a:pt x="2742" y="614"/>
                  </a:cubicBezTo>
                  <a:cubicBezTo>
                    <a:pt x="2745" y="625"/>
                    <a:pt x="2749" y="635"/>
                    <a:pt x="2753" y="646"/>
                  </a:cubicBezTo>
                  <a:cubicBezTo>
                    <a:pt x="2721" y="661"/>
                    <a:pt x="2626" y="698"/>
                    <a:pt x="2600" y="709"/>
                  </a:cubicBezTo>
                  <a:cubicBezTo>
                    <a:pt x="2576" y="714"/>
                    <a:pt x="2640" y="739"/>
                    <a:pt x="2595" y="748"/>
                  </a:cubicBezTo>
                  <a:cubicBezTo>
                    <a:pt x="2591" y="729"/>
                    <a:pt x="2567" y="743"/>
                    <a:pt x="2542" y="755"/>
                  </a:cubicBezTo>
                  <a:cubicBezTo>
                    <a:pt x="2516" y="767"/>
                    <a:pt x="2487" y="778"/>
                    <a:pt x="2471" y="752"/>
                  </a:cubicBezTo>
                  <a:cubicBezTo>
                    <a:pt x="2462" y="760"/>
                    <a:pt x="2454" y="766"/>
                    <a:pt x="2445" y="771"/>
                  </a:cubicBezTo>
                  <a:cubicBezTo>
                    <a:pt x="2441" y="774"/>
                    <a:pt x="2437" y="776"/>
                    <a:pt x="2433" y="778"/>
                  </a:cubicBezTo>
                  <a:cubicBezTo>
                    <a:pt x="2429" y="781"/>
                    <a:pt x="2426" y="782"/>
                    <a:pt x="2421" y="785"/>
                  </a:cubicBezTo>
                  <a:cubicBezTo>
                    <a:pt x="2402" y="794"/>
                    <a:pt x="2384" y="801"/>
                    <a:pt x="2367" y="808"/>
                  </a:cubicBezTo>
                  <a:cubicBezTo>
                    <a:pt x="2333" y="821"/>
                    <a:pt x="2301" y="836"/>
                    <a:pt x="2268" y="873"/>
                  </a:cubicBezTo>
                  <a:cubicBezTo>
                    <a:pt x="2263" y="868"/>
                    <a:pt x="2244" y="869"/>
                    <a:pt x="2226" y="875"/>
                  </a:cubicBezTo>
                  <a:cubicBezTo>
                    <a:pt x="2217" y="877"/>
                    <a:pt x="2208" y="881"/>
                    <a:pt x="2202" y="886"/>
                  </a:cubicBezTo>
                  <a:cubicBezTo>
                    <a:pt x="2200" y="889"/>
                    <a:pt x="2199" y="893"/>
                    <a:pt x="2200" y="898"/>
                  </a:cubicBezTo>
                  <a:cubicBezTo>
                    <a:pt x="2201" y="895"/>
                    <a:pt x="2203" y="894"/>
                    <a:pt x="2206" y="894"/>
                  </a:cubicBezTo>
                  <a:cubicBezTo>
                    <a:pt x="2206" y="895"/>
                    <a:pt x="2210" y="894"/>
                    <a:pt x="2212" y="894"/>
                  </a:cubicBezTo>
                  <a:cubicBezTo>
                    <a:pt x="2215" y="894"/>
                    <a:pt x="2217" y="894"/>
                    <a:pt x="2219" y="894"/>
                  </a:cubicBezTo>
                  <a:cubicBezTo>
                    <a:pt x="2228" y="896"/>
                    <a:pt x="2232" y="900"/>
                    <a:pt x="2219" y="906"/>
                  </a:cubicBezTo>
                  <a:cubicBezTo>
                    <a:pt x="2213" y="908"/>
                    <a:pt x="2212" y="908"/>
                    <a:pt x="2209" y="908"/>
                  </a:cubicBezTo>
                  <a:cubicBezTo>
                    <a:pt x="2206" y="908"/>
                    <a:pt x="2203" y="909"/>
                    <a:pt x="2201" y="909"/>
                  </a:cubicBezTo>
                  <a:cubicBezTo>
                    <a:pt x="2195" y="910"/>
                    <a:pt x="2190" y="911"/>
                    <a:pt x="2185" y="912"/>
                  </a:cubicBezTo>
                  <a:cubicBezTo>
                    <a:pt x="2174" y="914"/>
                    <a:pt x="2163" y="917"/>
                    <a:pt x="2153" y="921"/>
                  </a:cubicBezTo>
                  <a:cubicBezTo>
                    <a:pt x="2142" y="925"/>
                    <a:pt x="2132" y="929"/>
                    <a:pt x="2122" y="934"/>
                  </a:cubicBezTo>
                  <a:lnTo>
                    <a:pt x="2114" y="937"/>
                  </a:lnTo>
                  <a:lnTo>
                    <a:pt x="2110" y="939"/>
                  </a:lnTo>
                  <a:lnTo>
                    <a:pt x="2108" y="940"/>
                  </a:lnTo>
                  <a:lnTo>
                    <a:pt x="2107" y="940"/>
                  </a:lnTo>
                  <a:lnTo>
                    <a:pt x="2066" y="962"/>
                  </a:lnTo>
                  <a:cubicBezTo>
                    <a:pt x="2057" y="967"/>
                    <a:pt x="2048" y="972"/>
                    <a:pt x="2039" y="977"/>
                  </a:cubicBezTo>
                  <a:cubicBezTo>
                    <a:pt x="1967" y="1019"/>
                    <a:pt x="1895" y="1062"/>
                    <a:pt x="1827" y="1097"/>
                  </a:cubicBezTo>
                  <a:cubicBezTo>
                    <a:pt x="1837" y="1092"/>
                    <a:pt x="1845" y="1096"/>
                    <a:pt x="1853" y="1100"/>
                  </a:cubicBezTo>
                  <a:cubicBezTo>
                    <a:pt x="1842" y="1108"/>
                    <a:pt x="1831" y="1115"/>
                    <a:pt x="1821" y="1122"/>
                  </a:cubicBezTo>
                  <a:cubicBezTo>
                    <a:pt x="1814" y="1112"/>
                    <a:pt x="1814" y="1104"/>
                    <a:pt x="1815" y="1095"/>
                  </a:cubicBezTo>
                  <a:cubicBezTo>
                    <a:pt x="1799" y="1131"/>
                    <a:pt x="1727" y="1115"/>
                    <a:pt x="1717" y="1141"/>
                  </a:cubicBezTo>
                  <a:cubicBezTo>
                    <a:pt x="1745" y="1133"/>
                    <a:pt x="1709" y="1157"/>
                    <a:pt x="1701" y="1152"/>
                  </a:cubicBezTo>
                  <a:cubicBezTo>
                    <a:pt x="1709" y="1175"/>
                    <a:pt x="1711" y="1169"/>
                    <a:pt x="1697" y="1197"/>
                  </a:cubicBezTo>
                  <a:cubicBezTo>
                    <a:pt x="1710" y="1189"/>
                    <a:pt x="1724" y="1173"/>
                    <a:pt x="1734" y="1181"/>
                  </a:cubicBezTo>
                  <a:cubicBezTo>
                    <a:pt x="1710" y="1219"/>
                    <a:pt x="1670" y="1248"/>
                    <a:pt x="1625" y="1274"/>
                  </a:cubicBezTo>
                  <a:cubicBezTo>
                    <a:pt x="1581" y="1299"/>
                    <a:pt x="1534" y="1324"/>
                    <a:pt x="1499" y="1350"/>
                  </a:cubicBezTo>
                  <a:cubicBezTo>
                    <a:pt x="1486" y="1381"/>
                    <a:pt x="1542" y="1351"/>
                    <a:pt x="1526" y="1383"/>
                  </a:cubicBezTo>
                  <a:cubicBezTo>
                    <a:pt x="1483" y="1378"/>
                    <a:pt x="1496" y="1461"/>
                    <a:pt x="1460" y="1437"/>
                  </a:cubicBezTo>
                  <a:cubicBezTo>
                    <a:pt x="1452" y="1416"/>
                    <a:pt x="1527" y="1364"/>
                    <a:pt x="1471" y="1362"/>
                  </a:cubicBezTo>
                  <a:cubicBezTo>
                    <a:pt x="1450" y="1408"/>
                    <a:pt x="1462" y="1469"/>
                    <a:pt x="1397" y="1482"/>
                  </a:cubicBezTo>
                  <a:cubicBezTo>
                    <a:pt x="1460" y="1539"/>
                    <a:pt x="1339" y="1596"/>
                    <a:pt x="1338" y="1653"/>
                  </a:cubicBezTo>
                  <a:cubicBezTo>
                    <a:pt x="1311" y="1657"/>
                    <a:pt x="1248" y="1684"/>
                    <a:pt x="1240" y="1728"/>
                  </a:cubicBezTo>
                  <a:cubicBezTo>
                    <a:pt x="1295" y="1686"/>
                    <a:pt x="1349" y="1659"/>
                    <a:pt x="1400" y="1677"/>
                  </a:cubicBezTo>
                  <a:cubicBezTo>
                    <a:pt x="1393" y="1685"/>
                    <a:pt x="1380" y="1694"/>
                    <a:pt x="1386" y="1702"/>
                  </a:cubicBezTo>
                  <a:cubicBezTo>
                    <a:pt x="1409" y="1689"/>
                    <a:pt x="1409" y="1677"/>
                    <a:pt x="1408" y="1664"/>
                  </a:cubicBezTo>
                  <a:cubicBezTo>
                    <a:pt x="1407" y="1652"/>
                    <a:pt x="1406" y="1639"/>
                    <a:pt x="1429" y="1627"/>
                  </a:cubicBezTo>
                  <a:cubicBezTo>
                    <a:pt x="1407" y="1602"/>
                    <a:pt x="1380" y="1654"/>
                    <a:pt x="1358" y="1634"/>
                  </a:cubicBezTo>
                  <a:cubicBezTo>
                    <a:pt x="1410" y="1580"/>
                    <a:pt x="1457" y="1530"/>
                    <a:pt x="1509" y="1508"/>
                  </a:cubicBezTo>
                  <a:cubicBezTo>
                    <a:pt x="1481" y="1522"/>
                    <a:pt x="1518" y="1538"/>
                    <a:pt x="1498" y="1552"/>
                  </a:cubicBezTo>
                  <a:cubicBezTo>
                    <a:pt x="1487" y="1552"/>
                    <a:pt x="1443" y="1569"/>
                    <a:pt x="1451" y="1583"/>
                  </a:cubicBezTo>
                  <a:cubicBezTo>
                    <a:pt x="1461" y="1604"/>
                    <a:pt x="1453" y="1637"/>
                    <a:pt x="1433" y="1667"/>
                  </a:cubicBezTo>
                  <a:cubicBezTo>
                    <a:pt x="1413" y="1696"/>
                    <a:pt x="1383" y="1723"/>
                    <a:pt x="1347" y="1729"/>
                  </a:cubicBezTo>
                  <a:cubicBezTo>
                    <a:pt x="1363" y="1782"/>
                    <a:pt x="1290" y="1786"/>
                    <a:pt x="1283" y="1794"/>
                  </a:cubicBezTo>
                  <a:cubicBezTo>
                    <a:pt x="1306" y="1782"/>
                    <a:pt x="1300" y="1821"/>
                    <a:pt x="1295" y="1831"/>
                  </a:cubicBezTo>
                  <a:cubicBezTo>
                    <a:pt x="1267" y="1803"/>
                    <a:pt x="1211" y="1881"/>
                    <a:pt x="1270" y="1870"/>
                  </a:cubicBezTo>
                  <a:cubicBezTo>
                    <a:pt x="1246" y="1898"/>
                    <a:pt x="1225" y="1889"/>
                    <a:pt x="1215" y="1881"/>
                  </a:cubicBezTo>
                  <a:cubicBezTo>
                    <a:pt x="1209" y="1915"/>
                    <a:pt x="1201" y="1949"/>
                    <a:pt x="1205" y="1982"/>
                  </a:cubicBezTo>
                  <a:cubicBezTo>
                    <a:pt x="1190" y="1967"/>
                    <a:pt x="1196" y="1951"/>
                    <a:pt x="1173" y="1966"/>
                  </a:cubicBezTo>
                  <a:cubicBezTo>
                    <a:pt x="1168" y="1991"/>
                    <a:pt x="1182" y="1982"/>
                    <a:pt x="1181" y="1997"/>
                  </a:cubicBezTo>
                  <a:cubicBezTo>
                    <a:pt x="1175" y="2001"/>
                    <a:pt x="1169" y="2000"/>
                    <a:pt x="1162" y="1993"/>
                  </a:cubicBezTo>
                  <a:cubicBezTo>
                    <a:pt x="1175" y="2025"/>
                    <a:pt x="1152" y="2042"/>
                    <a:pt x="1128" y="2054"/>
                  </a:cubicBezTo>
                  <a:cubicBezTo>
                    <a:pt x="1103" y="2067"/>
                    <a:pt x="1076" y="2076"/>
                    <a:pt x="1082" y="2092"/>
                  </a:cubicBezTo>
                  <a:cubicBezTo>
                    <a:pt x="1090" y="2084"/>
                    <a:pt x="1098" y="2077"/>
                    <a:pt x="1107" y="2088"/>
                  </a:cubicBezTo>
                  <a:cubicBezTo>
                    <a:pt x="1092" y="2103"/>
                    <a:pt x="1078" y="2119"/>
                    <a:pt x="1064" y="2131"/>
                  </a:cubicBezTo>
                  <a:cubicBezTo>
                    <a:pt x="1050" y="2142"/>
                    <a:pt x="1035" y="2150"/>
                    <a:pt x="1019" y="2147"/>
                  </a:cubicBezTo>
                  <a:cubicBezTo>
                    <a:pt x="1041" y="2180"/>
                    <a:pt x="989" y="2163"/>
                    <a:pt x="974" y="2193"/>
                  </a:cubicBezTo>
                  <a:cubicBezTo>
                    <a:pt x="994" y="2215"/>
                    <a:pt x="981" y="2257"/>
                    <a:pt x="962" y="2290"/>
                  </a:cubicBezTo>
                  <a:cubicBezTo>
                    <a:pt x="943" y="2324"/>
                    <a:pt x="916" y="2348"/>
                    <a:pt x="900" y="2330"/>
                  </a:cubicBezTo>
                  <a:cubicBezTo>
                    <a:pt x="901" y="2367"/>
                    <a:pt x="913" y="2397"/>
                    <a:pt x="865" y="2415"/>
                  </a:cubicBezTo>
                  <a:cubicBezTo>
                    <a:pt x="897" y="2448"/>
                    <a:pt x="907" y="2370"/>
                    <a:pt x="933" y="2373"/>
                  </a:cubicBezTo>
                  <a:cubicBezTo>
                    <a:pt x="935" y="2389"/>
                    <a:pt x="921" y="2410"/>
                    <a:pt x="907" y="2430"/>
                  </a:cubicBezTo>
                  <a:cubicBezTo>
                    <a:pt x="893" y="2450"/>
                    <a:pt x="880" y="2471"/>
                    <a:pt x="881" y="2488"/>
                  </a:cubicBezTo>
                  <a:cubicBezTo>
                    <a:pt x="850" y="2495"/>
                    <a:pt x="827" y="2500"/>
                    <a:pt x="804" y="2484"/>
                  </a:cubicBezTo>
                  <a:cubicBezTo>
                    <a:pt x="797" y="2508"/>
                    <a:pt x="817" y="2523"/>
                    <a:pt x="818" y="2544"/>
                  </a:cubicBezTo>
                  <a:cubicBezTo>
                    <a:pt x="825" y="2536"/>
                    <a:pt x="830" y="2521"/>
                    <a:pt x="839" y="2525"/>
                  </a:cubicBezTo>
                  <a:cubicBezTo>
                    <a:pt x="845" y="2547"/>
                    <a:pt x="836" y="2571"/>
                    <a:pt x="820" y="2586"/>
                  </a:cubicBezTo>
                  <a:cubicBezTo>
                    <a:pt x="805" y="2601"/>
                    <a:pt x="783" y="2608"/>
                    <a:pt x="761" y="2594"/>
                  </a:cubicBezTo>
                  <a:cubicBezTo>
                    <a:pt x="778" y="2579"/>
                    <a:pt x="741" y="2549"/>
                    <a:pt x="739" y="2562"/>
                  </a:cubicBezTo>
                  <a:cubicBezTo>
                    <a:pt x="765" y="2591"/>
                    <a:pt x="730" y="2639"/>
                    <a:pt x="749" y="2670"/>
                  </a:cubicBezTo>
                  <a:cubicBezTo>
                    <a:pt x="779" y="2640"/>
                    <a:pt x="740" y="2634"/>
                    <a:pt x="764" y="2606"/>
                  </a:cubicBezTo>
                  <a:cubicBezTo>
                    <a:pt x="793" y="2609"/>
                    <a:pt x="790" y="2631"/>
                    <a:pt x="817" y="2615"/>
                  </a:cubicBezTo>
                  <a:cubicBezTo>
                    <a:pt x="787" y="2660"/>
                    <a:pt x="778" y="2683"/>
                    <a:pt x="771" y="2721"/>
                  </a:cubicBezTo>
                  <a:cubicBezTo>
                    <a:pt x="756" y="2713"/>
                    <a:pt x="772" y="2694"/>
                    <a:pt x="749" y="2689"/>
                  </a:cubicBezTo>
                  <a:cubicBezTo>
                    <a:pt x="725" y="2715"/>
                    <a:pt x="766" y="2718"/>
                    <a:pt x="763" y="2736"/>
                  </a:cubicBezTo>
                  <a:cubicBezTo>
                    <a:pt x="746" y="2746"/>
                    <a:pt x="734" y="2767"/>
                    <a:pt x="712" y="2761"/>
                  </a:cubicBezTo>
                  <a:cubicBezTo>
                    <a:pt x="717" y="2805"/>
                    <a:pt x="708" y="2836"/>
                    <a:pt x="693" y="2868"/>
                  </a:cubicBezTo>
                  <a:cubicBezTo>
                    <a:pt x="686" y="2884"/>
                    <a:pt x="677" y="2900"/>
                    <a:pt x="668" y="2919"/>
                  </a:cubicBezTo>
                  <a:cubicBezTo>
                    <a:pt x="659" y="2937"/>
                    <a:pt x="650" y="2958"/>
                    <a:pt x="641" y="2982"/>
                  </a:cubicBezTo>
                  <a:cubicBezTo>
                    <a:pt x="671" y="3008"/>
                    <a:pt x="661" y="2933"/>
                    <a:pt x="685" y="2943"/>
                  </a:cubicBezTo>
                  <a:cubicBezTo>
                    <a:pt x="687" y="2997"/>
                    <a:pt x="677" y="3046"/>
                    <a:pt x="667" y="3095"/>
                  </a:cubicBezTo>
                  <a:cubicBezTo>
                    <a:pt x="658" y="3145"/>
                    <a:pt x="648" y="3194"/>
                    <a:pt x="651" y="3246"/>
                  </a:cubicBezTo>
                  <a:cubicBezTo>
                    <a:pt x="641" y="3240"/>
                    <a:pt x="642" y="3228"/>
                    <a:pt x="633" y="3221"/>
                  </a:cubicBezTo>
                  <a:cubicBezTo>
                    <a:pt x="638" y="3237"/>
                    <a:pt x="638" y="3250"/>
                    <a:pt x="636" y="3261"/>
                  </a:cubicBezTo>
                  <a:cubicBezTo>
                    <a:pt x="635" y="3272"/>
                    <a:pt x="631" y="3281"/>
                    <a:pt x="628" y="3289"/>
                  </a:cubicBezTo>
                  <a:cubicBezTo>
                    <a:pt x="622" y="3306"/>
                    <a:pt x="617" y="3318"/>
                    <a:pt x="634" y="3330"/>
                  </a:cubicBezTo>
                  <a:cubicBezTo>
                    <a:pt x="615" y="3357"/>
                    <a:pt x="597" y="3394"/>
                    <a:pt x="582" y="3437"/>
                  </a:cubicBezTo>
                  <a:cubicBezTo>
                    <a:pt x="567" y="3480"/>
                    <a:pt x="553" y="3528"/>
                    <a:pt x="540" y="3576"/>
                  </a:cubicBezTo>
                  <a:cubicBezTo>
                    <a:pt x="527" y="3624"/>
                    <a:pt x="516" y="3672"/>
                    <a:pt x="503" y="3714"/>
                  </a:cubicBezTo>
                  <a:cubicBezTo>
                    <a:pt x="499" y="3725"/>
                    <a:pt x="496" y="3735"/>
                    <a:pt x="493" y="3745"/>
                  </a:cubicBezTo>
                  <a:cubicBezTo>
                    <a:pt x="489" y="3755"/>
                    <a:pt x="486" y="3764"/>
                    <a:pt x="483" y="3773"/>
                  </a:cubicBezTo>
                  <a:cubicBezTo>
                    <a:pt x="476" y="3791"/>
                    <a:pt x="468" y="3807"/>
                    <a:pt x="460" y="3820"/>
                  </a:cubicBezTo>
                  <a:cubicBezTo>
                    <a:pt x="456" y="3853"/>
                    <a:pt x="463" y="3892"/>
                    <a:pt x="464" y="3928"/>
                  </a:cubicBezTo>
                  <a:cubicBezTo>
                    <a:pt x="466" y="3965"/>
                    <a:pt x="460" y="3997"/>
                    <a:pt x="427" y="4017"/>
                  </a:cubicBezTo>
                  <a:cubicBezTo>
                    <a:pt x="442" y="4036"/>
                    <a:pt x="438" y="4065"/>
                    <a:pt x="435" y="4094"/>
                  </a:cubicBezTo>
                  <a:cubicBezTo>
                    <a:pt x="432" y="4123"/>
                    <a:pt x="428" y="4151"/>
                    <a:pt x="441" y="4166"/>
                  </a:cubicBezTo>
                  <a:cubicBezTo>
                    <a:pt x="444" y="4153"/>
                    <a:pt x="455" y="4165"/>
                    <a:pt x="458" y="4175"/>
                  </a:cubicBezTo>
                  <a:cubicBezTo>
                    <a:pt x="447" y="4209"/>
                    <a:pt x="443" y="4239"/>
                    <a:pt x="445" y="4267"/>
                  </a:cubicBezTo>
                  <a:cubicBezTo>
                    <a:pt x="447" y="4295"/>
                    <a:pt x="452" y="4321"/>
                    <a:pt x="458" y="4348"/>
                  </a:cubicBezTo>
                  <a:cubicBezTo>
                    <a:pt x="465" y="4375"/>
                    <a:pt x="470" y="4402"/>
                    <a:pt x="474" y="4432"/>
                  </a:cubicBezTo>
                  <a:cubicBezTo>
                    <a:pt x="479" y="4463"/>
                    <a:pt x="480" y="4496"/>
                    <a:pt x="475" y="4535"/>
                  </a:cubicBezTo>
                  <a:cubicBezTo>
                    <a:pt x="518" y="4529"/>
                    <a:pt x="458" y="4427"/>
                    <a:pt x="522" y="4440"/>
                  </a:cubicBezTo>
                  <a:cubicBezTo>
                    <a:pt x="523" y="4419"/>
                    <a:pt x="526" y="4402"/>
                    <a:pt x="529" y="4387"/>
                  </a:cubicBezTo>
                  <a:cubicBezTo>
                    <a:pt x="533" y="4371"/>
                    <a:pt x="537" y="4358"/>
                    <a:pt x="541" y="4345"/>
                  </a:cubicBezTo>
                  <a:cubicBezTo>
                    <a:pt x="549" y="4319"/>
                    <a:pt x="556" y="4294"/>
                    <a:pt x="556" y="4256"/>
                  </a:cubicBezTo>
                  <a:cubicBezTo>
                    <a:pt x="558" y="4266"/>
                    <a:pt x="555" y="4279"/>
                    <a:pt x="564" y="4281"/>
                  </a:cubicBezTo>
                  <a:cubicBezTo>
                    <a:pt x="567" y="4275"/>
                    <a:pt x="565" y="4265"/>
                    <a:pt x="573" y="4265"/>
                  </a:cubicBezTo>
                  <a:cubicBezTo>
                    <a:pt x="568" y="4303"/>
                    <a:pt x="576" y="4328"/>
                    <a:pt x="598" y="4339"/>
                  </a:cubicBezTo>
                  <a:cubicBezTo>
                    <a:pt x="595" y="4310"/>
                    <a:pt x="591" y="4276"/>
                    <a:pt x="594" y="4242"/>
                  </a:cubicBezTo>
                  <a:cubicBezTo>
                    <a:pt x="596" y="4209"/>
                    <a:pt x="604" y="4177"/>
                    <a:pt x="622" y="4151"/>
                  </a:cubicBezTo>
                  <a:cubicBezTo>
                    <a:pt x="658" y="4169"/>
                    <a:pt x="610" y="4272"/>
                    <a:pt x="633" y="4283"/>
                  </a:cubicBezTo>
                  <a:cubicBezTo>
                    <a:pt x="640" y="4258"/>
                    <a:pt x="651" y="4234"/>
                    <a:pt x="660" y="4210"/>
                  </a:cubicBezTo>
                  <a:cubicBezTo>
                    <a:pt x="669" y="4185"/>
                    <a:pt x="678" y="4160"/>
                    <a:pt x="682" y="4131"/>
                  </a:cubicBezTo>
                  <a:cubicBezTo>
                    <a:pt x="708" y="4159"/>
                    <a:pt x="687" y="4107"/>
                    <a:pt x="717" y="4117"/>
                  </a:cubicBezTo>
                  <a:cubicBezTo>
                    <a:pt x="737" y="4154"/>
                    <a:pt x="716" y="4172"/>
                    <a:pt x="721" y="4197"/>
                  </a:cubicBezTo>
                  <a:cubicBezTo>
                    <a:pt x="719" y="4188"/>
                    <a:pt x="747" y="4171"/>
                    <a:pt x="747" y="4191"/>
                  </a:cubicBezTo>
                  <a:cubicBezTo>
                    <a:pt x="734" y="4215"/>
                    <a:pt x="744" y="4217"/>
                    <a:pt x="745" y="4246"/>
                  </a:cubicBezTo>
                  <a:cubicBezTo>
                    <a:pt x="733" y="4247"/>
                    <a:pt x="720" y="4213"/>
                    <a:pt x="711" y="4237"/>
                  </a:cubicBezTo>
                  <a:cubicBezTo>
                    <a:pt x="716" y="4245"/>
                    <a:pt x="722" y="4254"/>
                    <a:pt x="727" y="4265"/>
                  </a:cubicBezTo>
                  <a:cubicBezTo>
                    <a:pt x="733" y="4275"/>
                    <a:pt x="738" y="4286"/>
                    <a:pt x="742" y="4296"/>
                  </a:cubicBezTo>
                  <a:cubicBezTo>
                    <a:pt x="748" y="4318"/>
                    <a:pt x="747" y="4337"/>
                    <a:pt x="726" y="4348"/>
                  </a:cubicBezTo>
                  <a:cubicBezTo>
                    <a:pt x="742" y="4350"/>
                    <a:pt x="745" y="4339"/>
                    <a:pt x="760" y="4341"/>
                  </a:cubicBezTo>
                  <a:cubicBezTo>
                    <a:pt x="759" y="4360"/>
                    <a:pt x="759" y="4378"/>
                    <a:pt x="769" y="4388"/>
                  </a:cubicBezTo>
                  <a:cubicBezTo>
                    <a:pt x="760" y="4388"/>
                    <a:pt x="751" y="4388"/>
                    <a:pt x="743" y="4388"/>
                  </a:cubicBezTo>
                  <a:cubicBezTo>
                    <a:pt x="747" y="4400"/>
                    <a:pt x="751" y="4410"/>
                    <a:pt x="756" y="4419"/>
                  </a:cubicBezTo>
                  <a:cubicBezTo>
                    <a:pt x="760" y="4428"/>
                    <a:pt x="765" y="4436"/>
                    <a:pt x="770" y="4443"/>
                  </a:cubicBezTo>
                  <a:cubicBezTo>
                    <a:pt x="780" y="4458"/>
                    <a:pt x="791" y="4469"/>
                    <a:pt x="805" y="4480"/>
                  </a:cubicBezTo>
                  <a:cubicBezTo>
                    <a:pt x="801" y="4493"/>
                    <a:pt x="797" y="4523"/>
                    <a:pt x="797" y="4551"/>
                  </a:cubicBezTo>
                  <a:cubicBezTo>
                    <a:pt x="797" y="4558"/>
                    <a:pt x="797" y="4565"/>
                    <a:pt x="798" y="4572"/>
                  </a:cubicBezTo>
                  <a:cubicBezTo>
                    <a:pt x="799" y="4578"/>
                    <a:pt x="801" y="4584"/>
                    <a:pt x="803" y="4590"/>
                  </a:cubicBezTo>
                  <a:cubicBezTo>
                    <a:pt x="807" y="4600"/>
                    <a:pt x="813" y="4608"/>
                    <a:pt x="821" y="4611"/>
                  </a:cubicBezTo>
                  <a:cubicBezTo>
                    <a:pt x="830" y="4570"/>
                    <a:pt x="786" y="4516"/>
                    <a:pt x="839" y="4487"/>
                  </a:cubicBezTo>
                  <a:cubicBezTo>
                    <a:pt x="838" y="4461"/>
                    <a:pt x="837" y="4434"/>
                    <a:pt x="837" y="4407"/>
                  </a:cubicBezTo>
                  <a:cubicBezTo>
                    <a:pt x="838" y="4380"/>
                    <a:pt x="840" y="4353"/>
                    <a:pt x="841" y="4327"/>
                  </a:cubicBezTo>
                  <a:cubicBezTo>
                    <a:pt x="842" y="4301"/>
                    <a:pt x="843" y="4277"/>
                    <a:pt x="844" y="4255"/>
                  </a:cubicBezTo>
                  <a:cubicBezTo>
                    <a:pt x="844" y="4232"/>
                    <a:pt x="844" y="4212"/>
                    <a:pt x="841" y="4196"/>
                  </a:cubicBezTo>
                  <a:cubicBezTo>
                    <a:pt x="837" y="4175"/>
                    <a:pt x="843" y="4150"/>
                    <a:pt x="848" y="4125"/>
                  </a:cubicBezTo>
                  <a:cubicBezTo>
                    <a:pt x="854" y="4101"/>
                    <a:pt x="861" y="4078"/>
                    <a:pt x="860" y="4059"/>
                  </a:cubicBezTo>
                  <a:cubicBezTo>
                    <a:pt x="857" y="4022"/>
                    <a:pt x="841" y="3963"/>
                    <a:pt x="889" y="3948"/>
                  </a:cubicBezTo>
                  <a:cubicBezTo>
                    <a:pt x="868" y="3968"/>
                    <a:pt x="897" y="4001"/>
                    <a:pt x="872" y="4022"/>
                  </a:cubicBezTo>
                  <a:cubicBezTo>
                    <a:pt x="882" y="4040"/>
                    <a:pt x="893" y="4015"/>
                    <a:pt x="896" y="4033"/>
                  </a:cubicBezTo>
                  <a:cubicBezTo>
                    <a:pt x="885" y="4078"/>
                    <a:pt x="877" y="4125"/>
                    <a:pt x="874" y="4173"/>
                  </a:cubicBezTo>
                  <a:cubicBezTo>
                    <a:pt x="871" y="4220"/>
                    <a:pt x="870" y="4269"/>
                    <a:pt x="874" y="4317"/>
                  </a:cubicBezTo>
                  <a:cubicBezTo>
                    <a:pt x="878" y="4366"/>
                    <a:pt x="883" y="4415"/>
                    <a:pt x="893" y="4464"/>
                  </a:cubicBezTo>
                  <a:cubicBezTo>
                    <a:pt x="902" y="4513"/>
                    <a:pt x="911" y="4562"/>
                    <a:pt x="924" y="4611"/>
                  </a:cubicBezTo>
                  <a:cubicBezTo>
                    <a:pt x="937" y="4659"/>
                    <a:pt x="949" y="4708"/>
                    <a:pt x="964" y="4756"/>
                  </a:cubicBezTo>
                  <a:cubicBezTo>
                    <a:pt x="979" y="4804"/>
                    <a:pt x="992" y="4852"/>
                    <a:pt x="1007" y="4900"/>
                  </a:cubicBezTo>
                  <a:cubicBezTo>
                    <a:pt x="1022" y="4948"/>
                    <a:pt x="1035" y="4996"/>
                    <a:pt x="1049" y="5043"/>
                  </a:cubicBezTo>
                  <a:cubicBezTo>
                    <a:pt x="1062" y="5091"/>
                    <a:pt x="1072" y="5140"/>
                    <a:pt x="1083" y="5189"/>
                  </a:cubicBezTo>
                  <a:cubicBezTo>
                    <a:pt x="1157" y="5165"/>
                    <a:pt x="1158" y="5279"/>
                    <a:pt x="1152" y="5319"/>
                  </a:cubicBezTo>
                  <a:cubicBezTo>
                    <a:pt x="1203" y="5321"/>
                    <a:pt x="1170" y="5382"/>
                    <a:pt x="1208" y="5376"/>
                  </a:cubicBezTo>
                  <a:cubicBezTo>
                    <a:pt x="1220" y="5353"/>
                    <a:pt x="1184" y="5312"/>
                    <a:pt x="1217" y="5297"/>
                  </a:cubicBezTo>
                  <a:cubicBezTo>
                    <a:pt x="1232" y="5296"/>
                    <a:pt x="1261" y="5273"/>
                    <a:pt x="1267" y="5288"/>
                  </a:cubicBezTo>
                  <a:cubicBezTo>
                    <a:pt x="1278" y="5306"/>
                    <a:pt x="1283" y="5324"/>
                    <a:pt x="1285" y="5342"/>
                  </a:cubicBezTo>
                  <a:cubicBezTo>
                    <a:pt x="1287" y="5359"/>
                    <a:pt x="1287" y="5376"/>
                    <a:pt x="1287" y="5390"/>
                  </a:cubicBezTo>
                  <a:cubicBezTo>
                    <a:pt x="1287" y="5420"/>
                    <a:pt x="1288" y="5444"/>
                    <a:pt x="1314" y="5456"/>
                  </a:cubicBezTo>
                  <a:cubicBezTo>
                    <a:pt x="1296" y="5415"/>
                    <a:pt x="1342" y="5361"/>
                    <a:pt x="1317" y="5300"/>
                  </a:cubicBezTo>
                  <a:cubicBezTo>
                    <a:pt x="1321" y="5308"/>
                    <a:pt x="1386" y="5285"/>
                    <a:pt x="1357" y="5285"/>
                  </a:cubicBezTo>
                  <a:cubicBezTo>
                    <a:pt x="1304" y="5312"/>
                    <a:pt x="1337" y="5259"/>
                    <a:pt x="1301" y="5254"/>
                  </a:cubicBezTo>
                  <a:cubicBezTo>
                    <a:pt x="1295" y="5232"/>
                    <a:pt x="1315" y="5219"/>
                    <a:pt x="1338" y="5206"/>
                  </a:cubicBezTo>
                  <a:cubicBezTo>
                    <a:pt x="1380" y="5214"/>
                    <a:pt x="1391" y="5269"/>
                    <a:pt x="1428" y="5281"/>
                  </a:cubicBezTo>
                  <a:cubicBezTo>
                    <a:pt x="1461" y="5268"/>
                    <a:pt x="1467" y="5243"/>
                    <a:pt x="1445" y="5227"/>
                  </a:cubicBezTo>
                  <a:cubicBezTo>
                    <a:pt x="1448" y="5213"/>
                    <a:pt x="1450" y="5198"/>
                    <a:pt x="1449" y="5183"/>
                  </a:cubicBezTo>
                  <a:cubicBezTo>
                    <a:pt x="1448" y="5169"/>
                    <a:pt x="1447" y="5154"/>
                    <a:pt x="1443" y="5138"/>
                  </a:cubicBezTo>
                  <a:cubicBezTo>
                    <a:pt x="1437" y="5108"/>
                    <a:pt x="1424" y="5077"/>
                    <a:pt x="1410" y="5046"/>
                  </a:cubicBezTo>
                  <a:cubicBezTo>
                    <a:pt x="1398" y="5014"/>
                    <a:pt x="1384" y="4982"/>
                    <a:pt x="1372" y="4951"/>
                  </a:cubicBezTo>
                  <a:cubicBezTo>
                    <a:pt x="1370" y="4943"/>
                    <a:pt x="1367" y="4936"/>
                    <a:pt x="1365" y="4928"/>
                  </a:cubicBezTo>
                  <a:cubicBezTo>
                    <a:pt x="1363" y="4921"/>
                    <a:pt x="1361" y="4913"/>
                    <a:pt x="1359" y="4906"/>
                  </a:cubicBezTo>
                  <a:cubicBezTo>
                    <a:pt x="1356" y="4891"/>
                    <a:pt x="1354" y="4876"/>
                    <a:pt x="1354" y="4862"/>
                  </a:cubicBezTo>
                  <a:cubicBezTo>
                    <a:pt x="1352" y="4850"/>
                    <a:pt x="1376" y="4850"/>
                    <a:pt x="1366" y="4834"/>
                  </a:cubicBezTo>
                  <a:cubicBezTo>
                    <a:pt x="1362" y="4820"/>
                    <a:pt x="1353" y="4805"/>
                    <a:pt x="1346" y="4788"/>
                  </a:cubicBezTo>
                  <a:cubicBezTo>
                    <a:pt x="1339" y="4771"/>
                    <a:pt x="1332" y="4753"/>
                    <a:pt x="1327" y="4735"/>
                  </a:cubicBezTo>
                  <a:cubicBezTo>
                    <a:pt x="1322" y="4716"/>
                    <a:pt x="1319" y="4698"/>
                    <a:pt x="1321" y="4680"/>
                  </a:cubicBezTo>
                  <a:cubicBezTo>
                    <a:pt x="1323" y="4662"/>
                    <a:pt x="1331" y="4644"/>
                    <a:pt x="1345" y="4629"/>
                  </a:cubicBezTo>
                  <a:cubicBezTo>
                    <a:pt x="1336" y="4610"/>
                    <a:pt x="1334" y="4592"/>
                    <a:pt x="1333" y="4573"/>
                  </a:cubicBezTo>
                  <a:cubicBezTo>
                    <a:pt x="1333" y="4564"/>
                    <a:pt x="1333" y="4554"/>
                    <a:pt x="1334" y="4544"/>
                  </a:cubicBezTo>
                  <a:cubicBezTo>
                    <a:pt x="1334" y="4534"/>
                    <a:pt x="1335" y="4524"/>
                    <a:pt x="1336" y="4514"/>
                  </a:cubicBezTo>
                  <a:cubicBezTo>
                    <a:pt x="1313" y="4513"/>
                    <a:pt x="1304" y="4500"/>
                    <a:pt x="1308" y="4476"/>
                  </a:cubicBezTo>
                  <a:cubicBezTo>
                    <a:pt x="1326" y="4486"/>
                    <a:pt x="1319" y="4475"/>
                    <a:pt x="1342" y="4475"/>
                  </a:cubicBezTo>
                  <a:cubicBezTo>
                    <a:pt x="1346" y="4491"/>
                    <a:pt x="1348" y="4510"/>
                    <a:pt x="1361" y="4519"/>
                  </a:cubicBezTo>
                  <a:cubicBezTo>
                    <a:pt x="1373" y="4510"/>
                    <a:pt x="1360" y="4485"/>
                    <a:pt x="1394" y="4492"/>
                  </a:cubicBezTo>
                  <a:cubicBezTo>
                    <a:pt x="1395" y="4513"/>
                    <a:pt x="1405" y="4527"/>
                    <a:pt x="1416" y="4539"/>
                  </a:cubicBezTo>
                  <a:cubicBezTo>
                    <a:pt x="1427" y="4552"/>
                    <a:pt x="1439" y="4564"/>
                    <a:pt x="1443" y="4582"/>
                  </a:cubicBezTo>
                  <a:cubicBezTo>
                    <a:pt x="1446" y="4570"/>
                    <a:pt x="1467" y="4569"/>
                    <a:pt x="1457" y="4550"/>
                  </a:cubicBezTo>
                  <a:cubicBezTo>
                    <a:pt x="1406" y="4528"/>
                    <a:pt x="1409" y="4461"/>
                    <a:pt x="1341" y="4449"/>
                  </a:cubicBezTo>
                  <a:cubicBezTo>
                    <a:pt x="1348" y="4434"/>
                    <a:pt x="1384" y="4425"/>
                    <a:pt x="1400" y="4435"/>
                  </a:cubicBezTo>
                  <a:cubicBezTo>
                    <a:pt x="1405" y="4429"/>
                    <a:pt x="1409" y="4423"/>
                    <a:pt x="1412" y="4416"/>
                  </a:cubicBezTo>
                  <a:cubicBezTo>
                    <a:pt x="1416" y="4409"/>
                    <a:pt x="1418" y="4402"/>
                    <a:pt x="1419" y="4395"/>
                  </a:cubicBezTo>
                  <a:cubicBezTo>
                    <a:pt x="1422" y="4381"/>
                    <a:pt x="1422" y="4366"/>
                    <a:pt x="1421" y="4351"/>
                  </a:cubicBezTo>
                  <a:cubicBezTo>
                    <a:pt x="1420" y="4321"/>
                    <a:pt x="1417" y="4291"/>
                    <a:pt x="1435" y="4267"/>
                  </a:cubicBezTo>
                  <a:cubicBezTo>
                    <a:pt x="1466" y="4269"/>
                    <a:pt x="1464" y="4291"/>
                    <a:pt x="1485" y="4300"/>
                  </a:cubicBezTo>
                  <a:cubicBezTo>
                    <a:pt x="1491" y="4256"/>
                    <a:pt x="1506" y="4307"/>
                    <a:pt x="1527" y="4307"/>
                  </a:cubicBezTo>
                  <a:cubicBezTo>
                    <a:pt x="1500" y="4275"/>
                    <a:pt x="1508" y="4218"/>
                    <a:pt x="1499" y="4174"/>
                  </a:cubicBezTo>
                  <a:cubicBezTo>
                    <a:pt x="1516" y="4137"/>
                    <a:pt x="1529" y="4100"/>
                    <a:pt x="1540" y="4062"/>
                  </a:cubicBezTo>
                  <a:cubicBezTo>
                    <a:pt x="1552" y="4025"/>
                    <a:pt x="1562" y="3987"/>
                    <a:pt x="1571" y="3949"/>
                  </a:cubicBezTo>
                  <a:cubicBezTo>
                    <a:pt x="1581" y="3910"/>
                    <a:pt x="1589" y="3872"/>
                    <a:pt x="1597" y="3833"/>
                  </a:cubicBezTo>
                  <a:cubicBezTo>
                    <a:pt x="1607" y="3794"/>
                    <a:pt x="1614" y="3755"/>
                    <a:pt x="1623" y="3716"/>
                  </a:cubicBezTo>
                  <a:cubicBezTo>
                    <a:pt x="1633" y="3677"/>
                    <a:pt x="1642" y="3638"/>
                    <a:pt x="1652" y="3600"/>
                  </a:cubicBezTo>
                  <a:cubicBezTo>
                    <a:pt x="1664" y="3562"/>
                    <a:pt x="1675" y="3524"/>
                    <a:pt x="1688" y="3488"/>
                  </a:cubicBezTo>
                  <a:cubicBezTo>
                    <a:pt x="1703" y="3452"/>
                    <a:pt x="1717" y="3416"/>
                    <a:pt x="1734" y="3383"/>
                  </a:cubicBezTo>
                  <a:cubicBezTo>
                    <a:pt x="1752" y="3349"/>
                    <a:pt x="1771" y="3318"/>
                    <a:pt x="1792" y="3288"/>
                  </a:cubicBezTo>
                  <a:cubicBezTo>
                    <a:pt x="1802" y="3246"/>
                    <a:pt x="1816" y="3203"/>
                    <a:pt x="1832" y="3165"/>
                  </a:cubicBezTo>
                  <a:cubicBezTo>
                    <a:pt x="1849" y="3128"/>
                    <a:pt x="1865" y="3094"/>
                    <a:pt x="1876" y="3066"/>
                  </a:cubicBezTo>
                  <a:cubicBezTo>
                    <a:pt x="1869" y="3041"/>
                    <a:pt x="1871" y="3010"/>
                    <a:pt x="1880" y="2984"/>
                  </a:cubicBezTo>
                  <a:cubicBezTo>
                    <a:pt x="1889" y="2957"/>
                    <a:pt x="1905" y="2935"/>
                    <a:pt x="1925" y="2929"/>
                  </a:cubicBezTo>
                  <a:cubicBezTo>
                    <a:pt x="1918" y="2900"/>
                    <a:pt x="1972" y="2825"/>
                    <a:pt x="1989" y="2800"/>
                  </a:cubicBezTo>
                  <a:cubicBezTo>
                    <a:pt x="1965" y="2830"/>
                    <a:pt x="2000" y="2805"/>
                    <a:pt x="2013" y="2811"/>
                  </a:cubicBezTo>
                  <a:cubicBezTo>
                    <a:pt x="1982" y="2852"/>
                    <a:pt x="1951" y="2874"/>
                    <a:pt x="1981" y="2910"/>
                  </a:cubicBezTo>
                  <a:cubicBezTo>
                    <a:pt x="1973" y="2913"/>
                    <a:pt x="1966" y="2915"/>
                    <a:pt x="1956" y="2914"/>
                  </a:cubicBezTo>
                  <a:cubicBezTo>
                    <a:pt x="1958" y="2909"/>
                    <a:pt x="1963" y="2904"/>
                    <a:pt x="1957" y="2899"/>
                  </a:cubicBezTo>
                  <a:cubicBezTo>
                    <a:pt x="1923" y="2925"/>
                    <a:pt x="2006" y="2925"/>
                    <a:pt x="1991" y="2954"/>
                  </a:cubicBezTo>
                  <a:cubicBezTo>
                    <a:pt x="1952" y="2932"/>
                    <a:pt x="1973" y="2993"/>
                    <a:pt x="1928" y="2954"/>
                  </a:cubicBezTo>
                  <a:cubicBezTo>
                    <a:pt x="1936" y="2936"/>
                    <a:pt x="1959" y="2946"/>
                    <a:pt x="1939" y="2924"/>
                  </a:cubicBezTo>
                  <a:cubicBezTo>
                    <a:pt x="1930" y="2935"/>
                    <a:pt x="1922" y="2946"/>
                    <a:pt x="1915" y="2957"/>
                  </a:cubicBezTo>
                  <a:cubicBezTo>
                    <a:pt x="1909" y="2968"/>
                    <a:pt x="1903" y="2980"/>
                    <a:pt x="1898" y="2990"/>
                  </a:cubicBezTo>
                  <a:cubicBezTo>
                    <a:pt x="1889" y="3012"/>
                    <a:pt x="1882" y="3032"/>
                    <a:pt x="1878" y="3046"/>
                  </a:cubicBezTo>
                  <a:cubicBezTo>
                    <a:pt x="1915" y="3045"/>
                    <a:pt x="1905" y="2987"/>
                    <a:pt x="1928" y="2969"/>
                  </a:cubicBezTo>
                  <a:cubicBezTo>
                    <a:pt x="1941" y="2970"/>
                    <a:pt x="1957" y="2982"/>
                    <a:pt x="1970" y="2984"/>
                  </a:cubicBezTo>
                  <a:cubicBezTo>
                    <a:pt x="2005" y="2970"/>
                    <a:pt x="1999" y="2930"/>
                    <a:pt x="2042" y="2941"/>
                  </a:cubicBezTo>
                  <a:cubicBezTo>
                    <a:pt x="2019" y="3024"/>
                    <a:pt x="1981" y="2976"/>
                    <a:pt x="1954" y="3023"/>
                  </a:cubicBezTo>
                  <a:cubicBezTo>
                    <a:pt x="1956" y="3021"/>
                    <a:pt x="1963" y="3022"/>
                    <a:pt x="1961" y="3028"/>
                  </a:cubicBezTo>
                  <a:cubicBezTo>
                    <a:pt x="1946" y="3064"/>
                    <a:pt x="1925" y="3071"/>
                    <a:pt x="1920" y="3108"/>
                  </a:cubicBezTo>
                  <a:cubicBezTo>
                    <a:pt x="1903" y="3113"/>
                    <a:pt x="1835" y="3120"/>
                    <a:pt x="1893" y="3154"/>
                  </a:cubicBezTo>
                  <a:cubicBezTo>
                    <a:pt x="1898" y="3130"/>
                    <a:pt x="1911" y="3104"/>
                    <a:pt x="1945" y="3116"/>
                  </a:cubicBezTo>
                  <a:cubicBezTo>
                    <a:pt x="1965" y="3099"/>
                    <a:pt x="1965" y="3076"/>
                    <a:pt x="1966" y="3056"/>
                  </a:cubicBezTo>
                  <a:cubicBezTo>
                    <a:pt x="1967" y="3035"/>
                    <a:pt x="1969" y="3017"/>
                    <a:pt x="1991" y="3013"/>
                  </a:cubicBezTo>
                  <a:cubicBezTo>
                    <a:pt x="1980" y="3036"/>
                    <a:pt x="1980" y="3059"/>
                    <a:pt x="1998" y="3081"/>
                  </a:cubicBezTo>
                  <a:cubicBezTo>
                    <a:pt x="2016" y="3063"/>
                    <a:pt x="1979" y="3046"/>
                    <a:pt x="2002" y="3028"/>
                  </a:cubicBezTo>
                  <a:cubicBezTo>
                    <a:pt x="2011" y="3036"/>
                    <a:pt x="2008" y="3044"/>
                    <a:pt x="2017" y="3052"/>
                  </a:cubicBezTo>
                  <a:cubicBezTo>
                    <a:pt x="2017" y="3044"/>
                    <a:pt x="2018" y="3035"/>
                    <a:pt x="2021" y="3026"/>
                  </a:cubicBezTo>
                  <a:cubicBezTo>
                    <a:pt x="2023" y="3017"/>
                    <a:pt x="2027" y="3008"/>
                    <a:pt x="2032" y="3001"/>
                  </a:cubicBezTo>
                  <a:cubicBezTo>
                    <a:pt x="2041" y="2987"/>
                    <a:pt x="2055" y="2978"/>
                    <a:pt x="2073" y="2986"/>
                  </a:cubicBezTo>
                  <a:cubicBezTo>
                    <a:pt x="2065" y="3010"/>
                    <a:pt x="2056" y="3031"/>
                    <a:pt x="2048" y="3051"/>
                  </a:cubicBezTo>
                  <a:cubicBezTo>
                    <a:pt x="2040" y="3072"/>
                    <a:pt x="2033" y="3091"/>
                    <a:pt x="2030" y="3110"/>
                  </a:cubicBezTo>
                  <a:cubicBezTo>
                    <a:pt x="2020" y="3103"/>
                    <a:pt x="2002" y="3093"/>
                    <a:pt x="2013" y="3105"/>
                  </a:cubicBezTo>
                  <a:cubicBezTo>
                    <a:pt x="2018" y="3108"/>
                    <a:pt x="2022" y="3111"/>
                    <a:pt x="2027" y="3114"/>
                  </a:cubicBezTo>
                  <a:cubicBezTo>
                    <a:pt x="2056" y="3103"/>
                    <a:pt x="2059" y="3083"/>
                    <a:pt x="2063" y="3066"/>
                  </a:cubicBezTo>
                  <a:cubicBezTo>
                    <a:pt x="2067" y="3049"/>
                    <a:pt x="2074" y="3036"/>
                    <a:pt x="2108" y="3039"/>
                  </a:cubicBezTo>
                  <a:cubicBezTo>
                    <a:pt x="2098" y="3048"/>
                    <a:pt x="2096" y="3061"/>
                    <a:pt x="2093" y="3073"/>
                  </a:cubicBezTo>
                  <a:cubicBezTo>
                    <a:pt x="2089" y="3084"/>
                    <a:pt x="2085" y="3094"/>
                    <a:pt x="2070" y="3095"/>
                  </a:cubicBezTo>
                  <a:cubicBezTo>
                    <a:pt x="2103" y="3130"/>
                    <a:pt x="2080" y="3179"/>
                    <a:pt x="2054" y="3198"/>
                  </a:cubicBezTo>
                  <a:cubicBezTo>
                    <a:pt x="2077" y="3190"/>
                    <a:pt x="2091" y="3178"/>
                    <a:pt x="2099" y="3163"/>
                  </a:cubicBezTo>
                  <a:cubicBezTo>
                    <a:pt x="2108" y="3148"/>
                    <a:pt x="2111" y="3130"/>
                    <a:pt x="2112" y="3110"/>
                  </a:cubicBezTo>
                  <a:cubicBezTo>
                    <a:pt x="2112" y="3091"/>
                    <a:pt x="2113" y="3071"/>
                    <a:pt x="2114" y="3051"/>
                  </a:cubicBezTo>
                  <a:cubicBezTo>
                    <a:pt x="2116" y="3032"/>
                    <a:pt x="2119" y="3013"/>
                    <a:pt x="2128" y="2998"/>
                  </a:cubicBezTo>
                  <a:cubicBezTo>
                    <a:pt x="2155" y="3012"/>
                    <a:pt x="2129" y="3048"/>
                    <a:pt x="2165" y="3047"/>
                  </a:cubicBezTo>
                  <a:cubicBezTo>
                    <a:pt x="2167" y="3001"/>
                    <a:pt x="2202" y="2970"/>
                    <a:pt x="2239" y="2944"/>
                  </a:cubicBezTo>
                  <a:cubicBezTo>
                    <a:pt x="2249" y="2937"/>
                    <a:pt x="2258" y="2931"/>
                    <a:pt x="2268" y="2925"/>
                  </a:cubicBezTo>
                  <a:cubicBezTo>
                    <a:pt x="2277" y="2919"/>
                    <a:pt x="2287" y="2914"/>
                    <a:pt x="2296" y="2908"/>
                  </a:cubicBezTo>
                  <a:cubicBezTo>
                    <a:pt x="2314" y="2897"/>
                    <a:pt x="2330" y="2885"/>
                    <a:pt x="2341" y="2872"/>
                  </a:cubicBezTo>
                  <a:cubicBezTo>
                    <a:pt x="2330" y="2906"/>
                    <a:pt x="2318" y="2936"/>
                    <a:pt x="2303" y="2961"/>
                  </a:cubicBezTo>
                  <a:cubicBezTo>
                    <a:pt x="2289" y="2986"/>
                    <a:pt x="2272" y="3007"/>
                    <a:pt x="2248" y="3022"/>
                  </a:cubicBezTo>
                  <a:cubicBezTo>
                    <a:pt x="2236" y="3033"/>
                    <a:pt x="2276" y="3026"/>
                    <a:pt x="2265" y="3042"/>
                  </a:cubicBezTo>
                  <a:cubicBezTo>
                    <a:pt x="2239" y="3048"/>
                    <a:pt x="2220" y="3075"/>
                    <a:pt x="2203" y="3108"/>
                  </a:cubicBezTo>
                  <a:cubicBezTo>
                    <a:pt x="2186" y="3140"/>
                    <a:pt x="2176" y="3179"/>
                    <a:pt x="2167" y="3212"/>
                  </a:cubicBezTo>
                  <a:cubicBezTo>
                    <a:pt x="2157" y="3204"/>
                    <a:pt x="2158" y="3199"/>
                    <a:pt x="2145" y="3198"/>
                  </a:cubicBezTo>
                  <a:cubicBezTo>
                    <a:pt x="2162" y="3229"/>
                    <a:pt x="2153" y="3250"/>
                    <a:pt x="2140" y="3269"/>
                  </a:cubicBezTo>
                  <a:cubicBezTo>
                    <a:pt x="2127" y="3288"/>
                    <a:pt x="2109" y="3305"/>
                    <a:pt x="2109" y="3325"/>
                  </a:cubicBezTo>
                  <a:cubicBezTo>
                    <a:pt x="2113" y="3323"/>
                    <a:pt x="2114" y="3316"/>
                    <a:pt x="2122" y="3321"/>
                  </a:cubicBezTo>
                  <a:cubicBezTo>
                    <a:pt x="2107" y="3335"/>
                    <a:pt x="2095" y="3352"/>
                    <a:pt x="2083" y="3370"/>
                  </a:cubicBezTo>
                  <a:cubicBezTo>
                    <a:pt x="2071" y="3389"/>
                    <a:pt x="2060" y="3409"/>
                    <a:pt x="2051" y="3430"/>
                  </a:cubicBezTo>
                  <a:cubicBezTo>
                    <a:pt x="2043" y="3451"/>
                    <a:pt x="2037" y="3473"/>
                    <a:pt x="2034" y="3495"/>
                  </a:cubicBezTo>
                  <a:cubicBezTo>
                    <a:pt x="2032" y="3506"/>
                    <a:pt x="2031" y="3517"/>
                    <a:pt x="2031" y="3528"/>
                  </a:cubicBezTo>
                  <a:cubicBezTo>
                    <a:pt x="2031" y="3539"/>
                    <a:pt x="2032" y="3550"/>
                    <a:pt x="2034" y="3561"/>
                  </a:cubicBezTo>
                  <a:cubicBezTo>
                    <a:pt x="2023" y="3556"/>
                    <a:pt x="2013" y="3552"/>
                    <a:pt x="2003" y="3547"/>
                  </a:cubicBezTo>
                  <a:cubicBezTo>
                    <a:pt x="2003" y="3569"/>
                    <a:pt x="2002" y="3593"/>
                    <a:pt x="2000" y="3618"/>
                  </a:cubicBezTo>
                  <a:cubicBezTo>
                    <a:pt x="1998" y="3643"/>
                    <a:pt x="1997" y="3669"/>
                    <a:pt x="1992" y="3694"/>
                  </a:cubicBezTo>
                  <a:cubicBezTo>
                    <a:pt x="1990" y="3707"/>
                    <a:pt x="1987" y="3719"/>
                    <a:pt x="1984" y="3731"/>
                  </a:cubicBezTo>
                  <a:cubicBezTo>
                    <a:pt x="1981" y="3744"/>
                    <a:pt x="1977" y="3756"/>
                    <a:pt x="1972" y="3767"/>
                  </a:cubicBezTo>
                  <a:cubicBezTo>
                    <a:pt x="1968" y="3779"/>
                    <a:pt x="1962" y="3790"/>
                    <a:pt x="1956" y="3801"/>
                  </a:cubicBezTo>
                  <a:cubicBezTo>
                    <a:pt x="1950" y="3812"/>
                    <a:pt x="1942" y="3822"/>
                    <a:pt x="1935" y="3831"/>
                  </a:cubicBezTo>
                  <a:cubicBezTo>
                    <a:pt x="1953" y="3835"/>
                    <a:pt x="1960" y="3843"/>
                    <a:pt x="1956" y="3853"/>
                  </a:cubicBezTo>
                  <a:cubicBezTo>
                    <a:pt x="1951" y="3866"/>
                    <a:pt x="1947" y="3879"/>
                    <a:pt x="1943" y="3893"/>
                  </a:cubicBezTo>
                  <a:cubicBezTo>
                    <a:pt x="1939" y="3906"/>
                    <a:pt x="1935" y="3920"/>
                    <a:pt x="1933" y="3934"/>
                  </a:cubicBezTo>
                  <a:cubicBezTo>
                    <a:pt x="1928" y="3962"/>
                    <a:pt x="1924" y="3991"/>
                    <a:pt x="1920" y="4020"/>
                  </a:cubicBezTo>
                  <a:cubicBezTo>
                    <a:pt x="1919" y="4049"/>
                    <a:pt x="1918" y="4079"/>
                    <a:pt x="1917" y="4108"/>
                  </a:cubicBezTo>
                  <a:cubicBezTo>
                    <a:pt x="1917" y="4137"/>
                    <a:pt x="1919" y="4167"/>
                    <a:pt x="1920" y="4196"/>
                  </a:cubicBezTo>
                  <a:cubicBezTo>
                    <a:pt x="1926" y="4313"/>
                    <a:pt x="1942" y="4424"/>
                    <a:pt x="1934" y="4524"/>
                  </a:cubicBezTo>
                  <a:cubicBezTo>
                    <a:pt x="1934" y="4516"/>
                    <a:pt x="1931" y="4507"/>
                    <a:pt x="1950" y="4508"/>
                  </a:cubicBezTo>
                  <a:cubicBezTo>
                    <a:pt x="1940" y="4532"/>
                    <a:pt x="1935" y="4555"/>
                    <a:pt x="1932" y="4577"/>
                  </a:cubicBezTo>
                  <a:cubicBezTo>
                    <a:pt x="1931" y="4588"/>
                    <a:pt x="1930" y="4599"/>
                    <a:pt x="1930" y="4610"/>
                  </a:cubicBezTo>
                  <a:cubicBezTo>
                    <a:pt x="1930" y="4621"/>
                    <a:pt x="1932" y="4632"/>
                    <a:pt x="1933" y="4642"/>
                  </a:cubicBezTo>
                  <a:cubicBezTo>
                    <a:pt x="1936" y="4663"/>
                    <a:pt x="1940" y="4684"/>
                    <a:pt x="1945" y="4704"/>
                  </a:cubicBezTo>
                  <a:cubicBezTo>
                    <a:pt x="1950" y="4725"/>
                    <a:pt x="1956" y="4745"/>
                    <a:pt x="1961" y="4766"/>
                  </a:cubicBezTo>
                  <a:cubicBezTo>
                    <a:pt x="1950" y="4779"/>
                    <a:pt x="1928" y="4788"/>
                    <a:pt x="1916" y="4800"/>
                  </a:cubicBezTo>
                  <a:cubicBezTo>
                    <a:pt x="1952" y="4793"/>
                    <a:pt x="1933" y="4789"/>
                    <a:pt x="1972" y="4779"/>
                  </a:cubicBezTo>
                  <a:cubicBezTo>
                    <a:pt x="1965" y="4790"/>
                    <a:pt x="1960" y="4802"/>
                    <a:pt x="1958" y="4814"/>
                  </a:cubicBezTo>
                  <a:cubicBezTo>
                    <a:pt x="1956" y="4825"/>
                    <a:pt x="1956" y="4837"/>
                    <a:pt x="1958" y="4849"/>
                  </a:cubicBezTo>
                  <a:cubicBezTo>
                    <a:pt x="1963" y="4872"/>
                    <a:pt x="1973" y="4895"/>
                    <a:pt x="1988" y="4912"/>
                  </a:cubicBezTo>
                  <a:cubicBezTo>
                    <a:pt x="1980" y="4915"/>
                    <a:pt x="1971" y="4917"/>
                    <a:pt x="1963" y="4919"/>
                  </a:cubicBezTo>
                  <a:cubicBezTo>
                    <a:pt x="2004" y="4941"/>
                    <a:pt x="2027" y="4976"/>
                    <a:pt x="2009" y="5010"/>
                  </a:cubicBezTo>
                  <a:cubicBezTo>
                    <a:pt x="2009" y="5004"/>
                    <a:pt x="2020" y="5001"/>
                    <a:pt x="2032" y="4998"/>
                  </a:cubicBezTo>
                  <a:cubicBezTo>
                    <a:pt x="2048" y="5019"/>
                    <a:pt x="2059" y="5038"/>
                    <a:pt x="2033" y="5049"/>
                  </a:cubicBezTo>
                  <a:cubicBezTo>
                    <a:pt x="2045" y="5059"/>
                    <a:pt x="2046" y="5077"/>
                    <a:pt x="2022" y="5096"/>
                  </a:cubicBezTo>
                  <a:cubicBezTo>
                    <a:pt x="2036" y="5111"/>
                    <a:pt x="2061" y="5081"/>
                    <a:pt x="2074" y="5087"/>
                  </a:cubicBezTo>
                  <a:cubicBezTo>
                    <a:pt x="2083" y="5133"/>
                    <a:pt x="2096" y="5184"/>
                    <a:pt x="2115" y="5232"/>
                  </a:cubicBezTo>
                  <a:cubicBezTo>
                    <a:pt x="2120" y="5244"/>
                    <a:pt x="2125" y="5256"/>
                    <a:pt x="2130" y="5268"/>
                  </a:cubicBezTo>
                  <a:lnTo>
                    <a:pt x="2134" y="5278"/>
                  </a:lnTo>
                  <a:cubicBezTo>
                    <a:pt x="2135" y="5281"/>
                    <a:pt x="2137" y="5284"/>
                    <a:pt x="2139" y="5287"/>
                  </a:cubicBezTo>
                  <a:cubicBezTo>
                    <a:pt x="2142" y="5294"/>
                    <a:pt x="2145" y="5301"/>
                    <a:pt x="2149" y="5307"/>
                  </a:cubicBezTo>
                  <a:cubicBezTo>
                    <a:pt x="2155" y="5321"/>
                    <a:pt x="2162" y="5334"/>
                    <a:pt x="2169" y="5347"/>
                  </a:cubicBezTo>
                  <a:lnTo>
                    <a:pt x="2180" y="5367"/>
                  </a:lnTo>
                  <a:lnTo>
                    <a:pt x="2183" y="5372"/>
                  </a:lnTo>
                  <a:lnTo>
                    <a:pt x="2184" y="5375"/>
                  </a:lnTo>
                  <a:lnTo>
                    <a:pt x="2185" y="5376"/>
                  </a:lnTo>
                  <a:lnTo>
                    <a:pt x="2185" y="5377"/>
                  </a:lnTo>
                  <a:lnTo>
                    <a:pt x="2185" y="5377"/>
                  </a:lnTo>
                  <a:lnTo>
                    <a:pt x="2185" y="5377"/>
                  </a:lnTo>
                  <a:cubicBezTo>
                    <a:pt x="2182" y="5371"/>
                    <a:pt x="2184" y="5376"/>
                    <a:pt x="2184" y="5374"/>
                  </a:cubicBezTo>
                  <a:lnTo>
                    <a:pt x="2189" y="5383"/>
                  </a:lnTo>
                  <a:cubicBezTo>
                    <a:pt x="2247" y="5482"/>
                    <a:pt x="2322" y="5572"/>
                    <a:pt x="2395" y="5644"/>
                  </a:cubicBezTo>
                  <a:lnTo>
                    <a:pt x="2377" y="5619"/>
                  </a:lnTo>
                  <a:cubicBezTo>
                    <a:pt x="2371" y="5610"/>
                    <a:pt x="2365" y="5601"/>
                    <a:pt x="2359" y="5593"/>
                  </a:cubicBezTo>
                  <a:cubicBezTo>
                    <a:pt x="2348" y="5575"/>
                    <a:pt x="2336" y="5558"/>
                    <a:pt x="2325" y="5540"/>
                  </a:cubicBezTo>
                  <a:cubicBezTo>
                    <a:pt x="2303" y="5505"/>
                    <a:pt x="2281" y="5469"/>
                    <a:pt x="2259" y="5433"/>
                  </a:cubicBezTo>
                  <a:cubicBezTo>
                    <a:pt x="2248" y="5415"/>
                    <a:pt x="2238" y="5397"/>
                    <a:pt x="2226" y="5379"/>
                  </a:cubicBezTo>
                  <a:lnTo>
                    <a:pt x="2211" y="5356"/>
                  </a:lnTo>
                  <a:cubicBezTo>
                    <a:pt x="2205" y="5346"/>
                    <a:pt x="2199" y="5336"/>
                    <a:pt x="2193" y="5326"/>
                  </a:cubicBezTo>
                  <a:cubicBezTo>
                    <a:pt x="2181" y="5306"/>
                    <a:pt x="2169" y="5286"/>
                    <a:pt x="2156" y="5267"/>
                  </a:cubicBezTo>
                  <a:cubicBezTo>
                    <a:pt x="2145" y="5250"/>
                    <a:pt x="2133" y="5232"/>
                    <a:pt x="2121" y="5215"/>
                  </a:cubicBezTo>
                  <a:cubicBezTo>
                    <a:pt x="2143" y="5206"/>
                    <a:pt x="2098" y="5191"/>
                    <a:pt x="2134" y="5183"/>
                  </a:cubicBezTo>
                  <a:cubicBezTo>
                    <a:pt x="2125" y="5175"/>
                    <a:pt x="2119" y="5164"/>
                    <a:pt x="2113" y="5153"/>
                  </a:cubicBezTo>
                  <a:cubicBezTo>
                    <a:pt x="2107" y="5142"/>
                    <a:pt x="2102" y="5130"/>
                    <a:pt x="2098" y="5117"/>
                  </a:cubicBezTo>
                  <a:cubicBezTo>
                    <a:pt x="2094" y="5105"/>
                    <a:pt x="2090" y="5092"/>
                    <a:pt x="2087" y="5079"/>
                  </a:cubicBezTo>
                  <a:cubicBezTo>
                    <a:pt x="2084" y="5066"/>
                    <a:pt x="2082" y="5052"/>
                    <a:pt x="2079" y="5039"/>
                  </a:cubicBezTo>
                  <a:cubicBezTo>
                    <a:pt x="2068" y="4986"/>
                    <a:pt x="2061" y="4934"/>
                    <a:pt x="2028" y="4897"/>
                  </a:cubicBezTo>
                  <a:cubicBezTo>
                    <a:pt x="2037" y="4893"/>
                    <a:pt x="2051" y="4891"/>
                    <a:pt x="2051" y="4886"/>
                  </a:cubicBezTo>
                  <a:cubicBezTo>
                    <a:pt x="2020" y="4898"/>
                    <a:pt x="2016" y="4884"/>
                    <a:pt x="2005" y="4877"/>
                  </a:cubicBezTo>
                  <a:cubicBezTo>
                    <a:pt x="2039" y="4859"/>
                    <a:pt x="1993" y="4833"/>
                    <a:pt x="2029" y="4802"/>
                  </a:cubicBezTo>
                  <a:cubicBezTo>
                    <a:pt x="2010" y="4803"/>
                    <a:pt x="2007" y="4786"/>
                    <a:pt x="2009" y="4768"/>
                  </a:cubicBezTo>
                  <a:cubicBezTo>
                    <a:pt x="2012" y="4751"/>
                    <a:pt x="2020" y="4731"/>
                    <a:pt x="2022" y="4725"/>
                  </a:cubicBezTo>
                  <a:cubicBezTo>
                    <a:pt x="2010" y="4722"/>
                    <a:pt x="1990" y="4726"/>
                    <a:pt x="1986" y="4716"/>
                  </a:cubicBezTo>
                  <a:cubicBezTo>
                    <a:pt x="2001" y="4712"/>
                    <a:pt x="1999" y="4707"/>
                    <a:pt x="1996" y="4700"/>
                  </a:cubicBezTo>
                  <a:cubicBezTo>
                    <a:pt x="1994" y="4694"/>
                    <a:pt x="1992" y="4686"/>
                    <a:pt x="2005" y="4679"/>
                  </a:cubicBezTo>
                  <a:cubicBezTo>
                    <a:pt x="1965" y="4670"/>
                    <a:pt x="1984" y="4642"/>
                    <a:pt x="1970" y="4620"/>
                  </a:cubicBezTo>
                  <a:cubicBezTo>
                    <a:pt x="2020" y="4610"/>
                    <a:pt x="1991" y="4584"/>
                    <a:pt x="1989" y="4559"/>
                  </a:cubicBezTo>
                  <a:cubicBezTo>
                    <a:pt x="1976" y="4550"/>
                    <a:pt x="1969" y="4567"/>
                    <a:pt x="1963" y="4557"/>
                  </a:cubicBezTo>
                  <a:cubicBezTo>
                    <a:pt x="1964" y="4541"/>
                    <a:pt x="1965" y="4525"/>
                    <a:pt x="1965" y="4510"/>
                  </a:cubicBezTo>
                  <a:cubicBezTo>
                    <a:pt x="1966" y="4494"/>
                    <a:pt x="1966" y="4479"/>
                    <a:pt x="1966" y="4463"/>
                  </a:cubicBezTo>
                  <a:cubicBezTo>
                    <a:pt x="1966" y="4448"/>
                    <a:pt x="1966" y="4433"/>
                    <a:pt x="1965" y="4417"/>
                  </a:cubicBezTo>
                  <a:cubicBezTo>
                    <a:pt x="1966" y="4402"/>
                    <a:pt x="1966" y="4386"/>
                    <a:pt x="1966" y="4370"/>
                  </a:cubicBezTo>
                  <a:cubicBezTo>
                    <a:pt x="1966" y="4355"/>
                    <a:pt x="1967" y="4339"/>
                    <a:pt x="1967" y="4323"/>
                  </a:cubicBezTo>
                  <a:cubicBezTo>
                    <a:pt x="1969" y="4307"/>
                    <a:pt x="1971" y="4292"/>
                    <a:pt x="1973" y="4275"/>
                  </a:cubicBezTo>
                  <a:cubicBezTo>
                    <a:pt x="1975" y="4259"/>
                    <a:pt x="1978" y="4243"/>
                    <a:pt x="1981" y="4227"/>
                  </a:cubicBezTo>
                  <a:cubicBezTo>
                    <a:pt x="1985" y="4211"/>
                    <a:pt x="1990" y="4195"/>
                    <a:pt x="1995" y="4178"/>
                  </a:cubicBezTo>
                  <a:cubicBezTo>
                    <a:pt x="1997" y="4182"/>
                    <a:pt x="1995" y="4188"/>
                    <a:pt x="2003" y="4189"/>
                  </a:cubicBezTo>
                  <a:cubicBezTo>
                    <a:pt x="2011" y="4175"/>
                    <a:pt x="1980" y="4177"/>
                    <a:pt x="1988" y="4163"/>
                  </a:cubicBezTo>
                  <a:cubicBezTo>
                    <a:pt x="2011" y="4166"/>
                    <a:pt x="2006" y="4157"/>
                    <a:pt x="2022" y="4167"/>
                  </a:cubicBezTo>
                  <a:cubicBezTo>
                    <a:pt x="2015" y="4154"/>
                    <a:pt x="2016" y="4141"/>
                    <a:pt x="2021" y="4129"/>
                  </a:cubicBezTo>
                  <a:cubicBezTo>
                    <a:pt x="2026" y="4116"/>
                    <a:pt x="2035" y="4104"/>
                    <a:pt x="2039" y="4092"/>
                  </a:cubicBezTo>
                  <a:cubicBezTo>
                    <a:pt x="2014" y="4083"/>
                    <a:pt x="2018" y="4096"/>
                    <a:pt x="2004" y="4096"/>
                  </a:cubicBezTo>
                  <a:cubicBezTo>
                    <a:pt x="2009" y="4085"/>
                    <a:pt x="1990" y="4084"/>
                    <a:pt x="1999" y="4071"/>
                  </a:cubicBezTo>
                  <a:cubicBezTo>
                    <a:pt x="2016" y="4074"/>
                    <a:pt x="2008" y="4086"/>
                    <a:pt x="2032" y="4086"/>
                  </a:cubicBezTo>
                  <a:cubicBezTo>
                    <a:pt x="2046" y="4066"/>
                    <a:pt x="2006" y="4066"/>
                    <a:pt x="2020" y="4045"/>
                  </a:cubicBezTo>
                  <a:cubicBezTo>
                    <a:pt x="2059" y="4055"/>
                    <a:pt x="2033" y="4023"/>
                    <a:pt x="2061" y="4014"/>
                  </a:cubicBezTo>
                  <a:cubicBezTo>
                    <a:pt x="2031" y="3998"/>
                    <a:pt x="2031" y="3996"/>
                    <a:pt x="2012" y="3994"/>
                  </a:cubicBezTo>
                  <a:cubicBezTo>
                    <a:pt x="2022" y="3983"/>
                    <a:pt x="2030" y="3975"/>
                    <a:pt x="2009" y="3964"/>
                  </a:cubicBezTo>
                  <a:cubicBezTo>
                    <a:pt x="2018" y="3966"/>
                    <a:pt x="2026" y="3967"/>
                    <a:pt x="2034" y="3969"/>
                  </a:cubicBezTo>
                  <a:cubicBezTo>
                    <a:pt x="2031" y="3964"/>
                    <a:pt x="2024" y="3950"/>
                    <a:pt x="2022" y="3937"/>
                  </a:cubicBezTo>
                  <a:cubicBezTo>
                    <a:pt x="2021" y="3925"/>
                    <a:pt x="2025" y="3915"/>
                    <a:pt x="2045" y="3917"/>
                  </a:cubicBezTo>
                  <a:cubicBezTo>
                    <a:pt x="2038" y="3926"/>
                    <a:pt x="2044" y="3938"/>
                    <a:pt x="2047" y="3950"/>
                  </a:cubicBezTo>
                  <a:cubicBezTo>
                    <a:pt x="2051" y="3963"/>
                    <a:pt x="2051" y="3974"/>
                    <a:pt x="2031" y="3983"/>
                  </a:cubicBezTo>
                  <a:cubicBezTo>
                    <a:pt x="2048" y="3986"/>
                    <a:pt x="2057" y="3982"/>
                    <a:pt x="2062" y="3974"/>
                  </a:cubicBezTo>
                  <a:cubicBezTo>
                    <a:pt x="2066" y="3965"/>
                    <a:pt x="2067" y="3953"/>
                    <a:pt x="2068" y="3940"/>
                  </a:cubicBezTo>
                  <a:cubicBezTo>
                    <a:pt x="2070" y="3915"/>
                    <a:pt x="2072" y="3887"/>
                    <a:pt x="2105" y="3888"/>
                  </a:cubicBezTo>
                  <a:cubicBezTo>
                    <a:pt x="2101" y="3914"/>
                    <a:pt x="2097" y="3939"/>
                    <a:pt x="2091" y="3962"/>
                  </a:cubicBezTo>
                  <a:cubicBezTo>
                    <a:pt x="2087" y="3985"/>
                    <a:pt x="2082" y="4008"/>
                    <a:pt x="2076" y="4030"/>
                  </a:cubicBezTo>
                  <a:cubicBezTo>
                    <a:pt x="2070" y="4052"/>
                    <a:pt x="2066" y="4075"/>
                    <a:pt x="2061" y="4099"/>
                  </a:cubicBezTo>
                  <a:cubicBezTo>
                    <a:pt x="2058" y="4111"/>
                    <a:pt x="2055" y="4123"/>
                    <a:pt x="2053" y="4136"/>
                  </a:cubicBezTo>
                  <a:cubicBezTo>
                    <a:pt x="2050" y="4148"/>
                    <a:pt x="2049" y="4161"/>
                    <a:pt x="2047" y="4174"/>
                  </a:cubicBezTo>
                  <a:cubicBezTo>
                    <a:pt x="2061" y="4178"/>
                    <a:pt x="2069" y="4170"/>
                    <a:pt x="2072" y="4177"/>
                  </a:cubicBezTo>
                  <a:cubicBezTo>
                    <a:pt x="2067" y="4185"/>
                    <a:pt x="2080" y="4206"/>
                    <a:pt x="2061" y="4204"/>
                  </a:cubicBezTo>
                  <a:cubicBezTo>
                    <a:pt x="2041" y="4197"/>
                    <a:pt x="2084" y="4187"/>
                    <a:pt x="2046" y="4184"/>
                  </a:cubicBezTo>
                  <a:cubicBezTo>
                    <a:pt x="2043" y="4195"/>
                    <a:pt x="2042" y="4212"/>
                    <a:pt x="2043" y="4228"/>
                  </a:cubicBezTo>
                  <a:cubicBezTo>
                    <a:pt x="2043" y="4244"/>
                    <a:pt x="2046" y="4258"/>
                    <a:pt x="2049" y="4264"/>
                  </a:cubicBezTo>
                  <a:cubicBezTo>
                    <a:pt x="2050" y="4255"/>
                    <a:pt x="2074" y="4236"/>
                    <a:pt x="2092" y="4253"/>
                  </a:cubicBezTo>
                  <a:cubicBezTo>
                    <a:pt x="2081" y="4273"/>
                    <a:pt x="2075" y="4294"/>
                    <a:pt x="2070" y="4316"/>
                  </a:cubicBezTo>
                  <a:cubicBezTo>
                    <a:pt x="2067" y="4338"/>
                    <a:pt x="2067" y="4360"/>
                    <a:pt x="2068" y="4382"/>
                  </a:cubicBezTo>
                  <a:cubicBezTo>
                    <a:pt x="2068" y="4393"/>
                    <a:pt x="2069" y="4404"/>
                    <a:pt x="2070" y="4415"/>
                  </a:cubicBezTo>
                  <a:cubicBezTo>
                    <a:pt x="2071" y="4426"/>
                    <a:pt x="2072" y="4437"/>
                    <a:pt x="2074" y="4447"/>
                  </a:cubicBezTo>
                  <a:cubicBezTo>
                    <a:pt x="2076" y="4468"/>
                    <a:pt x="2078" y="4487"/>
                    <a:pt x="2078" y="4506"/>
                  </a:cubicBezTo>
                  <a:cubicBezTo>
                    <a:pt x="2080" y="4611"/>
                    <a:pt x="2076" y="4719"/>
                    <a:pt x="2091" y="4836"/>
                  </a:cubicBezTo>
                  <a:lnTo>
                    <a:pt x="2074" y="4840"/>
                  </a:lnTo>
                  <a:cubicBezTo>
                    <a:pt x="2099" y="4857"/>
                    <a:pt x="2099" y="4878"/>
                    <a:pt x="2102" y="4898"/>
                  </a:cubicBezTo>
                  <a:cubicBezTo>
                    <a:pt x="2103" y="4917"/>
                    <a:pt x="2106" y="4936"/>
                    <a:pt x="2132" y="4946"/>
                  </a:cubicBezTo>
                  <a:cubicBezTo>
                    <a:pt x="2130" y="4953"/>
                    <a:pt x="2128" y="4961"/>
                    <a:pt x="2124" y="4968"/>
                  </a:cubicBezTo>
                  <a:cubicBezTo>
                    <a:pt x="2120" y="4974"/>
                    <a:pt x="2113" y="4981"/>
                    <a:pt x="2100" y="4986"/>
                  </a:cubicBezTo>
                  <a:cubicBezTo>
                    <a:pt x="2108" y="4992"/>
                    <a:pt x="2100" y="5015"/>
                    <a:pt x="2118" y="5010"/>
                  </a:cubicBezTo>
                  <a:cubicBezTo>
                    <a:pt x="2108" y="4991"/>
                    <a:pt x="2117" y="4977"/>
                    <a:pt x="2147" y="4966"/>
                  </a:cubicBezTo>
                  <a:cubicBezTo>
                    <a:pt x="2160" y="4989"/>
                    <a:pt x="2177" y="5055"/>
                    <a:pt x="2176" y="5089"/>
                  </a:cubicBezTo>
                  <a:cubicBezTo>
                    <a:pt x="2188" y="5096"/>
                    <a:pt x="2197" y="5106"/>
                    <a:pt x="2204" y="5117"/>
                  </a:cubicBezTo>
                  <a:cubicBezTo>
                    <a:pt x="2207" y="5122"/>
                    <a:pt x="2211" y="5128"/>
                    <a:pt x="2214" y="5134"/>
                  </a:cubicBezTo>
                  <a:cubicBezTo>
                    <a:pt x="2217" y="5140"/>
                    <a:pt x="2220" y="5145"/>
                    <a:pt x="2223" y="5151"/>
                  </a:cubicBezTo>
                  <a:cubicBezTo>
                    <a:pt x="2234" y="5173"/>
                    <a:pt x="2245" y="5194"/>
                    <a:pt x="2266" y="5203"/>
                  </a:cubicBezTo>
                  <a:cubicBezTo>
                    <a:pt x="2272" y="5186"/>
                    <a:pt x="2257" y="5172"/>
                    <a:pt x="2248" y="5157"/>
                  </a:cubicBezTo>
                  <a:cubicBezTo>
                    <a:pt x="2240" y="5141"/>
                    <a:pt x="2239" y="5125"/>
                    <a:pt x="2276" y="5107"/>
                  </a:cubicBezTo>
                  <a:cubicBezTo>
                    <a:pt x="2273" y="5123"/>
                    <a:pt x="2287" y="5129"/>
                    <a:pt x="2299" y="5136"/>
                  </a:cubicBezTo>
                  <a:cubicBezTo>
                    <a:pt x="2312" y="5143"/>
                    <a:pt x="2323" y="5150"/>
                    <a:pt x="2316" y="5169"/>
                  </a:cubicBezTo>
                  <a:cubicBezTo>
                    <a:pt x="2329" y="5162"/>
                    <a:pt x="2336" y="5160"/>
                    <a:pt x="2340" y="5163"/>
                  </a:cubicBezTo>
                  <a:cubicBezTo>
                    <a:pt x="2342" y="5164"/>
                    <a:pt x="2342" y="5167"/>
                    <a:pt x="2343" y="5170"/>
                  </a:cubicBezTo>
                  <a:cubicBezTo>
                    <a:pt x="2343" y="5173"/>
                    <a:pt x="2343" y="5179"/>
                    <a:pt x="2343" y="5185"/>
                  </a:cubicBezTo>
                  <a:cubicBezTo>
                    <a:pt x="2379" y="5180"/>
                    <a:pt x="2392" y="5203"/>
                    <a:pt x="2402" y="5229"/>
                  </a:cubicBezTo>
                  <a:cubicBezTo>
                    <a:pt x="2405" y="5236"/>
                    <a:pt x="2408" y="5243"/>
                    <a:pt x="2410" y="5250"/>
                  </a:cubicBezTo>
                  <a:lnTo>
                    <a:pt x="2412" y="5255"/>
                  </a:lnTo>
                  <a:lnTo>
                    <a:pt x="2414" y="5257"/>
                  </a:lnTo>
                  <a:lnTo>
                    <a:pt x="2414" y="5258"/>
                  </a:lnTo>
                  <a:lnTo>
                    <a:pt x="2414" y="5259"/>
                  </a:lnTo>
                  <a:lnTo>
                    <a:pt x="2415" y="5259"/>
                  </a:lnTo>
                  <a:cubicBezTo>
                    <a:pt x="2419" y="5267"/>
                    <a:pt x="2409" y="5249"/>
                    <a:pt x="2410" y="5250"/>
                  </a:cubicBezTo>
                  <a:lnTo>
                    <a:pt x="2410" y="5251"/>
                  </a:lnTo>
                  <a:lnTo>
                    <a:pt x="2410" y="5251"/>
                  </a:lnTo>
                  <a:cubicBezTo>
                    <a:pt x="2411" y="5253"/>
                    <a:pt x="2413" y="5256"/>
                    <a:pt x="2415" y="5258"/>
                  </a:cubicBezTo>
                  <a:cubicBezTo>
                    <a:pt x="2421" y="5267"/>
                    <a:pt x="2431" y="5274"/>
                    <a:pt x="2445" y="5276"/>
                  </a:cubicBezTo>
                  <a:cubicBezTo>
                    <a:pt x="2432" y="5295"/>
                    <a:pt x="2430" y="5313"/>
                    <a:pt x="2429" y="5332"/>
                  </a:cubicBezTo>
                  <a:cubicBezTo>
                    <a:pt x="2453" y="5319"/>
                    <a:pt x="2430" y="5312"/>
                    <a:pt x="2455" y="5310"/>
                  </a:cubicBezTo>
                  <a:cubicBezTo>
                    <a:pt x="2456" y="5301"/>
                    <a:pt x="2433" y="5294"/>
                    <a:pt x="2449" y="5284"/>
                  </a:cubicBezTo>
                  <a:cubicBezTo>
                    <a:pt x="2479" y="5320"/>
                    <a:pt x="2511" y="5346"/>
                    <a:pt x="2539" y="5373"/>
                  </a:cubicBezTo>
                  <a:cubicBezTo>
                    <a:pt x="2553" y="5386"/>
                    <a:pt x="2568" y="5398"/>
                    <a:pt x="2581" y="5411"/>
                  </a:cubicBezTo>
                  <a:cubicBezTo>
                    <a:pt x="2595" y="5424"/>
                    <a:pt x="2608" y="5437"/>
                    <a:pt x="2622" y="5451"/>
                  </a:cubicBezTo>
                  <a:cubicBezTo>
                    <a:pt x="2653" y="5426"/>
                    <a:pt x="2663" y="5432"/>
                    <a:pt x="2669" y="5443"/>
                  </a:cubicBezTo>
                  <a:cubicBezTo>
                    <a:pt x="2674" y="5455"/>
                    <a:pt x="2675" y="5474"/>
                    <a:pt x="2686" y="5473"/>
                  </a:cubicBezTo>
                  <a:cubicBezTo>
                    <a:pt x="2695" y="5453"/>
                    <a:pt x="2702" y="5458"/>
                    <a:pt x="2708" y="5469"/>
                  </a:cubicBezTo>
                  <a:cubicBezTo>
                    <a:pt x="2714" y="5480"/>
                    <a:pt x="2720" y="5497"/>
                    <a:pt x="2726" y="5502"/>
                  </a:cubicBezTo>
                  <a:cubicBezTo>
                    <a:pt x="2752" y="5528"/>
                    <a:pt x="2800" y="5537"/>
                    <a:pt x="2824" y="5540"/>
                  </a:cubicBezTo>
                  <a:cubicBezTo>
                    <a:pt x="2832" y="5519"/>
                    <a:pt x="2822" y="5515"/>
                    <a:pt x="2810" y="5512"/>
                  </a:cubicBezTo>
                  <a:cubicBezTo>
                    <a:pt x="2798" y="5509"/>
                    <a:pt x="2784" y="5508"/>
                    <a:pt x="2785" y="5491"/>
                  </a:cubicBezTo>
                  <a:cubicBezTo>
                    <a:pt x="2800" y="5478"/>
                    <a:pt x="2814" y="5469"/>
                    <a:pt x="2824" y="5470"/>
                  </a:cubicBezTo>
                  <a:cubicBezTo>
                    <a:pt x="2816" y="5482"/>
                    <a:pt x="2842" y="5488"/>
                    <a:pt x="2859" y="5467"/>
                  </a:cubicBezTo>
                  <a:cubicBezTo>
                    <a:pt x="2847" y="5464"/>
                    <a:pt x="2842" y="5458"/>
                    <a:pt x="2839" y="5451"/>
                  </a:cubicBezTo>
                  <a:cubicBezTo>
                    <a:pt x="2837" y="5443"/>
                    <a:pt x="2837" y="5433"/>
                    <a:pt x="2837" y="5422"/>
                  </a:cubicBezTo>
                  <a:cubicBezTo>
                    <a:pt x="2854" y="5421"/>
                    <a:pt x="2876" y="5417"/>
                    <a:pt x="2892" y="5418"/>
                  </a:cubicBezTo>
                  <a:cubicBezTo>
                    <a:pt x="2908" y="5420"/>
                    <a:pt x="2917" y="5428"/>
                    <a:pt x="2908" y="5455"/>
                  </a:cubicBezTo>
                  <a:cubicBezTo>
                    <a:pt x="2927" y="5447"/>
                    <a:pt x="2937" y="5451"/>
                    <a:pt x="2948" y="5457"/>
                  </a:cubicBezTo>
                  <a:cubicBezTo>
                    <a:pt x="2959" y="5463"/>
                    <a:pt x="2969" y="5473"/>
                    <a:pt x="2984" y="5477"/>
                  </a:cubicBezTo>
                  <a:cubicBezTo>
                    <a:pt x="2998" y="5458"/>
                    <a:pt x="3008" y="5456"/>
                    <a:pt x="3017" y="5461"/>
                  </a:cubicBezTo>
                  <a:cubicBezTo>
                    <a:pt x="3026" y="5466"/>
                    <a:pt x="3036" y="5476"/>
                    <a:pt x="3045" y="5482"/>
                  </a:cubicBezTo>
                  <a:cubicBezTo>
                    <a:pt x="3083" y="5462"/>
                    <a:pt x="3082" y="5438"/>
                    <a:pt x="3109" y="5446"/>
                  </a:cubicBezTo>
                  <a:cubicBezTo>
                    <a:pt x="3113" y="5427"/>
                    <a:pt x="3092" y="5443"/>
                    <a:pt x="3099" y="5427"/>
                  </a:cubicBezTo>
                  <a:cubicBezTo>
                    <a:pt x="3129" y="5400"/>
                    <a:pt x="3160" y="5372"/>
                    <a:pt x="3174" y="5388"/>
                  </a:cubicBezTo>
                  <a:cubicBezTo>
                    <a:pt x="3166" y="5398"/>
                    <a:pt x="3161" y="5397"/>
                    <a:pt x="3154" y="5405"/>
                  </a:cubicBezTo>
                  <a:cubicBezTo>
                    <a:pt x="3170" y="5411"/>
                    <a:pt x="3199" y="5403"/>
                    <a:pt x="3210" y="5392"/>
                  </a:cubicBezTo>
                  <a:cubicBezTo>
                    <a:pt x="3209" y="5417"/>
                    <a:pt x="3221" y="5396"/>
                    <a:pt x="3232" y="5397"/>
                  </a:cubicBezTo>
                  <a:cubicBezTo>
                    <a:pt x="3241" y="5398"/>
                    <a:pt x="3247" y="5408"/>
                    <a:pt x="3254" y="5413"/>
                  </a:cubicBezTo>
                  <a:cubicBezTo>
                    <a:pt x="3261" y="5418"/>
                    <a:pt x="3270" y="5419"/>
                    <a:pt x="3287" y="5401"/>
                  </a:cubicBezTo>
                  <a:cubicBezTo>
                    <a:pt x="3288" y="5379"/>
                    <a:pt x="3258" y="5399"/>
                    <a:pt x="3281" y="5358"/>
                  </a:cubicBezTo>
                  <a:cubicBezTo>
                    <a:pt x="3304" y="5344"/>
                    <a:pt x="3284" y="5387"/>
                    <a:pt x="3303" y="5361"/>
                  </a:cubicBezTo>
                  <a:cubicBezTo>
                    <a:pt x="3310" y="5337"/>
                    <a:pt x="3265" y="5352"/>
                    <a:pt x="3292" y="5314"/>
                  </a:cubicBezTo>
                  <a:cubicBezTo>
                    <a:pt x="3296" y="5317"/>
                    <a:pt x="3301" y="5320"/>
                    <a:pt x="3306" y="5323"/>
                  </a:cubicBezTo>
                  <a:cubicBezTo>
                    <a:pt x="3321" y="5302"/>
                    <a:pt x="3307" y="5296"/>
                    <a:pt x="3330" y="5278"/>
                  </a:cubicBezTo>
                  <a:cubicBezTo>
                    <a:pt x="3324" y="5280"/>
                    <a:pt x="3325" y="5262"/>
                    <a:pt x="3314" y="5278"/>
                  </a:cubicBezTo>
                  <a:cubicBezTo>
                    <a:pt x="3320" y="5280"/>
                    <a:pt x="3317" y="5288"/>
                    <a:pt x="3306" y="5303"/>
                  </a:cubicBezTo>
                  <a:cubicBezTo>
                    <a:pt x="3300" y="5300"/>
                    <a:pt x="3291" y="5287"/>
                    <a:pt x="3285" y="5278"/>
                  </a:cubicBezTo>
                  <a:cubicBezTo>
                    <a:pt x="3296" y="5270"/>
                    <a:pt x="3307" y="5266"/>
                    <a:pt x="3317" y="5265"/>
                  </a:cubicBezTo>
                  <a:cubicBezTo>
                    <a:pt x="3327" y="5263"/>
                    <a:pt x="3335" y="5264"/>
                    <a:pt x="3344" y="5266"/>
                  </a:cubicBezTo>
                  <a:cubicBezTo>
                    <a:pt x="3360" y="5269"/>
                    <a:pt x="3372" y="5280"/>
                    <a:pt x="3380" y="5288"/>
                  </a:cubicBezTo>
                  <a:cubicBezTo>
                    <a:pt x="3390" y="5276"/>
                    <a:pt x="3401" y="5261"/>
                    <a:pt x="3409" y="5256"/>
                  </a:cubicBezTo>
                  <a:cubicBezTo>
                    <a:pt x="3404" y="5253"/>
                    <a:pt x="3400" y="5249"/>
                    <a:pt x="3396" y="5250"/>
                  </a:cubicBezTo>
                  <a:cubicBezTo>
                    <a:pt x="3393" y="5250"/>
                    <a:pt x="3391" y="5254"/>
                    <a:pt x="3391" y="5265"/>
                  </a:cubicBezTo>
                  <a:cubicBezTo>
                    <a:pt x="3381" y="5263"/>
                    <a:pt x="3392" y="5244"/>
                    <a:pt x="3397" y="5229"/>
                  </a:cubicBezTo>
                  <a:cubicBezTo>
                    <a:pt x="3434" y="5204"/>
                    <a:pt x="3403" y="5245"/>
                    <a:pt x="3423" y="5244"/>
                  </a:cubicBezTo>
                  <a:cubicBezTo>
                    <a:pt x="3418" y="5234"/>
                    <a:pt x="3423" y="5221"/>
                    <a:pt x="3441" y="520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333" name="Freeform 817"/>
            <p:cNvSpPr>
              <a:spLocks noEditPoints="1"/>
            </p:cNvSpPr>
            <p:nvPr/>
          </p:nvSpPr>
          <p:spPr bwMode="auto">
            <a:xfrm>
              <a:off x="4192588" y="2481263"/>
              <a:ext cx="184150" cy="506413"/>
            </a:xfrm>
            <a:custGeom>
              <a:avLst/>
              <a:gdLst>
                <a:gd name="T0" fmla="*/ 192 w 359"/>
                <a:gd name="T1" fmla="*/ 416 h 987"/>
                <a:gd name="T2" fmla="*/ 164 w 359"/>
                <a:gd name="T3" fmla="*/ 417 h 987"/>
                <a:gd name="T4" fmla="*/ 174 w 359"/>
                <a:gd name="T5" fmla="*/ 364 h 987"/>
                <a:gd name="T6" fmla="*/ 192 w 359"/>
                <a:gd name="T7" fmla="*/ 416 h 987"/>
                <a:gd name="T8" fmla="*/ 87 w 359"/>
                <a:gd name="T9" fmla="*/ 817 h 987"/>
                <a:gd name="T10" fmla="*/ 95 w 359"/>
                <a:gd name="T11" fmla="*/ 753 h 987"/>
                <a:gd name="T12" fmla="*/ 122 w 359"/>
                <a:gd name="T13" fmla="*/ 782 h 987"/>
                <a:gd name="T14" fmla="*/ 129 w 359"/>
                <a:gd name="T15" fmla="*/ 718 h 987"/>
                <a:gd name="T16" fmla="*/ 147 w 359"/>
                <a:gd name="T17" fmla="*/ 651 h 987"/>
                <a:gd name="T18" fmla="*/ 200 w 359"/>
                <a:gd name="T19" fmla="*/ 511 h 987"/>
                <a:gd name="T20" fmla="*/ 254 w 359"/>
                <a:gd name="T21" fmla="*/ 370 h 987"/>
                <a:gd name="T22" fmla="*/ 264 w 359"/>
                <a:gd name="T23" fmla="*/ 335 h 987"/>
                <a:gd name="T24" fmla="*/ 272 w 359"/>
                <a:gd name="T25" fmla="*/ 301 h 987"/>
                <a:gd name="T26" fmla="*/ 280 w 359"/>
                <a:gd name="T27" fmla="*/ 233 h 987"/>
                <a:gd name="T28" fmla="*/ 322 w 359"/>
                <a:gd name="T29" fmla="*/ 155 h 987"/>
                <a:gd name="T30" fmla="*/ 359 w 359"/>
                <a:gd name="T31" fmla="*/ 94 h 987"/>
                <a:gd name="T32" fmla="*/ 321 w 359"/>
                <a:gd name="T33" fmla="*/ 76 h 987"/>
                <a:gd name="T34" fmla="*/ 307 w 359"/>
                <a:gd name="T35" fmla="*/ 136 h 987"/>
                <a:gd name="T36" fmla="*/ 279 w 359"/>
                <a:gd name="T37" fmla="*/ 191 h 987"/>
                <a:gd name="T38" fmla="*/ 205 w 359"/>
                <a:gd name="T39" fmla="*/ 238 h 987"/>
                <a:gd name="T40" fmla="*/ 218 w 359"/>
                <a:gd name="T41" fmla="*/ 184 h 987"/>
                <a:gd name="T42" fmla="*/ 186 w 359"/>
                <a:gd name="T43" fmla="*/ 172 h 987"/>
                <a:gd name="T44" fmla="*/ 247 w 359"/>
                <a:gd name="T45" fmla="*/ 138 h 987"/>
                <a:gd name="T46" fmla="*/ 257 w 359"/>
                <a:gd name="T47" fmla="*/ 72 h 987"/>
                <a:gd name="T48" fmla="*/ 285 w 359"/>
                <a:gd name="T49" fmla="*/ 72 h 987"/>
                <a:gd name="T50" fmla="*/ 309 w 359"/>
                <a:gd name="T51" fmla="*/ 0 h 987"/>
                <a:gd name="T52" fmla="*/ 213 w 359"/>
                <a:gd name="T53" fmla="*/ 64 h 987"/>
                <a:gd name="T54" fmla="*/ 199 w 359"/>
                <a:gd name="T55" fmla="*/ 118 h 987"/>
                <a:gd name="T56" fmla="*/ 172 w 359"/>
                <a:gd name="T57" fmla="*/ 118 h 987"/>
                <a:gd name="T58" fmla="*/ 150 w 359"/>
                <a:gd name="T59" fmla="*/ 192 h 987"/>
                <a:gd name="T60" fmla="*/ 178 w 359"/>
                <a:gd name="T61" fmla="*/ 192 h 987"/>
                <a:gd name="T62" fmla="*/ 142 w 359"/>
                <a:gd name="T63" fmla="*/ 270 h 987"/>
                <a:gd name="T64" fmla="*/ 90 w 359"/>
                <a:gd name="T65" fmla="*/ 345 h 987"/>
                <a:gd name="T66" fmla="*/ 77 w 359"/>
                <a:gd name="T67" fmla="*/ 433 h 987"/>
                <a:gd name="T68" fmla="*/ 106 w 359"/>
                <a:gd name="T69" fmla="*/ 454 h 987"/>
                <a:gd name="T70" fmla="*/ 63 w 359"/>
                <a:gd name="T71" fmla="*/ 474 h 987"/>
                <a:gd name="T72" fmla="*/ 49 w 359"/>
                <a:gd name="T73" fmla="*/ 436 h 987"/>
                <a:gd name="T74" fmla="*/ 45 w 359"/>
                <a:gd name="T75" fmla="*/ 474 h 987"/>
                <a:gd name="T76" fmla="*/ 41 w 359"/>
                <a:gd name="T77" fmla="*/ 513 h 987"/>
                <a:gd name="T78" fmla="*/ 76 w 359"/>
                <a:gd name="T79" fmla="*/ 490 h 987"/>
                <a:gd name="T80" fmla="*/ 64 w 359"/>
                <a:gd name="T81" fmla="*/ 555 h 987"/>
                <a:gd name="T82" fmla="*/ 115 w 359"/>
                <a:gd name="T83" fmla="*/ 593 h 987"/>
                <a:gd name="T84" fmla="*/ 103 w 359"/>
                <a:gd name="T85" fmla="*/ 689 h 987"/>
                <a:gd name="T86" fmla="*/ 12 w 359"/>
                <a:gd name="T87" fmla="*/ 731 h 987"/>
                <a:gd name="T88" fmla="*/ 7 w 359"/>
                <a:gd name="T89" fmla="*/ 786 h 987"/>
                <a:gd name="T90" fmla="*/ 48 w 359"/>
                <a:gd name="T91" fmla="*/ 763 h 987"/>
                <a:gd name="T92" fmla="*/ 9 w 359"/>
                <a:gd name="T93" fmla="*/ 919 h 987"/>
                <a:gd name="T94" fmla="*/ 21 w 359"/>
                <a:gd name="T95" fmla="*/ 987 h 987"/>
                <a:gd name="T96" fmla="*/ 46 w 359"/>
                <a:gd name="T97" fmla="*/ 897 h 987"/>
                <a:gd name="T98" fmla="*/ 87 w 359"/>
                <a:gd name="T99" fmla="*/ 81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9" h="987">
                  <a:moveTo>
                    <a:pt x="192" y="416"/>
                  </a:moveTo>
                  <a:cubicBezTo>
                    <a:pt x="186" y="427"/>
                    <a:pt x="174" y="419"/>
                    <a:pt x="164" y="417"/>
                  </a:cubicBezTo>
                  <a:cubicBezTo>
                    <a:pt x="162" y="403"/>
                    <a:pt x="163" y="387"/>
                    <a:pt x="174" y="364"/>
                  </a:cubicBezTo>
                  <a:cubicBezTo>
                    <a:pt x="214" y="361"/>
                    <a:pt x="152" y="419"/>
                    <a:pt x="192" y="416"/>
                  </a:cubicBezTo>
                  <a:close/>
                  <a:moveTo>
                    <a:pt x="87" y="817"/>
                  </a:moveTo>
                  <a:cubicBezTo>
                    <a:pt x="93" y="793"/>
                    <a:pt x="81" y="783"/>
                    <a:pt x="95" y="753"/>
                  </a:cubicBezTo>
                  <a:cubicBezTo>
                    <a:pt x="106" y="762"/>
                    <a:pt x="111" y="774"/>
                    <a:pt x="122" y="782"/>
                  </a:cubicBezTo>
                  <a:cubicBezTo>
                    <a:pt x="123" y="761"/>
                    <a:pt x="125" y="740"/>
                    <a:pt x="129" y="718"/>
                  </a:cubicBezTo>
                  <a:cubicBezTo>
                    <a:pt x="134" y="696"/>
                    <a:pt x="140" y="674"/>
                    <a:pt x="147" y="651"/>
                  </a:cubicBezTo>
                  <a:cubicBezTo>
                    <a:pt x="162" y="605"/>
                    <a:pt x="181" y="558"/>
                    <a:pt x="200" y="511"/>
                  </a:cubicBezTo>
                  <a:cubicBezTo>
                    <a:pt x="220" y="464"/>
                    <a:pt x="240" y="417"/>
                    <a:pt x="254" y="370"/>
                  </a:cubicBezTo>
                  <a:cubicBezTo>
                    <a:pt x="258" y="359"/>
                    <a:pt x="261" y="347"/>
                    <a:pt x="264" y="335"/>
                  </a:cubicBezTo>
                  <a:cubicBezTo>
                    <a:pt x="267" y="324"/>
                    <a:pt x="270" y="312"/>
                    <a:pt x="272" y="301"/>
                  </a:cubicBezTo>
                  <a:cubicBezTo>
                    <a:pt x="277" y="278"/>
                    <a:pt x="280" y="256"/>
                    <a:pt x="280" y="233"/>
                  </a:cubicBezTo>
                  <a:cubicBezTo>
                    <a:pt x="317" y="218"/>
                    <a:pt x="320" y="185"/>
                    <a:pt x="322" y="155"/>
                  </a:cubicBezTo>
                  <a:cubicBezTo>
                    <a:pt x="324" y="124"/>
                    <a:pt x="327" y="97"/>
                    <a:pt x="359" y="94"/>
                  </a:cubicBezTo>
                  <a:cubicBezTo>
                    <a:pt x="332" y="90"/>
                    <a:pt x="341" y="94"/>
                    <a:pt x="321" y="76"/>
                  </a:cubicBezTo>
                  <a:cubicBezTo>
                    <a:pt x="320" y="96"/>
                    <a:pt x="315" y="117"/>
                    <a:pt x="307" y="136"/>
                  </a:cubicBezTo>
                  <a:cubicBezTo>
                    <a:pt x="300" y="156"/>
                    <a:pt x="290" y="175"/>
                    <a:pt x="279" y="191"/>
                  </a:cubicBezTo>
                  <a:cubicBezTo>
                    <a:pt x="256" y="223"/>
                    <a:pt x="228" y="244"/>
                    <a:pt x="205" y="238"/>
                  </a:cubicBezTo>
                  <a:cubicBezTo>
                    <a:pt x="250" y="250"/>
                    <a:pt x="165" y="202"/>
                    <a:pt x="218" y="184"/>
                  </a:cubicBezTo>
                  <a:cubicBezTo>
                    <a:pt x="205" y="163"/>
                    <a:pt x="177" y="198"/>
                    <a:pt x="186" y="172"/>
                  </a:cubicBezTo>
                  <a:cubicBezTo>
                    <a:pt x="206" y="158"/>
                    <a:pt x="226" y="147"/>
                    <a:pt x="247" y="138"/>
                  </a:cubicBezTo>
                  <a:cubicBezTo>
                    <a:pt x="254" y="113"/>
                    <a:pt x="255" y="93"/>
                    <a:pt x="257" y="72"/>
                  </a:cubicBezTo>
                  <a:cubicBezTo>
                    <a:pt x="267" y="74"/>
                    <a:pt x="278" y="83"/>
                    <a:pt x="285" y="72"/>
                  </a:cubicBezTo>
                  <a:cubicBezTo>
                    <a:pt x="236" y="61"/>
                    <a:pt x="297" y="17"/>
                    <a:pt x="309" y="0"/>
                  </a:cubicBezTo>
                  <a:cubicBezTo>
                    <a:pt x="273" y="5"/>
                    <a:pt x="250" y="63"/>
                    <a:pt x="213" y="64"/>
                  </a:cubicBezTo>
                  <a:cubicBezTo>
                    <a:pt x="235" y="85"/>
                    <a:pt x="209" y="85"/>
                    <a:pt x="199" y="118"/>
                  </a:cubicBezTo>
                  <a:cubicBezTo>
                    <a:pt x="189" y="116"/>
                    <a:pt x="178" y="107"/>
                    <a:pt x="172" y="118"/>
                  </a:cubicBezTo>
                  <a:cubicBezTo>
                    <a:pt x="177" y="129"/>
                    <a:pt x="135" y="157"/>
                    <a:pt x="150" y="192"/>
                  </a:cubicBezTo>
                  <a:cubicBezTo>
                    <a:pt x="163" y="173"/>
                    <a:pt x="171" y="176"/>
                    <a:pt x="178" y="192"/>
                  </a:cubicBezTo>
                  <a:cubicBezTo>
                    <a:pt x="161" y="214"/>
                    <a:pt x="153" y="242"/>
                    <a:pt x="142" y="270"/>
                  </a:cubicBezTo>
                  <a:cubicBezTo>
                    <a:pt x="131" y="297"/>
                    <a:pt x="118" y="325"/>
                    <a:pt x="90" y="345"/>
                  </a:cubicBezTo>
                  <a:cubicBezTo>
                    <a:pt x="133" y="367"/>
                    <a:pt x="98" y="396"/>
                    <a:pt x="77" y="433"/>
                  </a:cubicBezTo>
                  <a:cubicBezTo>
                    <a:pt x="89" y="439"/>
                    <a:pt x="108" y="440"/>
                    <a:pt x="106" y="454"/>
                  </a:cubicBezTo>
                  <a:cubicBezTo>
                    <a:pt x="96" y="475"/>
                    <a:pt x="77" y="468"/>
                    <a:pt x="63" y="474"/>
                  </a:cubicBezTo>
                  <a:cubicBezTo>
                    <a:pt x="71" y="457"/>
                    <a:pt x="69" y="408"/>
                    <a:pt x="49" y="436"/>
                  </a:cubicBezTo>
                  <a:cubicBezTo>
                    <a:pt x="61" y="440"/>
                    <a:pt x="53" y="457"/>
                    <a:pt x="45" y="474"/>
                  </a:cubicBezTo>
                  <a:cubicBezTo>
                    <a:pt x="37" y="492"/>
                    <a:pt x="30" y="509"/>
                    <a:pt x="41" y="513"/>
                  </a:cubicBezTo>
                  <a:cubicBezTo>
                    <a:pt x="47" y="490"/>
                    <a:pt x="58" y="482"/>
                    <a:pt x="76" y="490"/>
                  </a:cubicBezTo>
                  <a:cubicBezTo>
                    <a:pt x="47" y="509"/>
                    <a:pt x="86" y="518"/>
                    <a:pt x="64" y="555"/>
                  </a:cubicBezTo>
                  <a:cubicBezTo>
                    <a:pt x="84" y="565"/>
                    <a:pt x="107" y="574"/>
                    <a:pt x="115" y="593"/>
                  </a:cubicBezTo>
                  <a:cubicBezTo>
                    <a:pt x="66" y="605"/>
                    <a:pt x="113" y="654"/>
                    <a:pt x="103" y="689"/>
                  </a:cubicBezTo>
                  <a:cubicBezTo>
                    <a:pt x="76" y="712"/>
                    <a:pt x="49" y="731"/>
                    <a:pt x="12" y="731"/>
                  </a:cubicBezTo>
                  <a:cubicBezTo>
                    <a:pt x="9" y="766"/>
                    <a:pt x="0" y="774"/>
                    <a:pt x="7" y="786"/>
                  </a:cubicBezTo>
                  <a:cubicBezTo>
                    <a:pt x="15" y="765"/>
                    <a:pt x="34" y="771"/>
                    <a:pt x="48" y="763"/>
                  </a:cubicBezTo>
                  <a:cubicBezTo>
                    <a:pt x="50" y="832"/>
                    <a:pt x="35" y="852"/>
                    <a:pt x="9" y="919"/>
                  </a:cubicBezTo>
                  <a:cubicBezTo>
                    <a:pt x="29" y="938"/>
                    <a:pt x="37" y="960"/>
                    <a:pt x="21" y="987"/>
                  </a:cubicBezTo>
                  <a:cubicBezTo>
                    <a:pt x="37" y="974"/>
                    <a:pt x="40" y="935"/>
                    <a:pt x="46" y="897"/>
                  </a:cubicBezTo>
                  <a:cubicBezTo>
                    <a:pt x="53" y="860"/>
                    <a:pt x="62" y="824"/>
                    <a:pt x="87" y="8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334" name="Freeform 862"/>
            <p:cNvSpPr>
              <a:spLocks/>
            </p:cNvSpPr>
            <p:nvPr/>
          </p:nvSpPr>
          <p:spPr bwMode="auto">
            <a:xfrm>
              <a:off x="8378826" y="2559050"/>
              <a:ext cx="225425" cy="558800"/>
            </a:xfrm>
            <a:custGeom>
              <a:avLst/>
              <a:gdLst>
                <a:gd name="T0" fmla="*/ 0 w 440"/>
                <a:gd name="T1" fmla="*/ 0 h 1090"/>
                <a:gd name="T2" fmla="*/ 56 w 440"/>
                <a:gd name="T3" fmla="*/ 47 h 1090"/>
                <a:gd name="T4" fmla="*/ 89 w 440"/>
                <a:gd name="T5" fmla="*/ 87 h 1090"/>
                <a:gd name="T6" fmla="*/ 106 w 440"/>
                <a:gd name="T7" fmla="*/ 108 h 1090"/>
                <a:gd name="T8" fmla="*/ 121 w 440"/>
                <a:gd name="T9" fmla="*/ 127 h 1090"/>
                <a:gd name="T10" fmla="*/ 218 w 440"/>
                <a:gd name="T11" fmla="*/ 294 h 1090"/>
                <a:gd name="T12" fmla="*/ 246 w 440"/>
                <a:gd name="T13" fmla="*/ 295 h 1090"/>
                <a:gd name="T14" fmla="*/ 213 w 440"/>
                <a:gd name="T15" fmla="*/ 330 h 1090"/>
                <a:gd name="T16" fmla="*/ 230 w 440"/>
                <a:gd name="T17" fmla="*/ 404 h 1090"/>
                <a:gd name="T18" fmla="*/ 261 w 440"/>
                <a:gd name="T19" fmla="*/ 416 h 1090"/>
                <a:gd name="T20" fmla="*/ 284 w 440"/>
                <a:gd name="T21" fmla="*/ 497 h 1090"/>
                <a:gd name="T22" fmla="*/ 306 w 440"/>
                <a:gd name="T23" fmla="*/ 574 h 1090"/>
                <a:gd name="T24" fmla="*/ 353 w 440"/>
                <a:gd name="T25" fmla="*/ 716 h 1090"/>
                <a:gd name="T26" fmla="*/ 397 w 440"/>
                <a:gd name="T27" fmla="*/ 844 h 1090"/>
                <a:gd name="T28" fmla="*/ 437 w 440"/>
                <a:gd name="T29" fmla="*/ 962 h 1090"/>
                <a:gd name="T30" fmla="*/ 391 w 440"/>
                <a:gd name="T31" fmla="*/ 993 h 1090"/>
                <a:gd name="T32" fmla="*/ 405 w 440"/>
                <a:gd name="T33" fmla="*/ 1023 h 1090"/>
                <a:gd name="T34" fmla="*/ 432 w 440"/>
                <a:gd name="T35" fmla="*/ 985 h 1090"/>
                <a:gd name="T36" fmla="*/ 400 w 440"/>
                <a:gd name="T37" fmla="*/ 1090 h 1090"/>
                <a:gd name="T38" fmla="*/ 374 w 440"/>
                <a:gd name="T39" fmla="*/ 1040 h 1090"/>
                <a:gd name="T40" fmla="*/ 352 w 440"/>
                <a:gd name="T41" fmla="*/ 927 h 1090"/>
                <a:gd name="T42" fmla="*/ 330 w 440"/>
                <a:gd name="T43" fmla="*/ 823 h 1090"/>
                <a:gd name="T44" fmla="*/ 308 w 440"/>
                <a:gd name="T45" fmla="*/ 725 h 1090"/>
                <a:gd name="T46" fmla="*/ 283 w 440"/>
                <a:gd name="T47" fmla="*/ 630 h 1090"/>
                <a:gd name="T48" fmla="*/ 257 w 440"/>
                <a:gd name="T49" fmla="*/ 532 h 1090"/>
                <a:gd name="T50" fmla="*/ 225 w 440"/>
                <a:gd name="T51" fmla="*/ 430 h 1090"/>
                <a:gd name="T52" fmla="*/ 189 w 440"/>
                <a:gd name="T53" fmla="*/ 320 h 1090"/>
                <a:gd name="T54" fmla="*/ 143 w 440"/>
                <a:gd name="T55" fmla="*/ 198 h 1090"/>
                <a:gd name="T56" fmla="*/ 107 w 440"/>
                <a:gd name="T57" fmla="*/ 178 h 1090"/>
                <a:gd name="T58" fmla="*/ 102 w 440"/>
                <a:gd name="T59" fmla="*/ 122 h 1090"/>
                <a:gd name="T60" fmla="*/ 93 w 440"/>
                <a:gd name="T61" fmla="*/ 114 h 1090"/>
                <a:gd name="T62" fmla="*/ 88 w 440"/>
                <a:gd name="T63" fmla="*/ 110 h 1090"/>
                <a:gd name="T64" fmla="*/ 82 w 440"/>
                <a:gd name="T65" fmla="*/ 105 h 1090"/>
                <a:gd name="T66" fmla="*/ 57 w 440"/>
                <a:gd name="T67" fmla="*/ 104 h 1090"/>
                <a:gd name="T68" fmla="*/ 0 w 440"/>
                <a:gd name="T69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0" h="1090">
                  <a:moveTo>
                    <a:pt x="0" y="0"/>
                  </a:moveTo>
                  <a:cubicBezTo>
                    <a:pt x="15" y="8"/>
                    <a:pt x="34" y="24"/>
                    <a:pt x="56" y="47"/>
                  </a:cubicBezTo>
                  <a:cubicBezTo>
                    <a:pt x="66" y="59"/>
                    <a:pt x="78" y="72"/>
                    <a:pt x="89" y="87"/>
                  </a:cubicBezTo>
                  <a:cubicBezTo>
                    <a:pt x="95" y="94"/>
                    <a:pt x="100" y="101"/>
                    <a:pt x="106" y="108"/>
                  </a:cubicBezTo>
                  <a:cubicBezTo>
                    <a:pt x="111" y="114"/>
                    <a:pt x="116" y="121"/>
                    <a:pt x="121" y="127"/>
                  </a:cubicBezTo>
                  <a:cubicBezTo>
                    <a:pt x="160" y="179"/>
                    <a:pt x="198" y="243"/>
                    <a:pt x="218" y="294"/>
                  </a:cubicBezTo>
                  <a:cubicBezTo>
                    <a:pt x="224" y="306"/>
                    <a:pt x="236" y="297"/>
                    <a:pt x="246" y="295"/>
                  </a:cubicBezTo>
                  <a:cubicBezTo>
                    <a:pt x="245" y="325"/>
                    <a:pt x="241" y="333"/>
                    <a:pt x="213" y="330"/>
                  </a:cubicBezTo>
                  <a:cubicBezTo>
                    <a:pt x="228" y="375"/>
                    <a:pt x="242" y="373"/>
                    <a:pt x="230" y="404"/>
                  </a:cubicBezTo>
                  <a:cubicBezTo>
                    <a:pt x="238" y="415"/>
                    <a:pt x="248" y="421"/>
                    <a:pt x="261" y="416"/>
                  </a:cubicBezTo>
                  <a:cubicBezTo>
                    <a:pt x="269" y="444"/>
                    <a:pt x="276" y="471"/>
                    <a:pt x="284" y="497"/>
                  </a:cubicBezTo>
                  <a:cubicBezTo>
                    <a:pt x="291" y="524"/>
                    <a:pt x="299" y="550"/>
                    <a:pt x="306" y="574"/>
                  </a:cubicBezTo>
                  <a:cubicBezTo>
                    <a:pt x="321" y="624"/>
                    <a:pt x="337" y="671"/>
                    <a:pt x="353" y="716"/>
                  </a:cubicBezTo>
                  <a:cubicBezTo>
                    <a:pt x="367" y="761"/>
                    <a:pt x="382" y="804"/>
                    <a:pt x="397" y="844"/>
                  </a:cubicBezTo>
                  <a:cubicBezTo>
                    <a:pt x="411" y="885"/>
                    <a:pt x="425" y="924"/>
                    <a:pt x="437" y="962"/>
                  </a:cubicBezTo>
                  <a:cubicBezTo>
                    <a:pt x="404" y="934"/>
                    <a:pt x="430" y="1001"/>
                    <a:pt x="391" y="993"/>
                  </a:cubicBezTo>
                  <a:cubicBezTo>
                    <a:pt x="397" y="1001"/>
                    <a:pt x="403" y="1009"/>
                    <a:pt x="405" y="1023"/>
                  </a:cubicBezTo>
                  <a:cubicBezTo>
                    <a:pt x="420" y="1016"/>
                    <a:pt x="404" y="981"/>
                    <a:pt x="432" y="985"/>
                  </a:cubicBezTo>
                  <a:cubicBezTo>
                    <a:pt x="427" y="1039"/>
                    <a:pt x="440" y="1061"/>
                    <a:pt x="400" y="1090"/>
                  </a:cubicBezTo>
                  <a:cubicBezTo>
                    <a:pt x="373" y="1078"/>
                    <a:pt x="429" y="1025"/>
                    <a:pt x="374" y="1040"/>
                  </a:cubicBezTo>
                  <a:cubicBezTo>
                    <a:pt x="366" y="1000"/>
                    <a:pt x="360" y="963"/>
                    <a:pt x="352" y="927"/>
                  </a:cubicBezTo>
                  <a:cubicBezTo>
                    <a:pt x="345" y="891"/>
                    <a:pt x="337" y="856"/>
                    <a:pt x="330" y="823"/>
                  </a:cubicBezTo>
                  <a:cubicBezTo>
                    <a:pt x="322" y="790"/>
                    <a:pt x="315" y="757"/>
                    <a:pt x="308" y="725"/>
                  </a:cubicBezTo>
                  <a:cubicBezTo>
                    <a:pt x="300" y="693"/>
                    <a:pt x="291" y="662"/>
                    <a:pt x="283" y="630"/>
                  </a:cubicBezTo>
                  <a:cubicBezTo>
                    <a:pt x="275" y="598"/>
                    <a:pt x="266" y="566"/>
                    <a:pt x="257" y="532"/>
                  </a:cubicBezTo>
                  <a:cubicBezTo>
                    <a:pt x="248" y="499"/>
                    <a:pt x="236" y="466"/>
                    <a:pt x="225" y="430"/>
                  </a:cubicBezTo>
                  <a:cubicBezTo>
                    <a:pt x="214" y="395"/>
                    <a:pt x="202" y="358"/>
                    <a:pt x="189" y="320"/>
                  </a:cubicBezTo>
                  <a:cubicBezTo>
                    <a:pt x="175" y="281"/>
                    <a:pt x="159" y="241"/>
                    <a:pt x="143" y="198"/>
                  </a:cubicBezTo>
                  <a:cubicBezTo>
                    <a:pt x="137" y="169"/>
                    <a:pt x="119" y="186"/>
                    <a:pt x="107" y="178"/>
                  </a:cubicBezTo>
                  <a:cubicBezTo>
                    <a:pt x="118" y="166"/>
                    <a:pt x="87" y="132"/>
                    <a:pt x="102" y="122"/>
                  </a:cubicBezTo>
                  <a:cubicBezTo>
                    <a:pt x="99" y="120"/>
                    <a:pt x="96" y="117"/>
                    <a:pt x="93" y="114"/>
                  </a:cubicBezTo>
                  <a:cubicBezTo>
                    <a:pt x="91" y="112"/>
                    <a:pt x="90" y="111"/>
                    <a:pt x="88" y="110"/>
                  </a:cubicBezTo>
                  <a:cubicBezTo>
                    <a:pt x="86" y="108"/>
                    <a:pt x="84" y="107"/>
                    <a:pt x="82" y="105"/>
                  </a:cubicBezTo>
                  <a:cubicBezTo>
                    <a:pt x="75" y="100"/>
                    <a:pt x="66" y="98"/>
                    <a:pt x="57" y="104"/>
                  </a:cubicBezTo>
                  <a:cubicBezTo>
                    <a:pt x="38" y="74"/>
                    <a:pt x="24" y="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335" name="Freeform 886"/>
            <p:cNvSpPr>
              <a:spLocks/>
            </p:cNvSpPr>
            <p:nvPr/>
          </p:nvSpPr>
          <p:spPr bwMode="auto">
            <a:xfrm>
              <a:off x="8623301" y="2971800"/>
              <a:ext cx="141288" cy="360363"/>
            </a:xfrm>
            <a:custGeom>
              <a:avLst/>
              <a:gdLst>
                <a:gd name="T0" fmla="*/ 168 w 275"/>
                <a:gd name="T1" fmla="*/ 559 h 704"/>
                <a:gd name="T2" fmla="*/ 122 w 275"/>
                <a:gd name="T3" fmla="*/ 531 h 704"/>
                <a:gd name="T4" fmla="*/ 172 w 275"/>
                <a:gd name="T5" fmla="*/ 446 h 704"/>
                <a:gd name="T6" fmla="*/ 50 w 275"/>
                <a:gd name="T7" fmla="*/ 374 h 704"/>
                <a:gd name="T8" fmla="*/ 2 w 275"/>
                <a:gd name="T9" fmla="*/ 196 h 704"/>
                <a:gd name="T10" fmla="*/ 13 w 275"/>
                <a:gd name="T11" fmla="*/ 108 h 704"/>
                <a:gd name="T12" fmla="*/ 39 w 275"/>
                <a:gd name="T13" fmla="*/ 38 h 704"/>
                <a:gd name="T14" fmla="*/ 168 w 275"/>
                <a:gd name="T15" fmla="*/ 11 h 704"/>
                <a:gd name="T16" fmla="*/ 251 w 275"/>
                <a:gd name="T17" fmla="*/ 95 h 704"/>
                <a:gd name="T18" fmla="*/ 255 w 275"/>
                <a:gd name="T19" fmla="*/ 307 h 704"/>
                <a:gd name="T20" fmla="*/ 263 w 275"/>
                <a:gd name="T21" fmla="*/ 491 h 704"/>
                <a:gd name="T22" fmla="*/ 240 w 275"/>
                <a:gd name="T23" fmla="*/ 700 h 704"/>
                <a:gd name="T24" fmla="*/ 189 w 275"/>
                <a:gd name="T25" fmla="*/ 704 h 704"/>
                <a:gd name="T26" fmla="*/ 146 w 275"/>
                <a:gd name="T27" fmla="*/ 596 h 704"/>
                <a:gd name="T28" fmla="*/ 168 w 275"/>
                <a:gd name="T29" fmla="*/ 55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5" h="704">
                  <a:moveTo>
                    <a:pt x="168" y="559"/>
                  </a:moveTo>
                  <a:cubicBezTo>
                    <a:pt x="150" y="568"/>
                    <a:pt x="158" y="523"/>
                    <a:pt x="122" y="531"/>
                  </a:cubicBezTo>
                  <a:cubicBezTo>
                    <a:pt x="150" y="514"/>
                    <a:pt x="129" y="448"/>
                    <a:pt x="172" y="446"/>
                  </a:cubicBezTo>
                  <a:cubicBezTo>
                    <a:pt x="149" y="388"/>
                    <a:pt x="116" y="352"/>
                    <a:pt x="50" y="374"/>
                  </a:cubicBezTo>
                  <a:cubicBezTo>
                    <a:pt x="14" y="321"/>
                    <a:pt x="0" y="257"/>
                    <a:pt x="2" y="196"/>
                  </a:cubicBezTo>
                  <a:cubicBezTo>
                    <a:pt x="2" y="165"/>
                    <a:pt x="7" y="135"/>
                    <a:pt x="13" y="108"/>
                  </a:cubicBezTo>
                  <a:cubicBezTo>
                    <a:pt x="20" y="81"/>
                    <a:pt x="28" y="57"/>
                    <a:pt x="39" y="38"/>
                  </a:cubicBezTo>
                  <a:cubicBezTo>
                    <a:pt x="86" y="8"/>
                    <a:pt x="130" y="0"/>
                    <a:pt x="168" y="11"/>
                  </a:cubicBezTo>
                  <a:cubicBezTo>
                    <a:pt x="205" y="21"/>
                    <a:pt x="236" y="51"/>
                    <a:pt x="251" y="95"/>
                  </a:cubicBezTo>
                  <a:cubicBezTo>
                    <a:pt x="275" y="161"/>
                    <a:pt x="265" y="237"/>
                    <a:pt x="255" y="307"/>
                  </a:cubicBezTo>
                  <a:cubicBezTo>
                    <a:pt x="244" y="378"/>
                    <a:pt x="234" y="442"/>
                    <a:pt x="263" y="491"/>
                  </a:cubicBezTo>
                  <a:cubicBezTo>
                    <a:pt x="256" y="530"/>
                    <a:pt x="263" y="645"/>
                    <a:pt x="240" y="700"/>
                  </a:cubicBezTo>
                  <a:cubicBezTo>
                    <a:pt x="212" y="689"/>
                    <a:pt x="221" y="700"/>
                    <a:pt x="189" y="704"/>
                  </a:cubicBezTo>
                  <a:cubicBezTo>
                    <a:pt x="179" y="662"/>
                    <a:pt x="187" y="588"/>
                    <a:pt x="146" y="596"/>
                  </a:cubicBezTo>
                  <a:cubicBezTo>
                    <a:pt x="149" y="579"/>
                    <a:pt x="156" y="567"/>
                    <a:pt x="168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336" name="Freeform 998"/>
            <p:cNvSpPr>
              <a:spLocks noEditPoints="1"/>
            </p:cNvSpPr>
            <p:nvPr/>
          </p:nvSpPr>
          <p:spPr bwMode="auto">
            <a:xfrm>
              <a:off x="4678363" y="1793875"/>
              <a:ext cx="3421063" cy="3416300"/>
            </a:xfrm>
            <a:custGeom>
              <a:avLst/>
              <a:gdLst>
                <a:gd name="T0" fmla="*/ 6106 w 6669"/>
                <a:gd name="T1" fmla="*/ 2216 h 6662"/>
                <a:gd name="T2" fmla="*/ 528 w 6669"/>
                <a:gd name="T3" fmla="*/ 1585 h 6662"/>
                <a:gd name="T4" fmla="*/ 113 w 6669"/>
                <a:gd name="T5" fmla="*/ 2627 h 6662"/>
                <a:gd name="T6" fmla="*/ 23 w 6669"/>
                <a:gd name="T7" fmla="*/ 3483 h 6662"/>
                <a:gd name="T8" fmla="*/ 745 w 6669"/>
                <a:gd name="T9" fmla="*/ 2580 h 6662"/>
                <a:gd name="T10" fmla="*/ 573 w 6669"/>
                <a:gd name="T11" fmla="*/ 4804 h 6662"/>
                <a:gd name="T12" fmla="*/ 1128 w 6669"/>
                <a:gd name="T13" fmla="*/ 5744 h 6662"/>
                <a:gd name="T14" fmla="*/ 1258 w 6669"/>
                <a:gd name="T15" fmla="*/ 5837 h 6662"/>
                <a:gd name="T16" fmla="*/ 1599 w 6669"/>
                <a:gd name="T17" fmla="*/ 6050 h 6662"/>
                <a:gd name="T18" fmla="*/ 1474 w 6669"/>
                <a:gd name="T19" fmla="*/ 5875 h 6662"/>
                <a:gd name="T20" fmla="*/ 1902 w 6669"/>
                <a:gd name="T21" fmla="*/ 6156 h 6662"/>
                <a:gd name="T22" fmla="*/ 2931 w 6669"/>
                <a:gd name="T23" fmla="*/ 6585 h 6662"/>
                <a:gd name="T24" fmla="*/ 2517 w 6669"/>
                <a:gd name="T25" fmla="*/ 6215 h 6662"/>
                <a:gd name="T26" fmla="*/ 3642 w 6669"/>
                <a:gd name="T27" fmla="*/ 6625 h 6662"/>
                <a:gd name="T28" fmla="*/ 3072 w 6669"/>
                <a:gd name="T29" fmla="*/ 6207 h 6662"/>
                <a:gd name="T30" fmla="*/ 2761 w 6669"/>
                <a:gd name="T31" fmla="*/ 5921 h 6662"/>
                <a:gd name="T32" fmla="*/ 4812 w 6669"/>
                <a:gd name="T33" fmla="*/ 6181 h 6662"/>
                <a:gd name="T34" fmla="*/ 4862 w 6669"/>
                <a:gd name="T35" fmla="*/ 6159 h 6662"/>
                <a:gd name="T36" fmla="*/ 5122 w 6669"/>
                <a:gd name="T37" fmla="*/ 5969 h 6662"/>
                <a:gd name="T38" fmla="*/ 4685 w 6669"/>
                <a:gd name="T39" fmla="*/ 5971 h 6662"/>
                <a:gd name="T40" fmla="*/ 5482 w 6669"/>
                <a:gd name="T41" fmla="*/ 5603 h 6662"/>
                <a:gd name="T42" fmla="*/ 6622 w 6669"/>
                <a:gd name="T43" fmla="*/ 2981 h 6662"/>
                <a:gd name="T44" fmla="*/ 5270 w 6669"/>
                <a:gd name="T45" fmla="*/ 5397 h 6662"/>
                <a:gd name="T46" fmla="*/ 4225 w 6669"/>
                <a:gd name="T47" fmla="*/ 5903 h 6662"/>
                <a:gd name="T48" fmla="*/ 921 w 6669"/>
                <a:gd name="T49" fmla="*/ 2049 h 6662"/>
                <a:gd name="T50" fmla="*/ 862 w 6669"/>
                <a:gd name="T51" fmla="*/ 4328 h 6662"/>
                <a:gd name="T52" fmla="*/ 2777 w 6669"/>
                <a:gd name="T53" fmla="*/ 5932 h 6662"/>
                <a:gd name="T54" fmla="*/ 4328 w 6669"/>
                <a:gd name="T55" fmla="*/ 5814 h 6662"/>
                <a:gd name="T56" fmla="*/ 4863 w 6669"/>
                <a:gd name="T57" fmla="*/ 5521 h 6662"/>
                <a:gd name="T58" fmla="*/ 3594 w 6669"/>
                <a:gd name="T59" fmla="*/ 5920 h 6662"/>
                <a:gd name="T60" fmla="*/ 1215 w 6669"/>
                <a:gd name="T61" fmla="*/ 4775 h 6662"/>
                <a:gd name="T62" fmla="*/ 2386 w 6669"/>
                <a:gd name="T63" fmla="*/ 809 h 6662"/>
                <a:gd name="T64" fmla="*/ 4578 w 6669"/>
                <a:gd name="T65" fmla="*/ 888 h 6662"/>
                <a:gd name="T66" fmla="*/ 5969 w 6669"/>
                <a:gd name="T67" fmla="*/ 2282 h 6662"/>
                <a:gd name="T68" fmla="*/ 6283 w 6669"/>
                <a:gd name="T69" fmla="*/ 2734 h 6662"/>
                <a:gd name="T70" fmla="*/ 6501 w 6669"/>
                <a:gd name="T71" fmla="*/ 3657 h 6662"/>
                <a:gd name="T72" fmla="*/ 6644 w 6669"/>
                <a:gd name="T73" fmla="*/ 3159 h 6662"/>
                <a:gd name="T74" fmla="*/ 6392 w 6669"/>
                <a:gd name="T75" fmla="*/ 1911 h 6662"/>
                <a:gd name="T76" fmla="*/ 5501 w 6669"/>
                <a:gd name="T77" fmla="*/ 819 h 6662"/>
                <a:gd name="T78" fmla="*/ 3850 w 6669"/>
                <a:gd name="T79" fmla="*/ 78 h 6662"/>
                <a:gd name="T80" fmla="*/ 2316 w 6669"/>
                <a:gd name="T81" fmla="*/ 183 h 6662"/>
                <a:gd name="T82" fmla="*/ 1011 w 6669"/>
                <a:gd name="T83" fmla="*/ 965 h 6662"/>
                <a:gd name="T84" fmla="*/ 266 w 6669"/>
                <a:gd name="T85" fmla="*/ 2103 h 6662"/>
                <a:gd name="T86" fmla="*/ 34 w 6669"/>
                <a:gd name="T87" fmla="*/ 3372 h 6662"/>
                <a:gd name="T88" fmla="*/ 119 w 6669"/>
                <a:gd name="T89" fmla="*/ 4008 h 6662"/>
                <a:gd name="T90" fmla="*/ 578 w 6669"/>
                <a:gd name="T91" fmla="*/ 5133 h 6662"/>
                <a:gd name="T92" fmla="*/ 1487 w 6669"/>
                <a:gd name="T93" fmla="*/ 6054 h 6662"/>
                <a:gd name="T94" fmla="*/ 3015 w 6669"/>
                <a:gd name="T95" fmla="*/ 6630 h 6662"/>
                <a:gd name="T96" fmla="*/ 4318 w 6669"/>
                <a:gd name="T97" fmla="*/ 6506 h 6662"/>
                <a:gd name="T98" fmla="*/ 3846 w 6669"/>
                <a:gd name="T99" fmla="*/ 6562 h 6662"/>
                <a:gd name="T100" fmla="*/ 2511 w 6669"/>
                <a:gd name="T101" fmla="*/ 6412 h 6662"/>
                <a:gd name="T102" fmla="*/ 2464 w 6669"/>
                <a:gd name="T103" fmla="*/ 6371 h 6662"/>
                <a:gd name="T104" fmla="*/ 4489 w 6669"/>
                <a:gd name="T105" fmla="*/ 6385 h 6662"/>
                <a:gd name="T106" fmla="*/ 5598 w 6669"/>
                <a:gd name="T107" fmla="*/ 5704 h 6662"/>
                <a:gd name="T108" fmla="*/ 5150 w 6669"/>
                <a:gd name="T109" fmla="*/ 5928 h 6662"/>
                <a:gd name="T110" fmla="*/ 5340 w 6669"/>
                <a:gd name="T111" fmla="*/ 5688 h 6662"/>
                <a:gd name="T112" fmla="*/ 3271 w 6669"/>
                <a:gd name="T113" fmla="*/ 6351 h 6662"/>
                <a:gd name="T114" fmla="*/ 1695 w 6669"/>
                <a:gd name="T115" fmla="*/ 5827 h 6662"/>
                <a:gd name="T116" fmla="*/ 1914 w 6669"/>
                <a:gd name="T117" fmla="*/ 5926 h 6662"/>
                <a:gd name="T118" fmla="*/ 3282 w 6669"/>
                <a:gd name="T119" fmla="*/ 6292 h 6662"/>
                <a:gd name="T120" fmla="*/ 4965 w 6669"/>
                <a:gd name="T121" fmla="*/ 5816 h 6662"/>
                <a:gd name="T122" fmla="*/ 4552 w 6669"/>
                <a:gd name="T123" fmla="*/ 5936 h 6662"/>
                <a:gd name="T124" fmla="*/ 5671 w 6669"/>
                <a:gd name="T125" fmla="*/ 5068 h 6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69" h="6662">
                  <a:moveTo>
                    <a:pt x="6513" y="3943"/>
                  </a:moveTo>
                  <a:cubicBezTo>
                    <a:pt x="6507" y="3940"/>
                    <a:pt x="6510" y="3908"/>
                    <a:pt x="6514" y="3891"/>
                  </a:cubicBezTo>
                  <a:cubicBezTo>
                    <a:pt x="6518" y="3892"/>
                    <a:pt x="6522" y="3927"/>
                    <a:pt x="6513" y="3943"/>
                  </a:cubicBezTo>
                  <a:close/>
                  <a:moveTo>
                    <a:pt x="6629" y="2845"/>
                  </a:moveTo>
                  <a:cubicBezTo>
                    <a:pt x="6626" y="2861"/>
                    <a:pt x="6627" y="2868"/>
                    <a:pt x="6633" y="2870"/>
                  </a:cubicBezTo>
                  <a:cubicBezTo>
                    <a:pt x="6630" y="2898"/>
                    <a:pt x="6616" y="2842"/>
                    <a:pt x="6621" y="2832"/>
                  </a:cubicBezTo>
                  <a:cubicBezTo>
                    <a:pt x="6624" y="2841"/>
                    <a:pt x="6627" y="2843"/>
                    <a:pt x="6629" y="2845"/>
                  </a:cubicBezTo>
                  <a:close/>
                  <a:moveTo>
                    <a:pt x="6596" y="2856"/>
                  </a:moveTo>
                  <a:cubicBezTo>
                    <a:pt x="6590" y="2839"/>
                    <a:pt x="6585" y="2822"/>
                    <a:pt x="6590" y="2806"/>
                  </a:cubicBezTo>
                  <a:cubicBezTo>
                    <a:pt x="6596" y="2823"/>
                    <a:pt x="6598" y="2839"/>
                    <a:pt x="6596" y="2856"/>
                  </a:cubicBezTo>
                  <a:close/>
                  <a:moveTo>
                    <a:pt x="6583" y="2732"/>
                  </a:moveTo>
                  <a:cubicBezTo>
                    <a:pt x="6572" y="2701"/>
                    <a:pt x="6562" y="2670"/>
                    <a:pt x="6562" y="2640"/>
                  </a:cubicBezTo>
                  <a:cubicBezTo>
                    <a:pt x="6568" y="2670"/>
                    <a:pt x="6584" y="2701"/>
                    <a:pt x="6583" y="2732"/>
                  </a:cubicBezTo>
                  <a:close/>
                  <a:moveTo>
                    <a:pt x="6552" y="2559"/>
                  </a:moveTo>
                  <a:cubicBezTo>
                    <a:pt x="6554" y="2545"/>
                    <a:pt x="6540" y="2531"/>
                    <a:pt x="6544" y="2517"/>
                  </a:cubicBezTo>
                  <a:cubicBezTo>
                    <a:pt x="6554" y="2527"/>
                    <a:pt x="6561" y="2568"/>
                    <a:pt x="6552" y="2559"/>
                  </a:cubicBezTo>
                  <a:close/>
                  <a:moveTo>
                    <a:pt x="6428" y="2808"/>
                  </a:moveTo>
                  <a:cubicBezTo>
                    <a:pt x="6428" y="2825"/>
                    <a:pt x="6442" y="2836"/>
                    <a:pt x="6447" y="2844"/>
                  </a:cubicBezTo>
                  <a:cubicBezTo>
                    <a:pt x="6447" y="2869"/>
                    <a:pt x="6441" y="2849"/>
                    <a:pt x="6438" y="2856"/>
                  </a:cubicBezTo>
                  <a:cubicBezTo>
                    <a:pt x="6440" y="2862"/>
                    <a:pt x="6440" y="2867"/>
                    <a:pt x="6438" y="2873"/>
                  </a:cubicBezTo>
                  <a:cubicBezTo>
                    <a:pt x="6433" y="2844"/>
                    <a:pt x="6431" y="2818"/>
                    <a:pt x="6421" y="2832"/>
                  </a:cubicBezTo>
                  <a:cubicBezTo>
                    <a:pt x="6419" y="2817"/>
                    <a:pt x="6424" y="2807"/>
                    <a:pt x="6428" y="2808"/>
                  </a:cubicBezTo>
                  <a:close/>
                  <a:moveTo>
                    <a:pt x="6312" y="3039"/>
                  </a:moveTo>
                  <a:cubicBezTo>
                    <a:pt x="6308" y="3055"/>
                    <a:pt x="6302" y="3036"/>
                    <a:pt x="6298" y="3038"/>
                  </a:cubicBezTo>
                  <a:cubicBezTo>
                    <a:pt x="6299" y="3025"/>
                    <a:pt x="6294" y="3011"/>
                    <a:pt x="6300" y="2998"/>
                  </a:cubicBezTo>
                  <a:cubicBezTo>
                    <a:pt x="6305" y="3012"/>
                    <a:pt x="6304" y="3025"/>
                    <a:pt x="6312" y="3039"/>
                  </a:cubicBezTo>
                  <a:close/>
                  <a:moveTo>
                    <a:pt x="6352" y="1830"/>
                  </a:moveTo>
                  <a:cubicBezTo>
                    <a:pt x="6360" y="1839"/>
                    <a:pt x="6366" y="1849"/>
                    <a:pt x="6370" y="1858"/>
                  </a:cubicBezTo>
                  <a:cubicBezTo>
                    <a:pt x="6376" y="1890"/>
                    <a:pt x="6346" y="1844"/>
                    <a:pt x="6357" y="1888"/>
                  </a:cubicBezTo>
                  <a:cubicBezTo>
                    <a:pt x="6346" y="1867"/>
                    <a:pt x="6329" y="1848"/>
                    <a:pt x="6327" y="1825"/>
                  </a:cubicBezTo>
                  <a:cubicBezTo>
                    <a:pt x="6344" y="1862"/>
                    <a:pt x="6360" y="1869"/>
                    <a:pt x="6352" y="1830"/>
                  </a:cubicBezTo>
                  <a:close/>
                  <a:moveTo>
                    <a:pt x="6259" y="2622"/>
                  </a:moveTo>
                  <a:cubicBezTo>
                    <a:pt x="6238" y="2575"/>
                    <a:pt x="6225" y="2534"/>
                    <a:pt x="6206" y="2514"/>
                  </a:cubicBezTo>
                  <a:cubicBezTo>
                    <a:pt x="6206" y="2506"/>
                    <a:pt x="6207" y="2499"/>
                    <a:pt x="6207" y="2491"/>
                  </a:cubicBezTo>
                  <a:cubicBezTo>
                    <a:pt x="6214" y="2507"/>
                    <a:pt x="6224" y="2524"/>
                    <a:pt x="6234" y="2545"/>
                  </a:cubicBezTo>
                  <a:cubicBezTo>
                    <a:pt x="6245" y="2566"/>
                    <a:pt x="6255" y="2591"/>
                    <a:pt x="6259" y="2622"/>
                  </a:cubicBezTo>
                  <a:close/>
                  <a:moveTo>
                    <a:pt x="6088" y="1462"/>
                  </a:moveTo>
                  <a:cubicBezTo>
                    <a:pt x="6084" y="1461"/>
                    <a:pt x="6074" y="1452"/>
                    <a:pt x="6064" y="1440"/>
                  </a:cubicBezTo>
                  <a:cubicBezTo>
                    <a:pt x="6059" y="1434"/>
                    <a:pt x="6054" y="1427"/>
                    <a:pt x="6049" y="1421"/>
                  </a:cubicBezTo>
                  <a:cubicBezTo>
                    <a:pt x="6044" y="1415"/>
                    <a:pt x="6040" y="1409"/>
                    <a:pt x="6038" y="1403"/>
                  </a:cubicBezTo>
                  <a:cubicBezTo>
                    <a:pt x="6061" y="1420"/>
                    <a:pt x="6073" y="1442"/>
                    <a:pt x="6088" y="1462"/>
                  </a:cubicBezTo>
                  <a:moveTo>
                    <a:pt x="6201" y="2458"/>
                  </a:moveTo>
                  <a:cubicBezTo>
                    <a:pt x="6200" y="2468"/>
                    <a:pt x="6198" y="2474"/>
                    <a:pt x="6194" y="2470"/>
                  </a:cubicBezTo>
                  <a:cubicBezTo>
                    <a:pt x="6182" y="2434"/>
                    <a:pt x="6166" y="2399"/>
                    <a:pt x="6156" y="2363"/>
                  </a:cubicBezTo>
                  <a:cubicBezTo>
                    <a:pt x="6173" y="2394"/>
                    <a:pt x="6185" y="2426"/>
                    <a:pt x="6201" y="2458"/>
                  </a:cubicBezTo>
                  <a:close/>
                  <a:moveTo>
                    <a:pt x="6156" y="2312"/>
                  </a:moveTo>
                  <a:cubicBezTo>
                    <a:pt x="6156" y="2330"/>
                    <a:pt x="6146" y="2319"/>
                    <a:pt x="6135" y="2304"/>
                  </a:cubicBezTo>
                  <a:cubicBezTo>
                    <a:pt x="6122" y="2280"/>
                    <a:pt x="6111" y="2242"/>
                    <a:pt x="6088" y="2206"/>
                  </a:cubicBezTo>
                  <a:cubicBezTo>
                    <a:pt x="6088" y="2200"/>
                    <a:pt x="6087" y="2189"/>
                    <a:pt x="6091" y="2194"/>
                  </a:cubicBezTo>
                  <a:cubicBezTo>
                    <a:pt x="6096" y="2200"/>
                    <a:pt x="6101" y="2207"/>
                    <a:pt x="6106" y="2216"/>
                  </a:cubicBezTo>
                  <a:cubicBezTo>
                    <a:pt x="6112" y="2225"/>
                    <a:pt x="6118" y="2235"/>
                    <a:pt x="6124" y="2246"/>
                  </a:cubicBezTo>
                  <a:cubicBezTo>
                    <a:pt x="6135" y="2268"/>
                    <a:pt x="6146" y="2291"/>
                    <a:pt x="6156" y="2312"/>
                  </a:cubicBezTo>
                  <a:close/>
                  <a:moveTo>
                    <a:pt x="5295" y="648"/>
                  </a:moveTo>
                  <a:cubicBezTo>
                    <a:pt x="5286" y="644"/>
                    <a:pt x="5278" y="641"/>
                    <a:pt x="5270" y="637"/>
                  </a:cubicBezTo>
                  <a:cubicBezTo>
                    <a:pt x="5266" y="632"/>
                    <a:pt x="5263" y="627"/>
                    <a:pt x="5259" y="623"/>
                  </a:cubicBezTo>
                  <a:cubicBezTo>
                    <a:pt x="5276" y="626"/>
                    <a:pt x="5284" y="638"/>
                    <a:pt x="5295" y="648"/>
                  </a:cubicBezTo>
                  <a:close/>
                  <a:moveTo>
                    <a:pt x="5254" y="627"/>
                  </a:moveTo>
                  <a:cubicBezTo>
                    <a:pt x="5229" y="609"/>
                    <a:pt x="5201" y="594"/>
                    <a:pt x="5180" y="572"/>
                  </a:cubicBezTo>
                  <a:cubicBezTo>
                    <a:pt x="5210" y="585"/>
                    <a:pt x="5235" y="603"/>
                    <a:pt x="5254" y="627"/>
                  </a:cubicBezTo>
                  <a:close/>
                  <a:moveTo>
                    <a:pt x="5171" y="572"/>
                  </a:moveTo>
                  <a:cubicBezTo>
                    <a:pt x="5156" y="555"/>
                    <a:pt x="5130" y="549"/>
                    <a:pt x="5114" y="534"/>
                  </a:cubicBezTo>
                  <a:cubicBezTo>
                    <a:pt x="5119" y="535"/>
                    <a:pt x="5126" y="538"/>
                    <a:pt x="5133" y="541"/>
                  </a:cubicBezTo>
                  <a:cubicBezTo>
                    <a:pt x="5140" y="544"/>
                    <a:pt x="5147" y="548"/>
                    <a:pt x="5153" y="552"/>
                  </a:cubicBezTo>
                  <a:cubicBezTo>
                    <a:pt x="5166" y="561"/>
                    <a:pt x="5175" y="569"/>
                    <a:pt x="5171" y="572"/>
                  </a:cubicBezTo>
                  <a:close/>
                  <a:moveTo>
                    <a:pt x="4792" y="992"/>
                  </a:moveTo>
                  <a:cubicBezTo>
                    <a:pt x="4804" y="994"/>
                    <a:pt x="4812" y="1000"/>
                    <a:pt x="4818" y="1008"/>
                  </a:cubicBezTo>
                  <a:cubicBezTo>
                    <a:pt x="4811" y="1009"/>
                    <a:pt x="4805" y="1008"/>
                    <a:pt x="4796" y="1003"/>
                  </a:cubicBezTo>
                  <a:cubicBezTo>
                    <a:pt x="4802" y="1004"/>
                    <a:pt x="4797" y="998"/>
                    <a:pt x="4792" y="992"/>
                  </a:cubicBezTo>
                  <a:moveTo>
                    <a:pt x="3460" y="32"/>
                  </a:moveTo>
                  <a:cubicBezTo>
                    <a:pt x="3430" y="27"/>
                    <a:pt x="3436" y="38"/>
                    <a:pt x="3410" y="33"/>
                  </a:cubicBezTo>
                  <a:cubicBezTo>
                    <a:pt x="3405" y="28"/>
                    <a:pt x="3470" y="21"/>
                    <a:pt x="3460" y="32"/>
                  </a:cubicBezTo>
                  <a:close/>
                  <a:moveTo>
                    <a:pt x="4781" y="982"/>
                  </a:moveTo>
                  <a:cubicBezTo>
                    <a:pt x="4789" y="994"/>
                    <a:pt x="4778" y="994"/>
                    <a:pt x="4778" y="1001"/>
                  </a:cubicBezTo>
                  <a:cubicBezTo>
                    <a:pt x="4769" y="991"/>
                    <a:pt x="4750" y="992"/>
                    <a:pt x="4743" y="979"/>
                  </a:cubicBezTo>
                  <a:cubicBezTo>
                    <a:pt x="4761" y="979"/>
                    <a:pt x="4763" y="982"/>
                    <a:pt x="4781" y="982"/>
                  </a:cubicBezTo>
                  <a:moveTo>
                    <a:pt x="3332" y="23"/>
                  </a:moveTo>
                  <a:cubicBezTo>
                    <a:pt x="3351" y="18"/>
                    <a:pt x="3369" y="21"/>
                    <a:pt x="3387" y="22"/>
                  </a:cubicBezTo>
                  <a:cubicBezTo>
                    <a:pt x="3387" y="28"/>
                    <a:pt x="3360" y="26"/>
                    <a:pt x="3342" y="33"/>
                  </a:cubicBezTo>
                  <a:cubicBezTo>
                    <a:pt x="3322" y="29"/>
                    <a:pt x="3343" y="26"/>
                    <a:pt x="3332" y="23"/>
                  </a:cubicBezTo>
                  <a:close/>
                  <a:moveTo>
                    <a:pt x="4658" y="932"/>
                  </a:moveTo>
                  <a:cubicBezTo>
                    <a:pt x="4653" y="927"/>
                    <a:pt x="4649" y="921"/>
                    <a:pt x="4642" y="919"/>
                  </a:cubicBezTo>
                  <a:cubicBezTo>
                    <a:pt x="4634" y="918"/>
                    <a:pt x="4636" y="933"/>
                    <a:pt x="4616" y="920"/>
                  </a:cubicBezTo>
                  <a:cubicBezTo>
                    <a:pt x="4615" y="914"/>
                    <a:pt x="4628" y="917"/>
                    <a:pt x="4619" y="907"/>
                  </a:cubicBezTo>
                  <a:cubicBezTo>
                    <a:pt x="4643" y="920"/>
                    <a:pt x="4649" y="906"/>
                    <a:pt x="4674" y="919"/>
                  </a:cubicBezTo>
                  <a:cubicBezTo>
                    <a:pt x="4675" y="927"/>
                    <a:pt x="4680" y="938"/>
                    <a:pt x="4658" y="932"/>
                  </a:cubicBezTo>
                  <a:close/>
                  <a:moveTo>
                    <a:pt x="4715" y="941"/>
                  </a:moveTo>
                  <a:cubicBezTo>
                    <a:pt x="4703" y="937"/>
                    <a:pt x="4699" y="938"/>
                    <a:pt x="4700" y="939"/>
                  </a:cubicBezTo>
                  <a:cubicBezTo>
                    <a:pt x="4701" y="941"/>
                    <a:pt x="4706" y="945"/>
                    <a:pt x="4710" y="949"/>
                  </a:cubicBezTo>
                  <a:cubicBezTo>
                    <a:pt x="4720" y="956"/>
                    <a:pt x="4728" y="964"/>
                    <a:pt x="4702" y="957"/>
                  </a:cubicBezTo>
                  <a:cubicBezTo>
                    <a:pt x="4691" y="943"/>
                    <a:pt x="4696" y="945"/>
                    <a:pt x="4676" y="933"/>
                  </a:cubicBezTo>
                  <a:cubicBezTo>
                    <a:pt x="4683" y="931"/>
                    <a:pt x="4697" y="925"/>
                    <a:pt x="4715" y="941"/>
                  </a:cubicBezTo>
                  <a:close/>
                  <a:moveTo>
                    <a:pt x="2730" y="86"/>
                  </a:moveTo>
                  <a:cubicBezTo>
                    <a:pt x="2703" y="83"/>
                    <a:pt x="2669" y="104"/>
                    <a:pt x="2675" y="87"/>
                  </a:cubicBezTo>
                  <a:cubicBezTo>
                    <a:pt x="2690" y="89"/>
                    <a:pt x="2735" y="76"/>
                    <a:pt x="2730" y="86"/>
                  </a:cubicBezTo>
                  <a:close/>
                  <a:moveTo>
                    <a:pt x="2531" y="118"/>
                  </a:moveTo>
                  <a:cubicBezTo>
                    <a:pt x="2547" y="117"/>
                    <a:pt x="2563" y="112"/>
                    <a:pt x="2579" y="114"/>
                  </a:cubicBezTo>
                  <a:cubicBezTo>
                    <a:pt x="2556" y="128"/>
                    <a:pt x="2532" y="134"/>
                    <a:pt x="2508" y="141"/>
                  </a:cubicBezTo>
                  <a:cubicBezTo>
                    <a:pt x="2502" y="141"/>
                    <a:pt x="2496" y="140"/>
                    <a:pt x="2490" y="140"/>
                  </a:cubicBezTo>
                  <a:cubicBezTo>
                    <a:pt x="2523" y="128"/>
                    <a:pt x="2518" y="131"/>
                    <a:pt x="2531" y="118"/>
                  </a:cubicBezTo>
                  <a:moveTo>
                    <a:pt x="528" y="1585"/>
                  </a:moveTo>
                  <a:cubicBezTo>
                    <a:pt x="524" y="1600"/>
                    <a:pt x="539" y="1569"/>
                    <a:pt x="547" y="1569"/>
                  </a:cubicBezTo>
                  <a:cubicBezTo>
                    <a:pt x="545" y="1582"/>
                    <a:pt x="518" y="1613"/>
                    <a:pt x="519" y="1602"/>
                  </a:cubicBezTo>
                  <a:cubicBezTo>
                    <a:pt x="528" y="1592"/>
                    <a:pt x="520" y="1593"/>
                    <a:pt x="528" y="1585"/>
                  </a:cubicBezTo>
                  <a:close/>
                  <a:moveTo>
                    <a:pt x="374" y="1920"/>
                  </a:moveTo>
                  <a:cubicBezTo>
                    <a:pt x="379" y="1916"/>
                    <a:pt x="380" y="1920"/>
                    <a:pt x="389" y="1908"/>
                  </a:cubicBezTo>
                  <a:cubicBezTo>
                    <a:pt x="383" y="1936"/>
                    <a:pt x="375" y="1962"/>
                    <a:pt x="358" y="1981"/>
                  </a:cubicBezTo>
                  <a:cubicBezTo>
                    <a:pt x="370" y="1952"/>
                    <a:pt x="378" y="1923"/>
                    <a:pt x="374" y="1920"/>
                  </a:cubicBezTo>
                  <a:moveTo>
                    <a:pt x="292" y="2048"/>
                  </a:moveTo>
                  <a:cubicBezTo>
                    <a:pt x="298" y="2065"/>
                    <a:pt x="282" y="2100"/>
                    <a:pt x="270" y="2127"/>
                  </a:cubicBezTo>
                  <a:cubicBezTo>
                    <a:pt x="273" y="2098"/>
                    <a:pt x="278" y="2070"/>
                    <a:pt x="292" y="2048"/>
                  </a:cubicBezTo>
                  <a:close/>
                  <a:moveTo>
                    <a:pt x="301" y="2075"/>
                  </a:moveTo>
                  <a:cubicBezTo>
                    <a:pt x="297" y="2110"/>
                    <a:pt x="284" y="2140"/>
                    <a:pt x="269" y="2168"/>
                  </a:cubicBezTo>
                  <a:cubicBezTo>
                    <a:pt x="274" y="2134"/>
                    <a:pt x="292" y="2107"/>
                    <a:pt x="301" y="2075"/>
                  </a:cubicBezTo>
                  <a:close/>
                  <a:moveTo>
                    <a:pt x="249" y="2206"/>
                  </a:moveTo>
                  <a:cubicBezTo>
                    <a:pt x="252" y="2201"/>
                    <a:pt x="254" y="2195"/>
                    <a:pt x="254" y="2188"/>
                  </a:cubicBezTo>
                  <a:cubicBezTo>
                    <a:pt x="262" y="2175"/>
                    <a:pt x="268" y="2171"/>
                    <a:pt x="267" y="2181"/>
                  </a:cubicBezTo>
                  <a:cubicBezTo>
                    <a:pt x="262" y="2190"/>
                    <a:pt x="260" y="2200"/>
                    <a:pt x="255" y="2209"/>
                  </a:cubicBezTo>
                  <a:cubicBezTo>
                    <a:pt x="256" y="2201"/>
                    <a:pt x="249" y="2212"/>
                    <a:pt x="249" y="2206"/>
                  </a:cubicBezTo>
                  <a:close/>
                  <a:moveTo>
                    <a:pt x="250" y="2193"/>
                  </a:moveTo>
                  <a:cubicBezTo>
                    <a:pt x="239" y="2210"/>
                    <a:pt x="239" y="2233"/>
                    <a:pt x="227" y="2249"/>
                  </a:cubicBezTo>
                  <a:cubicBezTo>
                    <a:pt x="227" y="2240"/>
                    <a:pt x="231" y="2224"/>
                    <a:pt x="236" y="2211"/>
                  </a:cubicBezTo>
                  <a:cubicBezTo>
                    <a:pt x="241" y="2198"/>
                    <a:pt x="247" y="2189"/>
                    <a:pt x="250" y="2193"/>
                  </a:cubicBezTo>
                  <a:moveTo>
                    <a:pt x="193" y="2321"/>
                  </a:moveTo>
                  <a:cubicBezTo>
                    <a:pt x="198" y="2303"/>
                    <a:pt x="200" y="2283"/>
                    <a:pt x="209" y="2268"/>
                  </a:cubicBezTo>
                  <a:cubicBezTo>
                    <a:pt x="212" y="2287"/>
                    <a:pt x="201" y="2300"/>
                    <a:pt x="197" y="2316"/>
                  </a:cubicBezTo>
                  <a:cubicBezTo>
                    <a:pt x="200" y="2314"/>
                    <a:pt x="204" y="2306"/>
                    <a:pt x="204" y="2313"/>
                  </a:cubicBezTo>
                  <a:cubicBezTo>
                    <a:pt x="199" y="2320"/>
                    <a:pt x="196" y="2321"/>
                    <a:pt x="193" y="2321"/>
                  </a:cubicBezTo>
                  <a:moveTo>
                    <a:pt x="167" y="2457"/>
                  </a:moveTo>
                  <a:cubicBezTo>
                    <a:pt x="169" y="2436"/>
                    <a:pt x="179" y="2418"/>
                    <a:pt x="184" y="2398"/>
                  </a:cubicBezTo>
                  <a:cubicBezTo>
                    <a:pt x="186" y="2422"/>
                    <a:pt x="177" y="2460"/>
                    <a:pt x="167" y="2457"/>
                  </a:cubicBezTo>
                  <a:close/>
                  <a:moveTo>
                    <a:pt x="122" y="2531"/>
                  </a:moveTo>
                  <a:cubicBezTo>
                    <a:pt x="128" y="2520"/>
                    <a:pt x="129" y="2527"/>
                    <a:pt x="135" y="2517"/>
                  </a:cubicBezTo>
                  <a:cubicBezTo>
                    <a:pt x="135" y="2510"/>
                    <a:pt x="132" y="2513"/>
                    <a:pt x="132" y="2509"/>
                  </a:cubicBezTo>
                  <a:cubicBezTo>
                    <a:pt x="143" y="2484"/>
                    <a:pt x="142" y="2501"/>
                    <a:pt x="141" y="2520"/>
                  </a:cubicBezTo>
                  <a:cubicBezTo>
                    <a:pt x="137" y="2527"/>
                    <a:pt x="132" y="2533"/>
                    <a:pt x="132" y="2542"/>
                  </a:cubicBezTo>
                  <a:cubicBezTo>
                    <a:pt x="136" y="2537"/>
                    <a:pt x="136" y="2547"/>
                    <a:pt x="136" y="2557"/>
                  </a:cubicBezTo>
                  <a:cubicBezTo>
                    <a:pt x="133" y="2562"/>
                    <a:pt x="130" y="2568"/>
                    <a:pt x="127" y="2573"/>
                  </a:cubicBezTo>
                  <a:cubicBezTo>
                    <a:pt x="127" y="2538"/>
                    <a:pt x="128" y="2544"/>
                    <a:pt x="122" y="2531"/>
                  </a:cubicBezTo>
                  <a:close/>
                  <a:moveTo>
                    <a:pt x="1431" y="1349"/>
                  </a:moveTo>
                  <a:cubicBezTo>
                    <a:pt x="1420" y="1366"/>
                    <a:pt x="1414" y="1379"/>
                    <a:pt x="1421" y="1379"/>
                  </a:cubicBezTo>
                  <a:cubicBezTo>
                    <a:pt x="1407" y="1386"/>
                    <a:pt x="1401" y="1401"/>
                    <a:pt x="1388" y="1410"/>
                  </a:cubicBezTo>
                  <a:cubicBezTo>
                    <a:pt x="1401" y="1381"/>
                    <a:pt x="1374" y="1415"/>
                    <a:pt x="1380" y="1399"/>
                  </a:cubicBezTo>
                  <a:cubicBezTo>
                    <a:pt x="1390" y="1393"/>
                    <a:pt x="1398" y="1384"/>
                    <a:pt x="1406" y="1375"/>
                  </a:cubicBezTo>
                  <a:cubicBezTo>
                    <a:pt x="1414" y="1366"/>
                    <a:pt x="1421" y="1356"/>
                    <a:pt x="1431" y="1349"/>
                  </a:cubicBezTo>
                  <a:close/>
                  <a:moveTo>
                    <a:pt x="131" y="2581"/>
                  </a:moveTo>
                  <a:cubicBezTo>
                    <a:pt x="132" y="2589"/>
                    <a:pt x="137" y="2577"/>
                    <a:pt x="140" y="2578"/>
                  </a:cubicBezTo>
                  <a:cubicBezTo>
                    <a:pt x="139" y="2615"/>
                    <a:pt x="130" y="2649"/>
                    <a:pt x="119" y="2681"/>
                  </a:cubicBezTo>
                  <a:cubicBezTo>
                    <a:pt x="119" y="2660"/>
                    <a:pt x="111" y="2673"/>
                    <a:pt x="111" y="2652"/>
                  </a:cubicBezTo>
                  <a:cubicBezTo>
                    <a:pt x="119" y="2629"/>
                    <a:pt x="122" y="2604"/>
                    <a:pt x="131" y="2581"/>
                  </a:cubicBezTo>
                  <a:close/>
                  <a:moveTo>
                    <a:pt x="113" y="2627"/>
                  </a:moveTo>
                  <a:cubicBezTo>
                    <a:pt x="108" y="2660"/>
                    <a:pt x="103" y="2693"/>
                    <a:pt x="93" y="2724"/>
                  </a:cubicBezTo>
                  <a:cubicBezTo>
                    <a:pt x="97" y="2689"/>
                    <a:pt x="96" y="2681"/>
                    <a:pt x="102" y="2655"/>
                  </a:cubicBezTo>
                  <a:cubicBezTo>
                    <a:pt x="103" y="2659"/>
                    <a:pt x="104" y="2658"/>
                    <a:pt x="108" y="2651"/>
                  </a:cubicBezTo>
                  <a:cubicBezTo>
                    <a:pt x="108" y="2642"/>
                    <a:pt x="108" y="2634"/>
                    <a:pt x="113" y="2627"/>
                  </a:cubicBezTo>
                  <a:close/>
                  <a:moveTo>
                    <a:pt x="1348" y="1449"/>
                  </a:moveTo>
                  <a:cubicBezTo>
                    <a:pt x="1343" y="1461"/>
                    <a:pt x="1336" y="1471"/>
                    <a:pt x="1324" y="1475"/>
                  </a:cubicBezTo>
                  <a:cubicBezTo>
                    <a:pt x="1329" y="1463"/>
                    <a:pt x="1337" y="1453"/>
                    <a:pt x="1348" y="1449"/>
                  </a:cubicBezTo>
                  <a:close/>
                  <a:moveTo>
                    <a:pt x="101" y="2707"/>
                  </a:moveTo>
                  <a:cubicBezTo>
                    <a:pt x="108" y="2694"/>
                    <a:pt x="112" y="2688"/>
                    <a:pt x="117" y="2688"/>
                  </a:cubicBezTo>
                  <a:cubicBezTo>
                    <a:pt x="121" y="2687"/>
                    <a:pt x="123" y="2691"/>
                    <a:pt x="126" y="2697"/>
                  </a:cubicBezTo>
                  <a:cubicBezTo>
                    <a:pt x="122" y="2704"/>
                    <a:pt x="120" y="2712"/>
                    <a:pt x="119" y="2720"/>
                  </a:cubicBezTo>
                  <a:cubicBezTo>
                    <a:pt x="115" y="2704"/>
                    <a:pt x="102" y="2740"/>
                    <a:pt x="101" y="2707"/>
                  </a:cubicBezTo>
                  <a:close/>
                  <a:moveTo>
                    <a:pt x="1311" y="1475"/>
                  </a:moveTo>
                  <a:cubicBezTo>
                    <a:pt x="1308" y="1484"/>
                    <a:pt x="1315" y="1483"/>
                    <a:pt x="1308" y="1496"/>
                  </a:cubicBezTo>
                  <a:cubicBezTo>
                    <a:pt x="1297" y="1501"/>
                    <a:pt x="1291" y="1490"/>
                    <a:pt x="1311" y="1475"/>
                  </a:cubicBezTo>
                  <a:close/>
                  <a:moveTo>
                    <a:pt x="71" y="2833"/>
                  </a:moveTo>
                  <a:cubicBezTo>
                    <a:pt x="79" y="2807"/>
                    <a:pt x="83" y="2746"/>
                    <a:pt x="92" y="2743"/>
                  </a:cubicBezTo>
                  <a:cubicBezTo>
                    <a:pt x="86" y="2760"/>
                    <a:pt x="87" y="2780"/>
                    <a:pt x="84" y="2798"/>
                  </a:cubicBezTo>
                  <a:cubicBezTo>
                    <a:pt x="89" y="2789"/>
                    <a:pt x="89" y="2779"/>
                    <a:pt x="94" y="2770"/>
                  </a:cubicBezTo>
                  <a:cubicBezTo>
                    <a:pt x="94" y="2787"/>
                    <a:pt x="92" y="2814"/>
                    <a:pt x="99" y="2816"/>
                  </a:cubicBezTo>
                  <a:cubicBezTo>
                    <a:pt x="89" y="2827"/>
                    <a:pt x="80" y="2832"/>
                    <a:pt x="71" y="2833"/>
                  </a:cubicBezTo>
                  <a:close/>
                  <a:moveTo>
                    <a:pt x="1243" y="1551"/>
                  </a:moveTo>
                  <a:cubicBezTo>
                    <a:pt x="1253" y="1544"/>
                    <a:pt x="1259" y="1534"/>
                    <a:pt x="1270" y="1529"/>
                  </a:cubicBezTo>
                  <a:cubicBezTo>
                    <a:pt x="1267" y="1536"/>
                    <a:pt x="1282" y="1534"/>
                    <a:pt x="1266" y="1547"/>
                  </a:cubicBezTo>
                  <a:cubicBezTo>
                    <a:pt x="1270" y="1535"/>
                    <a:pt x="1259" y="1541"/>
                    <a:pt x="1252" y="1554"/>
                  </a:cubicBezTo>
                  <a:cubicBezTo>
                    <a:pt x="1257" y="1553"/>
                    <a:pt x="1260" y="1556"/>
                    <a:pt x="1259" y="1562"/>
                  </a:cubicBezTo>
                  <a:cubicBezTo>
                    <a:pt x="1250" y="1567"/>
                    <a:pt x="1247" y="1579"/>
                    <a:pt x="1237" y="1582"/>
                  </a:cubicBezTo>
                  <a:cubicBezTo>
                    <a:pt x="1250" y="1559"/>
                    <a:pt x="1230" y="1574"/>
                    <a:pt x="1243" y="1551"/>
                  </a:cubicBezTo>
                  <a:moveTo>
                    <a:pt x="65" y="3022"/>
                  </a:moveTo>
                  <a:cubicBezTo>
                    <a:pt x="64" y="3003"/>
                    <a:pt x="65" y="2984"/>
                    <a:pt x="73" y="2967"/>
                  </a:cubicBezTo>
                  <a:cubicBezTo>
                    <a:pt x="77" y="2987"/>
                    <a:pt x="73" y="3005"/>
                    <a:pt x="69" y="3023"/>
                  </a:cubicBezTo>
                  <a:cubicBezTo>
                    <a:pt x="68" y="3019"/>
                    <a:pt x="67" y="3016"/>
                    <a:pt x="65" y="3022"/>
                  </a:cubicBezTo>
                  <a:close/>
                  <a:moveTo>
                    <a:pt x="1125" y="1747"/>
                  </a:moveTo>
                  <a:lnTo>
                    <a:pt x="1108" y="1759"/>
                  </a:lnTo>
                  <a:cubicBezTo>
                    <a:pt x="1111" y="1741"/>
                    <a:pt x="1134" y="1725"/>
                    <a:pt x="1125" y="1747"/>
                  </a:cubicBezTo>
                  <a:close/>
                  <a:moveTo>
                    <a:pt x="48" y="3181"/>
                  </a:moveTo>
                  <a:cubicBezTo>
                    <a:pt x="51" y="3186"/>
                    <a:pt x="53" y="3155"/>
                    <a:pt x="55" y="3152"/>
                  </a:cubicBezTo>
                  <a:cubicBezTo>
                    <a:pt x="52" y="3144"/>
                    <a:pt x="49" y="3150"/>
                    <a:pt x="47" y="3144"/>
                  </a:cubicBezTo>
                  <a:cubicBezTo>
                    <a:pt x="47" y="3111"/>
                    <a:pt x="57" y="3102"/>
                    <a:pt x="63" y="3128"/>
                  </a:cubicBezTo>
                  <a:cubicBezTo>
                    <a:pt x="61" y="3145"/>
                    <a:pt x="60" y="3161"/>
                    <a:pt x="59" y="3178"/>
                  </a:cubicBezTo>
                  <a:cubicBezTo>
                    <a:pt x="59" y="3194"/>
                    <a:pt x="58" y="3210"/>
                    <a:pt x="55" y="3226"/>
                  </a:cubicBezTo>
                  <a:cubicBezTo>
                    <a:pt x="52" y="3202"/>
                    <a:pt x="48" y="3193"/>
                    <a:pt x="48" y="3181"/>
                  </a:cubicBezTo>
                  <a:moveTo>
                    <a:pt x="1062" y="1813"/>
                  </a:moveTo>
                  <a:cubicBezTo>
                    <a:pt x="1061" y="1819"/>
                    <a:pt x="1065" y="1819"/>
                    <a:pt x="1060" y="1831"/>
                  </a:cubicBezTo>
                  <a:cubicBezTo>
                    <a:pt x="1048" y="1837"/>
                    <a:pt x="1045" y="1850"/>
                    <a:pt x="1037" y="1858"/>
                  </a:cubicBezTo>
                  <a:cubicBezTo>
                    <a:pt x="1042" y="1840"/>
                    <a:pt x="1048" y="1823"/>
                    <a:pt x="1062" y="1813"/>
                  </a:cubicBezTo>
                  <a:close/>
                  <a:moveTo>
                    <a:pt x="13" y="3450"/>
                  </a:moveTo>
                  <a:cubicBezTo>
                    <a:pt x="16" y="3435"/>
                    <a:pt x="20" y="3429"/>
                    <a:pt x="23" y="3439"/>
                  </a:cubicBezTo>
                  <a:cubicBezTo>
                    <a:pt x="22" y="3447"/>
                    <a:pt x="19" y="3455"/>
                    <a:pt x="21" y="3464"/>
                  </a:cubicBezTo>
                  <a:cubicBezTo>
                    <a:pt x="22" y="3470"/>
                    <a:pt x="25" y="3477"/>
                    <a:pt x="23" y="3483"/>
                  </a:cubicBezTo>
                  <a:cubicBezTo>
                    <a:pt x="20" y="3472"/>
                    <a:pt x="17" y="3461"/>
                    <a:pt x="13" y="3450"/>
                  </a:cubicBezTo>
                  <a:moveTo>
                    <a:pt x="50" y="3405"/>
                  </a:moveTo>
                  <a:cubicBezTo>
                    <a:pt x="56" y="3392"/>
                    <a:pt x="45" y="3376"/>
                    <a:pt x="54" y="3363"/>
                  </a:cubicBezTo>
                  <a:cubicBezTo>
                    <a:pt x="58" y="3380"/>
                    <a:pt x="58" y="3425"/>
                    <a:pt x="50" y="3405"/>
                  </a:cubicBezTo>
                  <a:close/>
                  <a:moveTo>
                    <a:pt x="36" y="3521"/>
                  </a:moveTo>
                  <a:cubicBezTo>
                    <a:pt x="38" y="3513"/>
                    <a:pt x="40" y="3497"/>
                    <a:pt x="43" y="3503"/>
                  </a:cubicBezTo>
                  <a:cubicBezTo>
                    <a:pt x="40" y="3534"/>
                    <a:pt x="43" y="3547"/>
                    <a:pt x="53" y="3560"/>
                  </a:cubicBezTo>
                  <a:cubicBezTo>
                    <a:pt x="44" y="3578"/>
                    <a:pt x="41" y="3544"/>
                    <a:pt x="36" y="3521"/>
                  </a:cubicBezTo>
                  <a:close/>
                  <a:moveTo>
                    <a:pt x="933" y="2033"/>
                  </a:moveTo>
                  <a:cubicBezTo>
                    <a:pt x="940" y="2024"/>
                    <a:pt x="946" y="2007"/>
                    <a:pt x="953" y="1993"/>
                  </a:cubicBezTo>
                  <a:cubicBezTo>
                    <a:pt x="959" y="1978"/>
                    <a:pt x="966" y="1966"/>
                    <a:pt x="972" y="1968"/>
                  </a:cubicBezTo>
                  <a:cubicBezTo>
                    <a:pt x="959" y="1988"/>
                    <a:pt x="947" y="2033"/>
                    <a:pt x="933" y="2033"/>
                  </a:cubicBezTo>
                  <a:close/>
                  <a:moveTo>
                    <a:pt x="51" y="3634"/>
                  </a:moveTo>
                  <a:cubicBezTo>
                    <a:pt x="54" y="3641"/>
                    <a:pt x="55" y="3649"/>
                    <a:pt x="57" y="3657"/>
                  </a:cubicBezTo>
                  <a:cubicBezTo>
                    <a:pt x="59" y="3665"/>
                    <a:pt x="60" y="3673"/>
                    <a:pt x="61" y="3680"/>
                  </a:cubicBezTo>
                  <a:cubicBezTo>
                    <a:pt x="64" y="3696"/>
                    <a:pt x="66" y="3711"/>
                    <a:pt x="67" y="3727"/>
                  </a:cubicBezTo>
                  <a:cubicBezTo>
                    <a:pt x="63" y="3711"/>
                    <a:pt x="58" y="3695"/>
                    <a:pt x="55" y="3680"/>
                  </a:cubicBezTo>
                  <a:cubicBezTo>
                    <a:pt x="53" y="3672"/>
                    <a:pt x="52" y="3664"/>
                    <a:pt x="51" y="3657"/>
                  </a:cubicBezTo>
                  <a:cubicBezTo>
                    <a:pt x="51" y="3649"/>
                    <a:pt x="51" y="3641"/>
                    <a:pt x="51" y="3634"/>
                  </a:cubicBezTo>
                  <a:close/>
                  <a:moveTo>
                    <a:pt x="73" y="3672"/>
                  </a:moveTo>
                  <a:cubicBezTo>
                    <a:pt x="57" y="3655"/>
                    <a:pt x="69" y="3642"/>
                    <a:pt x="68" y="3622"/>
                  </a:cubicBezTo>
                  <a:cubicBezTo>
                    <a:pt x="60" y="3638"/>
                    <a:pt x="51" y="3607"/>
                    <a:pt x="45" y="3596"/>
                  </a:cubicBezTo>
                  <a:cubicBezTo>
                    <a:pt x="50" y="3566"/>
                    <a:pt x="63" y="3634"/>
                    <a:pt x="68" y="3604"/>
                  </a:cubicBezTo>
                  <a:cubicBezTo>
                    <a:pt x="65" y="3597"/>
                    <a:pt x="62" y="3601"/>
                    <a:pt x="58" y="3585"/>
                  </a:cubicBezTo>
                  <a:cubicBezTo>
                    <a:pt x="57" y="3576"/>
                    <a:pt x="60" y="3537"/>
                    <a:pt x="65" y="3548"/>
                  </a:cubicBezTo>
                  <a:cubicBezTo>
                    <a:pt x="64" y="3566"/>
                    <a:pt x="74" y="3608"/>
                    <a:pt x="80" y="3641"/>
                  </a:cubicBezTo>
                  <a:cubicBezTo>
                    <a:pt x="88" y="3674"/>
                    <a:pt x="93" y="3699"/>
                    <a:pt x="78" y="3684"/>
                  </a:cubicBezTo>
                  <a:cubicBezTo>
                    <a:pt x="81" y="3709"/>
                    <a:pt x="96" y="3766"/>
                    <a:pt x="85" y="3770"/>
                  </a:cubicBezTo>
                  <a:cubicBezTo>
                    <a:pt x="77" y="3756"/>
                    <a:pt x="66" y="3685"/>
                    <a:pt x="73" y="3672"/>
                  </a:cubicBezTo>
                  <a:moveTo>
                    <a:pt x="97" y="3782"/>
                  </a:moveTo>
                  <a:cubicBezTo>
                    <a:pt x="101" y="3793"/>
                    <a:pt x="103" y="3803"/>
                    <a:pt x="105" y="3813"/>
                  </a:cubicBezTo>
                  <a:cubicBezTo>
                    <a:pt x="106" y="3823"/>
                    <a:pt x="107" y="3833"/>
                    <a:pt x="107" y="3844"/>
                  </a:cubicBezTo>
                  <a:cubicBezTo>
                    <a:pt x="101" y="3833"/>
                    <a:pt x="98" y="3823"/>
                    <a:pt x="97" y="3813"/>
                  </a:cubicBezTo>
                  <a:cubicBezTo>
                    <a:pt x="96" y="3803"/>
                    <a:pt x="97" y="3793"/>
                    <a:pt x="97" y="3782"/>
                  </a:cubicBezTo>
                  <a:close/>
                  <a:moveTo>
                    <a:pt x="817" y="2352"/>
                  </a:moveTo>
                  <a:cubicBezTo>
                    <a:pt x="810" y="2364"/>
                    <a:pt x="810" y="2379"/>
                    <a:pt x="802" y="2390"/>
                  </a:cubicBezTo>
                  <a:cubicBezTo>
                    <a:pt x="791" y="2388"/>
                    <a:pt x="816" y="2331"/>
                    <a:pt x="817" y="2352"/>
                  </a:cubicBezTo>
                  <a:close/>
                  <a:moveTo>
                    <a:pt x="766" y="2501"/>
                  </a:moveTo>
                  <a:cubicBezTo>
                    <a:pt x="771" y="2474"/>
                    <a:pt x="783" y="2420"/>
                    <a:pt x="798" y="2416"/>
                  </a:cubicBezTo>
                  <a:cubicBezTo>
                    <a:pt x="782" y="2448"/>
                    <a:pt x="801" y="2435"/>
                    <a:pt x="801" y="2451"/>
                  </a:cubicBezTo>
                  <a:cubicBezTo>
                    <a:pt x="789" y="2466"/>
                    <a:pt x="785" y="2457"/>
                    <a:pt x="779" y="2457"/>
                  </a:cubicBezTo>
                  <a:cubicBezTo>
                    <a:pt x="781" y="2476"/>
                    <a:pt x="775" y="2504"/>
                    <a:pt x="766" y="2501"/>
                  </a:cubicBezTo>
                  <a:close/>
                  <a:moveTo>
                    <a:pt x="236" y="3766"/>
                  </a:moveTo>
                  <a:cubicBezTo>
                    <a:pt x="239" y="3749"/>
                    <a:pt x="246" y="3763"/>
                    <a:pt x="251" y="3781"/>
                  </a:cubicBezTo>
                  <a:cubicBezTo>
                    <a:pt x="257" y="3798"/>
                    <a:pt x="260" y="3820"/>
                    <a:pt x="253" y="3819"/>
                  </a:cubicBezTo>
                  <a:cubicBezTo>
                    <a:pt x="253" y="3793"/>
                    <a:pt x="241" y="3797"/>
                    <a:pt x="236" y="3766"/>
                  </a:cubicBezTo>
                  <a:moveTo>
                    <a:pt x="745" y="2580"/>
                  </a:moveTo>
                  <a:cubicBezTo>
                    <a:pt x="745" y="2567"/>
                    <a:pt x="752" y="2529"/>
                    <a:pt x="759" y="2537"/>
                  </a:cubicBezTo>
                  <a:cubicBezTo>
                    <a:pt x="752" y="2548"/>
                    <a:pt x="753" y="2567"/>
                    <a:pt x="757" y="2569"/>
                  </a:cubicBezTo>
                  <a:cubicBezTo>
                    <a:pt x="752" y="2576"/>
                    <a:pt x="748" y="2580"/>
                    <a:pt x="745" y="2580"/>
                  </a:cubicBezTo>
                  <a:close/>
                  <a:moveTo>
                    <a:pt x="325" y="4077"/>
                  </a:moveTo>
                  <a:cubicBezTo>
                    <a:pt x="333" y="4094"/>
                    <a:pt x="342" y="4110"/>
                    <a:pt x="341" y="4128"/>
                  </a:cubicBezTo>
                  <a:cubicBezTo>
                    <a:pt x="330" y="4111"/>
                    <a:pt x="325" y="4094"/>
                    <a:pt x="325" y="4077"/>
                  </a:cubicBezTo>
                  <a:close/>
                  <a:moveTo>
                    <a:pt x="325" y="4224"/>
                  </a:moveTo>
                  <a:cubicBezTo>
                    <a:pt x="324" y="4195"/>
                    <a:pt x="337" y="4223"/>
                    <a:pt x="349" y="4238"/>
                  </a:cubicBezTo>
                  <a:cubicBezTo>
                    <a:pt x="350" y="4248"/>
                    <a:pt x="358" y="4257"/>
                    <a:pt x="357" y="4267"/>
                  </a:cubicBezTo>
                  <a:cubicBezTo>
                    <a:pt x="339" y="4248"/>
                    <a:pt x="341" y="4236"/>
                    <a:pt x="325" y="4224"/>
                  </a:cubicBezTo>
                  <a:close/>
                  <a:moveTo>
                    <a:pt x="357" y="4284"/>
                  </a:moveTo>
                  <a:cubicBezTo>
                    <a:pt x="357" y="4251"/>
                    <a:pt x="387" y="4318"/>
                    <a:pt x="386" y="4339"/>
                  </a:cubicBezTo>
                  <a:cubicBezTo>
                    <a:pt x="381" y="4333"/>
                    <a:pt x="380" y="4340"/>
                    <a:pt x="376" y="4335"/>
                  </a:cubicBezTo>
                  <a:cubicBezTo>
                    <a:pt x="362" y="4298"/>
                    <a:pt x="379" y="4307"/>
                    <a:pt x="357" y="4284"/>
                  </a:cubicBezTo>
                  <a:close/>
                  <a:moveTo>
                    <a:pt x="420" y="4487"/>
                  </a:moveTo>
                  <a:cubicBezTo>
                    <a:pt x="408" y="4462"/>
                    <a:pt x="387" y="4413"/>
                    <a:pt x="393" y="4403"/>
                  </a:cubicBezTo>
                  <a:cubicBezTo>
                    <a:pt x="386" y="4394"/>
                    <a:pt x="381" y="4379"/>
                    <a:pt x="377" y="4366"/>
                  </a:cubicBezTo>
                  <a:cubicBezTo>
                    <a:pt x="373" y="4354"/>
                    <a:pt x="369" y="4343"/>
                    <a:pt x="362" y="4343"/>
                  </a:cubicBezTo>
                  <a:cubicBezTo>
                    <a:pt x="362" y="4335"/>
                    <a:pt x="362" y="4327"/>
                    <a:pt x="362" y="4319"/>
                  </a:cubicBezTo>
                  <a:cubicBezTo>
                    <a:pt x="373" y="4333"/>
                    <a:pt x="373" y="4347"/>
                    <a:pt x="379" y="4346"/>
                  </a:cubicBezTo>
                  <a:cubicBezTo>
                    <a:pt x="385" y="4379"/>
                    <a:pt x="393" y="4395"/>
                    <a:pt x="406" y="4400"/>
                  </a:cubicBezTo>
                  <a:cubicBezTo>
                    <a:pt x="412" y="4425"/>
                    <a:pt x="401" y="4406"/>
                    <a:pt x="400" y="4413"/>
                  </a:cubicBezTo>
                  <a:cubicBezTo>
                    <a:pt x="407" y="4422"/>
                    <a:pt x="413" y="4431"/>
                    <a:pt x="419" y="4439"/>
                  </a:cubicBezTo>
                  <a:cubicBezTo>
                    <a:pt x="420" y="4469"/>
                    <a:pt x="405" y="4443"/>
                    <a:pt x="420" y="4487"/>
                  </a:cubicBezTo>
                  <a:close/>
                  <a:moveTo>
                    <a:pt x="472" y="4878"/>
                  </a:moveTo>
                  <a:cubicBezTo>
                    <a:pt x="484" y="4889"/>
                    <a:pt x="493" y="4901"/>
                    <a:pt x="495" y="4915"/>
                  </a:cubicBezTo>
                  <a:cubicBezTo>
                    <a:pt x="483" y="4904"/>
                    <a:pt x="474" y="4892"/>
                    <a:pt x="472" y="4878"/>
                  </a:cubicBezTo>
                  <a:close/>
                  <a:moveTo>
                    <a:pt x="431" y="4413"/>
                  </a:moveTo>
                  <a:cubicBezTo>
                    <a:pt x="443" y="4421"/>
                    <a:pt x="454" y="4458"/>
                    <a:pt x="445" y="4452"/>
                  </a:cubicBezTo>
                  <a:cubicBezTo>
                    <a:pt x="442" y="4438"/>
                    <a:pt x="429" y="4427"/>
                    <a:pt x="431" y="4413"/>
                  </a:cubicBezTo>
                  <a:close/>
                  <a:moveTo>
                    <a:pt x="493" y="4968"/>
                  </a:moveTo>
                  <a:cubicBezTo>
                    <a:pt x="497" y="4969"/>
                    <a:pt x="514" y="4988"/>
                    <a:pt x="517" y="4979"/>
                  </a:cubicBezTo>
                  <a:cubicBezTo>
                    <a:pt x="506" y="4967"/>
                    <a:pt x="503" y="4953"/>
                    <a:pt x="500" y="4939"/>
                  </a:cubicBezTo>
                  <a:cubicBezTo>
                    <a:pt x="510" y="4952"/>
                    <a:pt x="521" y="4964"/>
                    <a:pt x="531" y="4976"/>
                  </a:cubicBezTo>
                  <a:cubicBezTo>
                    <a:pt x="541" y="4989"/>
                    <a:pt x="551" y="5001"/>
                    <a:pt x="556" y="5016"/>
                  </a:cubicBezTo>
                  <a:cubicBezTo>
                    <a:pt x="539" y="4998"/>
                    <a:pt x="529" y="4999"/>
                    <a:pt x="520" y="4998"/>
                  </a:cubicBezTo>
                  <a:cubicBezTo>
                    <a:pt x="511" y="4998"/>
                    <a:pt x="504" y="4995"/>
                    <a:pt x="493" y="4968"/>
                  </a:cubicBezTo>
                  <a:close/>
                  <a:moveTo>
                    <a:pt x="524" y="4950"/>
                  </a:moveTo>
                  <a:cubicBezTo>
                    <a:pt x="533" y="4957"/>
                    <a:pt x="522" y="4932"/>
                    <a:pt x="528" y="4935"/>
                  </a:cubicBezTo>
                  <a:cubicBezTo>
                    <a:pt x="540" y="4946"/>
                    <a:pt x="548" y="4958"/>
                    <a:pt x="551" y="4972"/>
                  </a:cubicBezTo>
                  <a:cubicBezTo>
                    <a:pt x="538" y="4956"/>
                    <a:pt x="538" y="4979"/>
                    <a:pt x="524" y="4950"/>
                  </a:cubicBezTo>
                  <a:moveTo>
                    <a:pt x="554" y="5036"/>
                  </a:moveTo>
                  <a:cubicBezTo>
                    <a:pt x="566" y="5045"/>
                    <a:pt x="588" y="5083"/>
                    <a:pt x="577" y="5080"/>
                  </a:cubicBezTo>
                  <a:cubicBezTo>
                    <a:pt x="573" y="5064"/>
                    <a:pt x="554" y="5054"/>
                    <a:pt x="554" y="5036"/>
                  </a:cubicBezTo>
                  <a:close/>
                  <a:moveTo>
                    <a:pt x="554" y="5023"/>
                  </a:moveTo>
                  <a:cubicBezTo>
                    <a:pt x="574" y="5037"/>
                    <a:pt x="580" y="5057"/>
                    <a:pt x="590" y="5074"/>
                  </a:cubicBezTo>
                  <a:cubicBezTo>
                    <a:pt x="577" y="5057"/>
                    <a:pt x="561" y="5042"/>
                    <a:pt x="554" y="5023"/>
                  </a:cubicBezTo>
                  <a:close/>
                  <a:moveTo>
                    <a:pt x="487" y="4622"/>
                  </a:moveTo>
                  <a:cubicBezTo>
                    <a:pt x="494" y="4629"/>
                    <a:pt x="499" y="4637"/>
                    <a:pt x="503" y="4645"/>
                  </a:cubicBezTo>
                  <a:cubicBezTo>
                    <a:pt x="508" y="4652"/>
                    <a:pt x="511" y="4660"/>
                    <a:pt x="514" y="4669"/>
                  </a:cubicBezTo>
                  <a:cubicBezTo>
                    <a:pt x="511" y="4669"/>
                    <a:pt x="504" y="4663"/>
                    <a:pt x="497" y="4653"/>
                  </a:cubicBezTo>
                  <a:cubicBezTo>
                    <a:pt x="491" y="4644"/>
                    <a:pt x="486" y="4631"/>
                    <a:pt x="487" y="4622"/>
                  </a:cubicBezTo>
                  <a:close/>
                  <a:moveTo>
                    <a:pt x="573" y="4804"/>
                  </a:moveTo>
                  <a:cubicBezTo>
                    <a:pt x="571" y="4795"/>
                    <a:pt x="568" y="4790"/>
                    <a:pt x="565" y="4785"/>
                  </a:cubicBezTo>
                  <a:cubicBezTo>
                    <a:pt x="561" y="4780"/>
                    <a:pt x="558" y="4776"/>
                    <a:pt x="554" y="4772"/>
                  </a:cubicBezTo>
                  <a:cubicBezTo>
                    <a:pt x="546" y="4764"/>
                    <a:pt x="538" y="4756"/>
                    <a:pt x="533" y="4737"/>
                  </a:cubicBezTo>
                  <a:cubicBezTo>
                    <a:pt x="553" y="4764"/>
                    <a:pt x="544" y="4750"/>
                    <a:pt x="558" y="4760"/>
                  </a:cubicBezTo>
                  <a:cubicBezTo>
                    <a:pt x="565" y="4775"/>
                    <a:pt x="591" y="4816"/>
                    <a:pt x="573" y="4804"/>
                  </a:cubicBezTo>
                  <a:moveTo>
                    <a:pt x="585" y="4812"/>
                  </a:moveTo>
                  <a:cubicBezTo>
                    <a:pt x="582" y="4778"/>
                    <a:pt x="557" y="4752"/>
                    <a:pt x="547" y="4720"/>
                  </a:cubicBezTo>
                  <a:cubicBezTo>
                    <a:pt x="557" y="4727"/>
                    <a:pt x="567" y="4746"/>
                    <a:pt x="577" y="4767"/>
                  </a:cubicBezTo>
                  <a:cubicBezTo>
                    <a:pt x="586" y="4789"/>
                    <a:pt x="598" y="4812"/>
                    <a:pt x="607" y="4829"/>
                  </a:cubicBezTo>
                  <a:cubicBezTo>
                    <a:pt x="595" y="4816"/>
                    <a:pt x="599" y="4830"/>
                    <a:pt x="585" y="4812"/>
                  </a:cubicBezTo>
                  <a:moveTo>
                    <a:pt x="590" y="4767"/>
                  </a:moveTo>
                  <a:cubicBezTo>
                    <a:pt x="603" y="4779"/>
                    <a:pt x="610" y="4793"/>
                    <a:pt x="616" y="4807"/>
                  </a:cubicBezTo>
                  <a:cubicBezTo>
                    <a:pt x="611" y="4809"/>
                    <a:pt x="595" y="4783"/>
                    <a:pt x="590" y="4767"/>
                  </a:cubicBezTo>
                  <a:close/>
                  <a:moveTo>
                    <a:pt x="653" y="4963"/>
                  </a:moveTo>
                  <a:cubicBezTo>
                    <a:pt x="669" y="4995"/>
                    <a:pt x="729" y="5067"/>
                    <a:pt x="712" y="5072"/>
                  </a:cubicBezTo>
                  <a:cubicBezTo>
                    <a:pt x="705" y="5055"/>
                    <a:pt x="691" y="5032"/>
                    <a:pt x="677" y="5012"/>
                  </a:cubicBezTo>
                  <a:cubicBezTo>
                    <a:pt x="664" y="4991"/>
                    <a:pt x="653" y="4972"/>
                    <a:pt x="653" y="4963"/>
                  </a:cubicBezTo>
                  <a:close/>
                  <a:moveTo>
                    <a:pt x="673" y="4960"/>
                  </a:moveTo>
                  <a:cubicBezTo>
                    <a:pt x="685" y="4972"/>
                    <a:pt x="695" y="4985"/>
                    <a:pt x="702" y="4999"/>
                  </a:cubicBezTo>
                  <a:cubicBezTo>
                    <a:pt x="697" y="5001"/>
                    <a:pt x="677" y="4977"/>
                    <a:pt x="673" y="4960"/>
                  </a:cubicBezTo>
                  <a:close/>
                  <a:moveTo>
                    <a:pt x="746" y="5122"/>
                  </a:moveTo>
                  <a:cubicBezTo>
                    <a:pt x="754" y="5133"/>
                    <a:pt x="773" y="5153"/>
                    <a:pt x="787" y="5170"/>
                  </a:cubicBezTo>
                  <a:cubicBezTo>
                    <a:pt x="801" y="5187"/>
                    <a:pt x="812" y="5200"/>
                    <a:pt x="802" y="5200"/>
                  </a:cubicBezTo>
                  <a:cubicBezTo>
                    <a:pt x="799" y="5193"/>
                    <a:pt x="794" y="5186"/>
                    <a:pt x="789" y="5180"/>
                  </a:cubicBezTo>
                  <a:cubicBezTo>
                    <a:pt x="784" y="5173"/>
                    <a:pt x="779" y="5167"/>
                    <a:pt x="773" y="5161"/>
                  </a:cubicBezTo>
                  <a:cubicBezTo>
                    <a:pt x="762" y="5149"/>
                    <a:pt x="751" y="5137"/>
                    <a:pt x="746" y="5122"/>
                  </a:cubicBezTo>
                  <a:moveTo>
                    <a:pt x="951" y="5568"/>
                  </a:moveTo>
                  <a:cubicBezTo>
                    <a:pt x="955" y="5568"/>
                    <a:pt x="962" y="5571"/>
                    <a:pt x="976" y="5581"/>
                  </a:cubicBezTo>
                  <a:cubicBezTo>
                    <a:pt x="981" y="5598"/>
                    <a:pt x="998" y="5605"/>
                    <a:pt x="1005" y="5621"/>
                  </a:cubicBezTo>
                  <a:cubicBezTo>
                    <a:pt x="1001" y="5619"/>
                    <a:pt x="997" y="5616"/>
                    <a:pt x="993" y="5614"/>
                  </a:cubicBezTo>
                  <a:cubicBezTo>
                    <a:pt x="986" y="5596"/>
                    <a:pt x="971" y="5592"/>
                    <a:pt x="951" y="5568"/>
                  </a:cubicBezTo>
                  <a:close/>
                  <a:moveTo>
                    <a:pt x="1036" y="5690"/>
                  </a:moveTo>
                  <a:cubicBezTo>
                    <a:pt x="1025" y="5677"/>
                    <a:pt x="1012" y="5667"/>
                    <a:pt x="999" y="5655"/>
                  </a:cubicBezTo>
                  <a:cubicBezTo>
                    <a:pt x="993" y="5649"/>
                    <a:pt x="987" y="5644"/>
                    <a:pt x="981" y="5637"/>
                  </a:cubicBezTo>
                  <a:cubicBezTo>
                    <a:pt x="976" y="5631"/>
                    <a:pt x="971" y="5624"/>
                    <a:pt x="968" y="5617"/>
                  </a:cubicBezTo>
                  <a:cubicBezTo>
                    <a:pt x="991" y="5640"/>
                    <a:pt x="993" y="5625"/>
                    <a:pt x="1014" y="5644"/>
                  </a:cubicBezTo>
                  <a:cubicBezTo>
                    <a:pt x="1036" y="5670"/>
                    <a:pt x="1001" y="5653"/>
                    <a:pt x="1021" y="5670"/>
                  </a:cubicBezTo>
                  <a:cubicBezTo>
                    <a:pt x="1031" y="5674"/>
                    <a:pt x="1023" y="5661"/>
                    <a:pt x="1044" y="5676"/>
                  </a:cubicBezTo>
                  <a:cubicBezTo>
                    <a:pt x="1053" y="5692"/>
                    <a:pt x="1042" y="5689"/>
                    <a:pt x="1036" y="5690"/>
                  </a:cubicBezTo>
                  <a:close/>
                  <a:moveTo>
                    <a:pt x="864" y="5287"/>
                  </a:moveTo>
                  <a:cubicBezTo>
                    <a:pt x="836" y="5264"/>
                    <a:pt x="840" y="5255"/>
                    <a:pt x="832" y="5231"/>
                  </a:cubicBezTo>
                  <a:cubicBezTo>
                    <a:pt x="841" y="5238"/>
                    <a:pt x="847" y="5242"/>
                    <a:pt x="850" y="5241"/>
                  </a:cubicBezTo>
                  <a:cubicBezTo>
                    <a:pt x="852" y="5245"/>
                    <a:pt x="853" y="5248"/>
                    <a:pt x="855" y="5252"/>
                  </a:cubicBezTo>
                  <a:cubicBezTo>
                    <a:pt x="840" y="5247"/>
                    <a:pt x="848" y="5262"/>
                    <a:pt x="864" y="5287"/>
                  </a:cubicBezTo>
                  <a:close/>
                  <a:moveTo>
                    <a:pt x="1011" y="5632"/>
                  </a:moveTo>
                  <a:cubicBezTo>
                    <a:pt x="1032" y="5642"/>
                    <a:pt x="1046" y="5657"/>
                    <a:pt x="1058" y="5673"/>
                  </a:cubicBezTo>
                  <a:cubicBezTo>
                    <a:pt x="1042" y="5660"/>
                    <a:pt x="1023" y="5649"/>
                    <a:pt x="1011" y="5632"/>
                  </a:cubicBezTo>
                  <a:close/>
                  <a:moveTo>
                    <a:pt x="1092" y="5717"/>
                  </a:moveTo>
                  <a:cubicBezTo>
                    <a:pt x="1102" y="5723"/>
                    <a:pt x="1087" y="5704"/>
                    <a:pt x="1094" y="5708"/>
                  </a:cubicBezTo>
                  <a:cubicBezTo>
                    <a:pt x="1104" y="5722"/>
                    <a:pt x="1120" y="5729"/>
                    <a:pt x="1128" y="5744"/>
                  </a:cubicBezTo>
                  <a:cubicBezTo>
                    <a:pt x="1113" y="5737"/>
                    <a:pt x="1100" y="5730"/>
                    <a:pt x="1092" y="5717"/>
                  </a:cubicBezTo>
                  <a:close/>
                  <a:moveTo>
                    <a:pt x="888" y="5281"/>
                  </a:moveTo>
                  <a:cubicBezTo>
                    <a:pt x="875" y="5252"/>
                    <a:pt x="850" y="5230"/>
                    <a:pt x="836" y="5202"/>
                  </a:cubicBezTo>
                  <a:cubicBezTo>
                    <a:pt x="863" y="5225"/>
                    <a:pt x="899" y="5279"/>
                    <a:pt x="903" y="5292"/>
                  </a:cubicBezTo>
                  <a:cubicBezTo>
                    <a:pt x="898" y="5283"/>
                    <a:pt x="890" y="5280"/>
                    <a:pt x="888" y="5281"/>
                  </a:cubicBezTo>
                  <a:close/>
                  <a:moveTo>
                    <a:pt x="882" y="5217"/>
                  </a:moveTo>
                  <a:cubicBezTo>
                    <a:pt x="896" y="5236"/>
                    <a:pt x="932" y="5278"/>
                    <a:pt x="927" y="5285"/>
                  </a:cubicBezTo>
                  <a:cubicBezTo>
                    <a:pt x="921" y="5275"/>
                    <a:pt x="908" y="5260"/>
                    <a:pt x="897" y="5247"/>
                  </a:cubicBezTo>
                  <a:cubicBezTo>
                    <a:pt x="886" y="5233"/>
                    <a:pt x="878" y="5221"/>
                    <a:pt x="882" y="5217"/>
                  </a:cubicBezTo>
                  <a:moveTo>
                    <a:pt x="1131" y="5749"/>
                  </a:moveTo>
                  <a:cubicBezTo>
                    <a:pt x="1163" y="5772"/>
                    <a:pt x="1187" y="5799"/>
                    <a:pt x="1216" y="5824"/>
                  </a:cubicBezTo>
                  <a:cubicBezTo>
                    <a:pt x="1210" y="5821"/>
                    <a:pt x="1204" y="5818"/>
                    <a:pt x="1198" y="5815"/>
                  </a:cubicBezTo>
                  <a:cubicBezTo>
                    <a:pt x="1178" y="5791"/>
                    <a:pt x="1151" y="5773"/>
                    <a:pt x="1131" y="5749"/>
                  </a:cubicBezTo>
                  <a:close/>
                  <a:moveTo>
                    <a:pt x="759" y="4819"/>
                  </a:moveTo>
                  <a:cubicBezTo>
                    <a:pt x="759" y="4807"/>
                    <a:pt x="754" y="4798"/>
                    <a:pt x="743" y="4790"/>
                  </a:cubicBezTo>
                  <a:cubicBezTo>
                    <a:pt x="742" y="4778"/>
                    <a:pt x="752" y="4784"/>
                    <a:pt x="763" y="4796"/>
                  </a:cubicBezTo>
                  <a:cubicBezTo>
                    <a:pt x="775" y="4808"/>
                    <a:pt x="787" y="4828"/>
                    <a:pt x="793" y="4842"/>
                  </a:cubicBezTo>
                  <a:cubicBezTo>
                    <a:pt x="780" y="4830"/>
                    <a:pt x="775" y="4823"/>
                    <a:pt x="771" y="4821"/>
                  </a:cubicBezTo>
                  <a:cubicBezTo>
                    <a:pt x="767" y="4818"/>
                    <a:pt x="764" y="4819"/>
                    <a:pt x="759" y="4819"/>
                  </a:cubicBezTo>
                  <a:close/>
                  <a:moveTo>
                    <a:pt x="729" y="3872"/>
                  </a:moveTo>
                  <a:cubicBezTo>
                    <a:pt x="730" y="3888"/>
                    <a:pt x="744" y="3904"/>
                    <a:pt x="740" y="3921"/>
                  </a:cubicBezTo>
                  <a:cubicBezTo>
                    <a:pt x="735" y="3908"/>
                    <a:pt x="720" y="3869"/>
                    <a:pt x="729" y="3872"/>
                  </a:cubicBezTo>
                  <a:close/>
                  <a:moveTo>
                    <a:pt x="895" y="5325"/>
                  </a:moveTo>
                  <a:cubicBezTo>
                    <a:pt x="909" y="5338"/>
                    <a:pt x="926" y="5355"/>
                    <a:pt x="943" y="5374"/>
                  </a:cubicBezTo>
                  <a:cubicBezTo>
                    <a:pt x="951" y="5384"/>
                    <a:pt x="960" y="5394"/>
                    <a:pt x="969" y="5403"/>
                  </a:cubicBezTo>
                  <a:cubicBezTo>
                    <a:pt x="977" y="5413"/>
                    <a:pt x="986" y="5422"/>
                    <a:pt x="994" y="5431"/>
                  </a:cubicBezTo>
                  <a:cubicBezTo>
                    <a:pt x="992" y="5422"/>
                    <a:pt x="985" y="5409"/>
                    <a:pt x="1000" y="5420"/>
                  </a:cubicBezTo>
                  <a:cubicBezTo>
                    <a:pt x="993" y="5433"/>
                    <a:pt x="1015" y="5440"/>
                    <a:pt x="1033" y="5469"/>
                  </a:cubicBezTo>
                  <a:cubicBezTo>
                    <a:pt x="1012" y="5457"/>
                    <a:pt x="1000" y="5444"/>
                    <a:pt x="996" y="5458"/>
                  </a:cubicBezTo>
                  <a:cubicBezTo>
                    <a:pt x="993" y="5448"/>
                    <a:pt x="987" y="5438"/>
                    <a:pt x="979" y="5427"/>
                  </a:cubicBezTo>
                  <a:cubicBezTo>
                    <a:pt x="972" y="5417"/>
                    <a:pt x="963" y="5406"/>
                    <a:pt x="953" y="5395"/>
                  </a:cubicBezTo>
                  <a:cubicBezTo>
                    <a:pt x="933" y="5372"/>
                    <a:pt x="910" y="5349"/>
                    <a:pt x="895" y="5325"/>
                  </a:cubicBezTo>
                  <a:close/>
                  <a:moveTo>
                    <a:pt x="1223" y="5834"/>
                  </a:moveTo>
                  <a:cubicBezTo>
                    <a:pt x="1231" y="5839"/>
                    <a:pt x="1234" y="5838"/>
                    <a:pt x="1237" y="5838"/>
                  </a:cubicBezTo>
                  <a:cubicBezTo>
                    <a:pt x="1247" y="5850"/>
                    <a:pt x="1285" y="5878"/>
                    <a:pt x="1275" y="5879"/>
                  </a:cubicBezTo>
                  <a:cubicBezTo>
                    <a:pt x="1261" y="5861"/>
                    <a:pt x="1234" y="5854"/>
                    <a:pt x="1223" y="5834"/>
                  </a:cubicBezTo>
                  <a:close/>
                  <a:moveTo>
                    <a:pt x="1103" y="5640"/>
                  </a:moveTo>
                  <a:cubicBezTo>
                    <a:pt x="1123" y="5655"/>
                    <a:pt x="1140" y="5673"/>
                    <a:pt x="1159" y="5689"/>
                  </a:cubicBezTo>
                  <a:cubicBezTo>
                    <a:pt x="1154" y="5691"/>
                    <a:pt x="1098" y="5646"/>
                    <a:pt x="1103" y="5640"/>
                  </a:cubicBezTo>
                  <a:close/>
                  <a:moveTo>
                    <a:pt x="1065" y="5512"/>
                  </a:moveTo>
                  <a:cubicBezTo>
                    <a:pt x="1065" y="5499"/>
                    <a:pt x="1026" y="5477"/>
                    <a:pt x="1041" y="5478"/>
                  </a:cubicBezTo>
                  <a:cubicBezTo>
                    <a:pt x="1054" y="5489"/>
                    <a:pt x="1086" y="5519"/>
                    <a:pt x="1065" y="5512"/>
                  </a:cubicBezTo>
                  <a:close/>
                  <a:moveTo>
                    <a:pt x="1261" y="5883"/>
                  </a:moveTo>
                  <a:cubicBezTo>
                    <a:pt x="1277" y="5888"/>
                    <a:pt x="1285" y="5900"/>
                    <a:pt x="1302" y="5905"/>
                  </a:cubicBezTo>
                  <a:cubicBezTo>
                    <a:pt x="1292" y="5892"/>
                    <a:pt x="1279" y="5884"/>
                    <a:pt x="1294" y="5887"/>
                  </a:cubicBezTo>
                  <a:cubicBezTo>
                    <a:pt x="1307" y="5901"/>
                    <a:pt x="1350" y="5930"/>
                    <a:pt x="1341" y="5936"/>
                  </a:cubicBezTo>
                  <a:cubicBezTo>
                    <a:pt x="1317" y="5923"/>
                    <a:pt x="1288" y="5912"/>
                    <a:pt x="1261" y="5883"/>
                  </a:cubicBezTo>
                  <a:moveTo>
                    <a:pt x="1258" y="5837"/>
                  </a:moveTo>
                  <a:cubicBezTo>
                    <a:pt x="1261" y="5833"/>
                    <a:pt x="1289" y="5844"/>
                    <a:pt x="1298" y="5858"/>
                  </a:cubicBezTo>
                  <a:cubicBezTo>
                    <a:pt x="1286" y="5850"/>
                    <a:pt x="1266" y="5848"/>
                    <a:pt x="1258" y="5837"/>
                  </a:cubicBezTo>
                  <a:close/>
                  <a:moveTo>
                    <a:pt x="1154" y="5624"/>
                  </a:moveTo>
                  <a:cubicBezTo>
                    <a:pt x="1138" y="5604"/>
                    <a:pt x="1119" y="5585"/>
                    <a:pt x="1102" y="5566"/>
                  </a:cubicBezTo>
                  <a:cubicBezTo>
                    <a:pt x="1118" y="5576"/>
                    <a:pt x="1132" y="5588"/>
                    <a:pt x="1145" y="5601"/>
                  </a:cubicBezTo>
                  <a:cubicBezTo>
                    <a:pt x="1135" y="5595"/>
                    <a:pt x="1179" y="5636"/>
                    <a:pt x="1154" y="5624"/>
                  </a:cubicBezTo>
                  <a:moveTo>
                    <a:pt x="1416" y="5993"/>
                  </a:moveTo>
                  <a:cubicBezTo>
                    <a:pt x="1394" y="5968"/>
                    <a:pt x="1363" y="5967"/>
                    <a:pt x="1347" y="5956"/>
                  </a:cubicBezTo>
                  <a:cubicBezTo>
                    <a:pt x="1340" y="5945"/>
                    <a:pt x="1344" y="5945"/>
                    <a:pt x="1351" y="5949"/>
                  </a:cubicBezTo>
                  <a:cubicBezTo>
                    <a:pt x="1359" y="5952"/>
                    <a:pt x="1371" y="5958"/>
                    <a:pt x="1380" y="5959"/>
                  </a:cubicBezTo>
                  <a:cubicBezTo>
                    <a:pt x="1385" y="5971"/>
                    <a:pt x="1401" y="5973"/>
                    <a:pt x="1413" y="5978"/>
                  </a:cubicBezTo>
                  <a:cubicBezTo>
                    <a:pt x="1424" y="5990"/>
                    <a:pt x="1426" y="5996"/>
                    <a:pt x="1416" y="5993"/>
                  </a:cubicBezTo>
                  <a:close/>
                  <a:moveTo>
                    <a:pt x="1170" y="5596"/>
                  </a:moveTo>
                  <a:cubicBezTo>
                    <a:pt x="1187" y="5612"/>
                    <a:pt x="1186" y="5620"/>
                    <a:pt x="1179" y="5620"/>
                  </a:cubicBezTo>
                  <a:cubicBezTo>
                    <a:pt x="1197" y="5632"/>
                    <a:pt x="1220" y="5650"/>
                    <a:pt x="1239" y="5669"/>
                  </a:cubicBezTo>
                  <a:cubicBezTo>
                    <a:pt x="1257" y="5687"/>
                    <a:pt x="1272" y="5706"/>
                    <a:pt x="1275" y="5718"/>
                  </a:cubicBezTo>
                  <a:cubicBezTo>
                    <a:pt x="1259" y="5698"/>
                    <a:pt x="1239" y="5679"/>
                    <a:pt x="1219" y="5663"/>
                  </a:cubicBezTo>
                  <a:cubicBezTo>
                    <a:pt x="1209" y="5655"/>
                    <a:pt x="1199" y="5648"/>
                    <a:pt x="1190" y="5641"/>
                  </a:cubicBezTo>
                  <a:cubicBezTo>
                    <a:pt x="1181" y="5634"/>
                    <a:pt x="1173" y="5628"/>
                    <a:pt x="1165" y="5623"/>
                  </a:cubicBezTo>
                  <a:cubicBezTo>
                    <a:pt x="1174" y="5625"/>
                    <a:pt x="1172" y="5617"/>
                    <a:pt x="1167" y="5606"/>
                  </a:cubicBezTo>
                  <a:cubicBezTo>
                    <a:pt x="1160" y="5609"/>
                    <a:pt x="1158" y="5608"/>
                    <a:pt x="1139" y="5590"/>
                  </a:cubicBezTo>
                  <a:cubicBezTo>
                    <a:pt x="1132" y="5579"/>
                    <a:pt x="1141" y="5584"/>
                    <a:pt x="1142" y="5581"/>
                  </a:cubicBezTo>
                  <a:cubicBezTo>
                    <a:pt x="1125" y="5578"/>
                    <a:pt x="1130" y="5573"/>
                    <a:pt x="1113" y="5558"/>
                  </a:cubicBezTo>
                  <a:cubicBezTo>
                    <a:pt x="1120" y="5574"/>
                    <a:pt x="1092" y="5549"/>
                    <a:pt x="1084" y="5535"/>
                  </a:cubicBezTo>
                  <a:cubicBezTo>
                    <a:pt x="1089" y="5531"/>
                    <a:pt x="1106" y="5550"/>
                    <a:pt x="1124" y="5557"/>
                  </a:cubicBezTo>
                  <a:cubicBezTo>
                    <a:pt x="1153" y="5587"/>
                    <a:pt x="1151" y="5592"/>
                    <a:pt x="1170" y="5596"/>
                  </a:cubicBezTo>
                  <a:close/>
                  <a:moveTo>
                    <a:pt x="986" y="5152"/>
                  </a:moveTo>
                  <a:cubicBezTo>
                    <a:pt x="971" y="5138"/>
                    <a:pt x="961" y="5123"/>
                    <a:pt x="955" y="5105"/>
                  </a:cubicBezTo>
                  <a:cubicBezTo>
                    <a:pt x="971" y="5116"/>
                    <a:pt x="983" y="5110"/>
                    <a:pt x="996" y="5139"/>
                  </a:cubicBezTo>
                  <a:cubicBezTo>
                    <a:pt x="980" y="5130"/>
                    <a:pt x="968" y="5123"/>
                    <a:pt x="986" y="5152"/>
                  </a:cubicBezTo>
                  <a:moveTo>
                    <a:pt x="819" y="4187"/>
                  </a:moveTo>
                  <a:cubicBezTo>
                    <a:pt x="818" y="4169"/>
                    <a:pt x="826" y="4180"/>
                    <a:pt x="835" y="4193"/>
                  </a:cubicBezTo>
                  <a:cubicBezTo>
                    <a:pt x="835" y="4200"/>
                    <a:pt x="837" y="4207"/>
                    <a:pt x="839" y="4213"/>
                  </a:cubicBezTo>
                  <a:cubicBezTo>
                    <a:pt x="836" y="4214"/>
                    <a:pt x="832" y="4211"/>
                    <a:pt x="828" y="4205"/>
                  </a:cubicBezTo>
                  <a:cubicBezTo>
                    <a:pt x="824" y="4200"/>
                    <a:pt x="821" y="4193"/>
                    <a:pt x="819" y="4187"/>
                  </a:cubicBezTo>
                  <a:close/>
                  <a:moveTo>
                    <a:pt x="1298" y="5761"/>
                  </a:moveTo>
                  <a:cubicBezTo>
                    <a:pt x="1295" y="5754"/>
                    <a:pt x="1284" y="5741"/>
                    <a:pt x="1291" y="5743"/>
                  </a:cubicBezTo>
                  <a:cubicBezTo>
                    <a:pt x="1301" y="5754"/>
                    <a:pt x="1313" y="5761"/>
                    <a:pt x="1325" y="5770"/>
                  </a:cubicBezTo>
                  <a:cubicBezTo>
                    <a:pt x="1336" y="5778"/>
                    <a:pt x="1347" y="5787"/>
                    <a:pt x="1354" y="5799"/>
                  </a:cubicBezTo>
                  <a:cubicBezTo>
                    <a:pt x="1326" y="5783"/>
                    <a:pt x="1318" y="5767"/>
                    <a:pt x="1298" y="5761"/>
                  </a:cubicBezTo>
                  <a:close/>
                  <a:moveTo>
                    <a:pt x="1268" y="5693"/>
                  </a:moveTo>
                  <a:cubicBezTo>
                    <a:pt x="1263" y="5684"/>
                    <a:pt x="1257" y="5676"/>
                    <a:pt x="1249" y="5669"/>
                  </a:cubicBezTo>
                  <a:cubicBezTo>
                    <a:pt x="1253" y="5671"/>
                    <a:pt x="1257" y="5673"/>
                    <a:pt x="1261" y="5675"/>
                  </a:cubicBezTo>
                  <a:cubicBezTo>
                    <a:pt x="1259" y="5672"/>
                    <a:pt x="1258" y="5670"/>
                    <a:pt x="1264" y="5673"/>
                  </a:cubicBezTo>
                  <a:cubicBezTo>
                    <a:pt x="1283" y="5700"/>
                    <a:pt x="1276" y="5674"/>
                    <a:pt x="1290" y="5682"/>
                  </a:cubicBezTo>
                  <a:cubicBezTo>
                    <a:pt x="1298" y="5693"/>
                    <a:pt x="1312" y="5699"/>
                    <a:pt x="1317" y="5713"/>
                  </a:cubicBezTo>
                  <a:cubicBezTo>
                    <a:pt x="1292" y="5698"/>
                    <a:pt x="1287" y="5702"/>
                    <a:pt x="1268" y="5693"/>
                  </a:cubicBezTo>
                  <a:moveTo>
                    <a:pt x="1353" y="5784"/>
                  </a:moveTo>
                  <a:cubicBezTo>
                    <a:pt x="1341" y="5774"/>
                    <a:pt x="1327" y="5765"/>
                    <a:pt x="1315" y="5754"/>
                  </a:cubicBezTo>
                  <a:cubicBezTo>
                    <a:pt x="1335" y="5762"/>
                    <a:pt x="1340" y="5758"/>
                    <a:pt x="1361" y="5777"/>
                  </a:cubicBezTo>
                  <a:cubicBezTo>
                    <a:pt x="1350" y="5773"/>
                    <a:pt x="1368" y="5792"/>
                    <a:pt x="1353" y="5784"/>
                  </a:cubicBezTo>
                  <a:close/>
                  <a:moveTo>
                    <a:pt x="1599" y="6050"/>
                  </a:moveTo>
                  <a:cubicBezTo>
                    <a:pt x="1614" y="6054"/>
                    <a:pt x="1627" y="6061"/>
                    <a:pt x="1636" y="6073"/>
                  </a:cubicBezTo>
                  <a:cubicBezTo>
                    <a:pt x="1621" y="6069"/>
                    <a:pt x="1607" y="6062"/>
                    <a:pt x="1599" y="6050"/>
                  </a:cubicBezTo>
                  <a:close/>
                  <a:moveTo>
                    <a:pt x="1538" y="5947"/>
                  </a:moveTo>
                  <a:cubicBezTo>
                    <a:pt x="1551" y="5955"/>
                    <a:pt x="1593" y="5974"/>
                    <a:pt x="1582" y="5978"/>
                  </a:cubicBezTo>
                  <a:cubicBezTo>
                    <a:pt x="1568" y="5967"/>
                    <a:pt x="1549" y="5961"/>
                    <a:pt x="1538" y="5947"/>
                  </a:cubicBezTo>
                  <a:close/>
                  <a:moveTo>
                    <a:pt x="1156" y="5343"/>
                  </a:moveTo>
                  <a:cubicBezTo>
                    <a:pt x="1162" y="5339"/>
                    <a:pt x="1180" y="5361"/>
                    <a:pt x="1198" y="5368"/>
                  </a:cubicBezTo>
                  <a:cubicBezTo>
                    <a:pt x="1200" y="5374"/>
                    <a:pt x="1203" y="5379"/>
                    <a:pt x="1205" y="5384"/>
                  </a:cubicBezTo>
                  <a:cubicBezTo>
                    <a:pt x="1186" y="5372"/>
                    <a:pt x="1165" y="5362"/>
                    <a:pt x="1156" y="5343"/>
                  </a:cubicBezTo>
                  <a:close/>
                  <a:moveTo>
                    <a:pt x="1199" y="5388"/>
                  </a:moveTo>
                  <a:cubicBezTo>
                    <a:pt x="1204" y="5387"/>
                    <a:pt x="1210" y="5393"/>
                    <a:pt x="1216" y="5398"/>
                  </a:cubicBezTo>
                  <a:cubicBezTo>
                    <a:pt x="1221" y="5403"/>
                    <a:pt x="1226" y="5406"/>
                    <a:pt x="1229" y="5401"/>
                  </a:cubicBezTo>
                  <a:cubicBezTo>
                    <a:pt x="1245" y="5424"/>
                    <a:pt x="1207" y="5404"/>
                    <a:pt x="1199" y="5388"/>
                  </a:cubicBezTo>
                  <a:close/>
                  <a:moveTo>
                    <a:pt x="1825" y="6199"/>
                  </a:moveTo>
                  <a:cubicBezTo>
                    <a:pt x="1828" y="6194"/>
                    <a:pt x="1859" y="6206"/>
                    <a:pt x="1872" y="6218"/>
                  </a:cubicBezTo>
                  <a:cubicBezTo>
                    <a:pt x="1853" y="6216"/>
                    <a:pt x="1839" y="6207"/>
                    <a:pt x="1825" y="6199"/>
                  </a:cubicBezTo>
                  <a:close/>
                  <a:moveTo>
                    <a:pt x="1674" y="6038"/>
                  </a:moveTo>
                  <a:cubicBezTo>
                    <a:pt x="1690" y="6042"/>
                    <a:pt x="1731" y="6062"/>
                    <a:pt x="1720" y="6067"/>
                  </a:cubicBezTo>
                  <a:cubicBezTo>
                    <a:pt x="1706" y="6055"/>
                    <a:pt x="1688" y="6050"/>
                    <a:pt x="1674" y="6038"/>
                  </a:cubicBezTo>
                  <a:close/>
                  <a:moveTo>
                    <a:pt x="1771" y="6100"/>
                  </a:moveTo>
                  <a:cubicBezTo>
                    <a:pt x="1780" y="6108"/>
                    <a:pt x="1795" y="6109"/>
                    <a:pt x="1801" y="6121"/>
                  </a:cubicBezTo>
                  <a:cubicBezTo>
                    <a:pt x="1787" y="6124"/>
                    <a:pt x="1759" y="6098"/>
                    <a:pt x="1771" y="6100"/>
                  </a:cubicBezTo>
                  <a:close/>
                  <a:moveTo>
                    <a:pt x="1959" y="6265"/>
                  </a:moveTo>
                  <a:cubicBezTo>
                    <a:pt x="1951" y="6263"/>
                    <a:pt x="1944" y="6260"/>
                    <a:pt x="1937" y="6257"/>
                  </a:cubicBezTo>
                  <a:cubicBezTo>
                    <a:pt x="1930" y="6253"/>
                    <a:pt x="1923" y="6250"/>
                    <a:pt x="1916" y="6246"/>
                  </a:cubicBezTo>
                  <a:cubicBezTo>
                    <a:pt x="1902" y="6239"/>
                    <a:pt x="1889" y="6231"/>
                    <a:pt x="1876" y="6223"/>
                  </a:cubicBezTo>
                  <a:cubicBezTo>
                    <a:pt x="1890" y="6228"/>
                    <a:pt x="1910" y="6236"/>
                    <a:pt x="1927" y="6244"/>
                  </a:cubicBezTo>
                  <a:cubicBezTo>
                    <a:pt x="1943" y="6252"/>
                    <a:pt x="1957" y="6259"/>
                    <a:pt x="1959" y="6265"/>
                  </a:cubicBezTo>
                  <a:close/>
                  <a:moveTo>
                    <a:pt x="1437" y="5861"/>
                  </a:moveTo>
                  <a:cubicBezTo>
                    <a:pt x="1436" y="5863"/>
                    <a:pt x="1429" y="5861"/>
                    <a:pt x="1421" y="5857"/>
                  </a:cubicBezTo>
                  <a:cubicBezTo>
                    <a:pt x="1413" y="5853"/>
                    <a:pt x="1403" y="5847"/>
                    <a:pt x="1397" y="5841"/>
                  </a:cubicBezTo>
                  <a:cubicBezTo>
                    <a:pt x="1409" y="5845"/>
                    <a:pt x="1376" y="5823"/>
                    <a:pt x="1373" y="5814"/>
                  </a:cubicBezTo>
                  <a:cubicBezTo>
                    <a:pt x="1386" y="5820"/>
                    <a:pt x="1397" y="5828"/>
                    <a:pt x="1407" y="5836"/>
                  </a:cubicBezTo>
                  <a:cubicBezTo>
                    <a:pt x="1417" y="5844"/>
                    <a:pt x="1426" y="5853"/>
                    <a:pt x="1437" y="5861"/>
                  </a:cubicBezTo>
                  <a:close/>
                  <a:moveTo>
                    <a:pt x="1469" y="5863"/>
                  </a:moveTo>
                  <a:cubicBezTo>
                    <a:pt x="1460" y="5858"/>
                    <a:pt x="1452" y="5852"/>
                    <a:pt x="1446" y="5844"/>
                  </a:cubicBezTo>
                  <a:cubicBezTo>
                    <a:pt x="1487" y="5863"/>
                    <a:pt x="1491" y="5892"/>
                    <a:pt x="1508" y="5908"/>
                  </a:cubicBezTo>
                  <a:cubicBezTo>
                    <a:pt x="1518" y="5912"/>
                    <a:pt x="1528" y="5916"/>
                    <a:pt x="1539" y="5920"/>
                  </a:cubicBezTo>
                  <a:cubicBezTo>
                    <a:pt x="1546" y="5928"/>
                    <a:pt x="1554" y="5937"/>
                    <a:pt x="1563" y="5944"/>
                  </a:cubicBezTo>
                  <a:cubicBezTo>
                    <a:pt x="1572" y="5951"/>
                    <a:pt x="1581" y="5958"/>
                    <a:pt x="1591" y="5964"/>
                  </a:cubicBezTo>
                  <a:cubicBezTo>
                    <a:pt x="1610" y="5977"/>
                    <a:pt x="1630" y="5989"/>
                    <a:pt x="1651" y="6000"/>
                  </a:cubicBezTo>
                  <a:cubicBezTo>
                    <a:pt x="1661" y="5997"/>
                    <a:pt x="1680" y="6001"/>
                    <a:pt x="1693" y="6007"/>
                  </a:cubicBezTo>
                  <a:cubicBezTo>
                    <a:pt x="1687" y="6019"/>
                    <a:pt x="1715" y="6015"/>
                    <a:pt x="1732" y="6034"/>
                  </a:cubicBezTo>
                  <a:cubicBezTo>
                    <a:pt x="1693" y="6022"/>
                    <a:pt x="1664" y="6009"/>
                    <a:pt x="1638" y="6006"/>
                  </a:cubicBezTo>
                  <a:cubicBezTo>
                    <a:pt x="1615" y="5973"/>
                    <a:pt x="1545" y="5949"/>
                    <a:pt x="1504" y="5921"/>
                  </a:cubicBezTo>
                  <a:cubicBezTo>
                    <a:pt x="1511" y="5921"/>
                    <a:pt x="1540" y="5938"/>
                    <a:pt x="1531" y="5927"/>
                  </a:cubicBezTo>
                  <a:cubicBezTo>
                    <a:pt x="1510" y="5918"/>
                    <a:pt x="1493" y="5904"/>
                    <a:pt x="1471" y="5895"/>
                  </a:cubicBezTo>
                  <a:cubicBezTo>
                    <a:pt x="1476" y="5901"/>
                    <a:pt x="1490" y="5910"/>
                    <a:pt x="1482" y="5909"/>
                  </a:cubicBezTo>
                  <a:cubicBezTo>
                    <a:pt x="1468" y="5892"/>
                    <a:pt x="1416" y="5868"/>
                    <a:pt x="1422" y="5859"/>
                  </a:cubicBezTo>
                  <a:cubicBezTo>
                    <a:pt x="1443" y="5880"/>
                    <a:pt x="1489" y="5897"/>
                    <a:pt x="1474" y="5875"/>
                  </a:cubicBezTo>
                  <a:cubicBezTo>
                    <a:pt x="1468" y="5879"/>
                    <a:pt x="1450" y="5868"/>
                    <a:pt x="1434" y="5855"/>
                  </a:cubicBezTo>
                  <a:cubicBezTo>
                    <a:pt x="1418" y="5842"/>
                    <a:pt x="1405" y="5827"/>
                    <a:pt x="1406" y="5825"/>
                  </a:cubicBezTo>
                  <a:cubicBezTo>
                    <a:pt x="1423" y="5840"/>
                    <a:pt x="1472" y="5881"/>
                    <a:pt x="1469" y="5863"/>
                  </a:cubicBezTo>
                  <a:moveTo>
                    <a:pt x="1645" y="5935"/>
                  </a:moveTo>
                  <a:cubicBezTo>
                    <a:pt x="1654" y="5937"/>
                    <a:pt x="1662" y="5940"/>
                    <a:pt x="1670" y="5943"/>
                  </a:cubicBezTo>
                  <a:cubicBezTo>
                    <a:pt x="1674" y="5947"/>
                    <a:pt x="1678" y="5952"/>
                    <a:pt x="1682" y="5956"/>
                  </a:cubicBezTo>
                  <a:cubicBezTo>
                    <a:pt x="1667" y="5953"/>
                    <a:pt x="1654" y="5946"/>
                    <a:pt x="1645" y="5935"/>
                  </a:cubicBezTo>
                  <a:close/>
                  <a:moveTo>
                    <a:pt x="1957" y="6268"/>
                  </a:moveTo>
                  <a:cubicBezTo>
                    <a:pt x="1979" y="6272"/>
                    <a:pt x="2002" y="6274"/>
                    <a:pt x="2017" y="6288"/>
                  </a:cubicBezTo>
                  <a:cubicBezTo>
                    <a:pt x="1997" y="6282"/>
                    <a:pt x="1972" y="6281"/>
                    <a:pt x="1957" y="6268"/>
                  </a:cubicBezTo>
                  <a:close/>
                  <a:moveTo>
                    <a:pt x="1803" y="6108"/>
                  </a:moveTo>
                  <a:cubicBezTo>
                    <a:pt x="1784" y="6086"/>
                    <a:pt x="1754" y="6079"/>
                    <a:pt x="1733" y="6060"/>
                  </a:cubicBezTo>
                  <a:cubicBezTo>
                    <a:pt x="1752" y="6063"/>
                    <a:pt x="1737" y="6048"/>
                    <a:pt x="1770" y="6063"/>
                  </a:cubicBezTo>
                  <a:cubicBezTo>
                    <a:pt x="1792" y="6081"/>
                    <a:pt x="1770" y="6074"/>
                    <a:pt x="1771" y="6080"/>
                  </a:cubicBezTo>
                  <a:cubicBezTo>
                    <a:pt x="1788" y="6088"/>
                    <a:pt x="1803" y="6099"/>
                    <a:pt x="1822" y="6103"/>
                  </a:cubicBezTo>
                  <a:cubicBezTo>
                    <a:pt x="1838" y="6118"/>
                    <a:pt x="1822" y="6114"/>
                    <a:pt x="1803" y="6108"/>
                  </a:cubicBezTo>
                  <a:close/>
                  <a:moveTo>
                    <a:pt x="1386" y="5569"/>
                  </a:moveTo>
                  <a:cubicBezTo>
                    <a:pt x="1397" y="5578"/>
                    <a:pt x="1404" y="5589"/>
                    <a:pt x="1412" y="5599"/>
                  </a:cubicBezTo>
                  <a:cubicBezTo>
                    <a:pt x="1381" y="5574"/>
                    <a:pt x="1351" y="5548"/>
                    <a:pt x="1321" y="5521"/>
                  </a:cubicBezTo>
                  <a:cubicBezTo>
                    <a:pt x="1292" y="5494"/>
                    <a:pt x="1265" y="5465"/>
                    <a:pt x="1239" y="5435"/>
                  </a:cubicBezTo>
                  <a:cubicBezTo>
                    <a:pt x="1266" y="5443"/>
                    <a:pt x="1267" y="5471"/>
                    <a:pt x="1291" y="5481"/>
                  </a:cubicBezTo>
                  <a:cubicBezTo>
                    <a:pt x="1283" y="5468"/>
                    <a:pt x="1272" y="5459"/>
                    <a:pt x="1285" y="5463"/>
                  </a:cubicBezTo>
                  <a:cubicBezTo>
                    <a:pt x="1303" y="5481"/>
                    <a:pt x="1290" y="5478"/>
                    <a:pt x="1304" y="5499"/>
                  </a:cubicBezTo>
                  <a:cubicBezTo>
                    <a:pt x="1316" y="5505"/>
                    <a:pt x="1325" y="5513"/>
                    <a:pt x="1333" y="5522"/>
                  </a:cubicBezTo>
                  <a:cubicBezTo>
                    <a:pt x="1342" y="5531"/>
                    <a:pt x="1350" y="5540"/>
                    <a:pt x="1363" y="5545"/>
                  </a:cubicBezTo>
                  <a:cubicBezTo>
                    <a:pt x="1353" y="5534"/>
                    <a:pt x="1340" y="5525"/>
                    <a:pt x="1335" y="5510"/>
                  </a:cubicBezTo>
                  <a:cubicBezTo>
                    <a:pt x="1347" y="5515"/>
                    <a:pt x="1352" y="5525"/>
                    <a:pt x="1365" y="5528"/>
                  </a:cubicBezTo>
                  <a:cubicBezTo>
                    <a:pt x="1379" y="5543"/>
                    <a:pt x="1352" y="5534"/>
                    <a:pt x="1374" y="5550"/>
                  </a:cubicBezTo>
                  <a:cubicBezTo>
                    <a:pt x="1390" y="5558"/>
                    <a:pt x="1367" y="5533"/>
                    <a:pt x="1388" y="5546"/>
                  </a:cubicBezTo>
                  <a:cubicBezTo>
                    <a:pt x="1397" y="5552"/>
                    <a:pt x="1404" y="5561"/>
                    <a:pt x="1411" y="5570"/>
                  </a:cubicBezTo>
                  <a:cubicBezTo>
                    <a:pt x="1406" y="5573"/>
                    <a:pt x="1385" y="5561"/>
                    <a:pt x="1386" y="5569"/>
                  </a:cubicBezTo>
                  <a:moveTo>
                    <a:pt x="1755" y="6043"/>
                  </a:moveTo>
                  <a:lnTo>
                    <a:pt x="1739" y="6026"/>
                  </a:lnTo>
                  <a:cubicBezTo>
                    <a:pt x="1754" y="6027"/>
                    <a:pt x="1792" y="6047"/>
                    <a:pt x="1781" y="6050"/>
                  </a:cubicBezTo>
                  <a:cubicBezTo>
                    <a:pt x="1769" y="6039"/>
                    <a:pt x="1758" y="6043"/>
                    <a:pt x="1755" y="6043"/>
                  </a:cubicBezTo>
                  <a:close/>
                  <a:moveTo>
                    <a:pt x="1818" y="6089"/>
                  </a:moveTo>
                  <a:cubicBezTo>
                    <a:pt x="1785" y="6081"/>
                    <a:pt x="1798" y="6071"/>
                    <a:pt x="1770" y="6053"/>
                  </a:cubicBezTo>
                  <a:cubicBezTo>
                    <a:pt x="1789" y="6061"/>
                    <a:pt x="1820" y="6083"/>
                    <a:pt x="1818" y="6089"/>
                  </a:cubicBezTo>
                  <a:close/>
                  <a:moveTo>
                    <a:pt x="1894" y="6168"/>
                  </a:moveTo>
                  <a:lnTo>
                    <a:pt x="1919" y="6173"/>
                  </a:lnTo>
                  <a:lnTo>
                    <a:pt x="1933" y="6186"/>
                  </a:lnTo>
                  <a:cubicBezTo>
                    <a:pt x="1916" y="6185"/>
                    <a:pt x="1906" y="6175"/>
                    <a:pt x="1894" y="6168"/>
                  </a:cubicBezTo>
                  <a:close/>
                  <a:moveTo>
                    <a:pt x="2085" y="6331"/>
                  </a:moveTo>
                  <a:cubicBezTo>
                    <a:pt x="2073" y="6315"/>
                    <a:pt x="2049" y="6319"/>
                    <a:pt x="2036" y="6304"/>
                  </a:cubicBezTo>
                  <a:cubicBezTo>
                    <a:pt x="2052" y="6308"/>
                    <a:pt x="2067" y="6313"/>
                    <a:pt x="2081" y="6319"/>
                  </a:cubicBezTo>
                  <a:cubicBezTo>
                    <a:pt x="2096" y="6325"/>
                    <a:pt x="2110" y="6330"/>
                    <a:pt x="2125" y="6336"/>
                  </a:cubicBezTo>
                  <a:cubicBezTo>
                    <a:pt x="2111" y="6335"/>
                    <a:pt x="2098" y="6333"/>
                    <a:pt x="2085" y="6331"/>
                  </a:cubicBezTo>
                  <a:moveTo>
                    <a:pt x="1902" y="6156"/>
                  </a:moveTo>
                  <a:cubicBezTo>
                    <a:pt x="1877" y="6138"/>
                    <a:pt x="1908" y="6140"/>
                    <a:pt x="1925" y="6155"/>
                  </a:cubicBezTo>
                  <a:cubicBezTo>
                    <a:pt x="1922" y="6158"/>
                    <a:pt x="1926" y="6164"/>
                    <a:pt x="1902" y="6156"/>
                  </a:cubicBezTo>
                  <a:close/>
                  <a:moveTo>
                    <a:pt x="1927" y="6152"/>
                  </a:moveTo>
                  <a:cubicBezTo>
                    <a:pt x="1943" y="6154"/>
                    <a:pt x="1953" y="6164"/>
                    <a:pt x="1964" y="6173"/>
                  </a:cubicBezTo>
                  <a:cubicBezTo>
                    <a:pt x="1948" y="6168"/>
                    <a:pt x="1943" y="6178"/>
                    <a:pt x="1930" y="6169"/>
                  </a:cubicBezTo>
                  <a:cubicBezTo>
                    <a:pt x="1937" y="6167"/>
                    <a:pt x="1926" y="6157"/>
                    <a:pt x="1927" y="6152"/>
                  </a:cubicBezTo>
                  <a:moveTo>
                    <a:pt x="1529" y="5682"/>
                  </a:moveTo>
                  <a:cubicBezTo>
                    <a:pt x="1512" y="5663"/>
                    <a:pt x="1544" y="5675"/>
                    <a:pt x="1554" y="5689"/>
                  </a:cubicBezTo>
                  <a:cubicBezTo>
                    <a:pt x="1539" y="5682"/>
                    <a:pt x="1548" y="5693"/>
                    <a:pt x="1529" y="5682"/>
                  </a:cubicBezTo>
                  <a:close/>
                  <a:moveTo>
                    <a:pt x="1916" y="6137"/>
                  </a:moveTo>
                  <a:cubicBezTo>
                    <a:pt x="1935" y="6145"/>
                    <a:pt x="1995" y="6167"/>
                    <a:pt x="1972" y="6171"/>
                  </a:cubicBezTo>
                  <a:cubicBezTo>
                    <a:pt x="1960" y="6157"/>
                    <a:pt x="1910" y="6142"/>
                    <a:pt x="1916" y="6137"/>
                  </a:cubicBezTo>
                  <a:close/>
                  <a:moveTo>
                    <a:pt x="2367" y="6444"/>
                  </a:moveTo>
                  <a:cubicBezTo>
                    <a:pt x="2357" y="6433"/>
                    <a:pt x="2339" y="6436"/>
                    <a:pt x="2328" y="6425"/>
                  </a:cubicBezTo>
                  <a:cubicBezTo>
                    <a:pt x="2346" y="6428"/>
                    <a:pt x="2362" y="6431"/>
                    <a:pt x="2377" y="6438"/>
                  </a:cubicBezTo>
                  <a:cubicBezTo>
                    <a:pt x="2369" y="6438"/>
                    <a:pt x="2374" y="6443"/>
                    <a:pt x="2367" y="6444"/>
                  </a:cubicBezTo>
                  <a:close/>
                  <a:moveTo>
                    <a:pt x="2580" y="6499"/>
                  </a:moveTo>
                  <a:cubicBezTo>
                    <a:pt x="2594" y="6498"/>
                    <a:pt x="2574" y="6490"/>
                    <a:pt x="2596" y="6492"/>
                  </a:cubicBezTo>
                  <a:cubicBezTo>
                    <a:pt x="2606" y="6496"/>
                    <a:pt x="2616" y="6497"/>
                    <a:pt x="2625" y="6503"/>
                  </a:cubicBezTo>
                  <a:cubicBezTo>
                    <a:pt x="2597" y="6500"/>
                    <a:pt x="2606" y="6508"/>
                    <a:pt x="2580" y="6499"/>
                  </a:cubicBezTo>
                  <a:close/>
                  <a:moveTo>
                    <a:pt x="2544" y="6489"/>
                  </a:moveTo>
                  <a:cubicBezTo>
                    <a:pt x="2560" y="6500"/>
                    <a:pt x="2588" y="6506"/>
                    <a:pt x="2614" y="6510"/>
                  </a:cubicBezTo>
                  <a:cubicBezTo>
                    <a:pt x="2639" y="6515"/>
                    <a:pt x="2662" y="6519"/>
                    <a:pt x="2669" y="6527"/>
                  </a:cubicBezTo>
                  <a:cubicBezTo>
                    <a:pt x="2651" y="6523"/>
                    <a:pt x="2617" y="6518"/>
                    <a:pt x="2588" y="6512"/>
                  </a:cubicBezTo>
                  <a:cubicBezTo>
                    <a:pt x="2560" y="6506"/>
                    <a:pt x="2538" y="6497"/>
                    <a:pt x="2544" y="6489"/>
                  </a:cubicBezTo>
                  <a:close/>
                  <a:moveTo>
                    <a:pt x="2708" y="6545"/>
                  </a:moveTo>
                  <a:cubicBezTo>
                    <a:pt x="2699" y="6540"/>
                    <a:pt x="2690" y="6536"/>
                    <a:pt x="2680" y="6533"/>
                  </a:cubicBezTo>
                  <a:cubicBezTo>
                    <a:pt x="2711" y="6536"/>
                    <a:pt x="2715" y="6544"/>
                    <a:pt x="2738" y="6537"/>
                  </a:cubicBezTo>
                  <a:cubicBezTo>
                    <a:pt x="2744" y="6549"/>
                    <a:pt x="2768" y="6544"/>
                    <a:pt x="2791" y="6555"/>
                  </a:cubicBezTo>
                  <a:cubicBezTo>
                    <a:pt x="2776" y="6556"/>
                    <a:pt x="2763" y="6553"/>
                    <a:pt x="2750" y="6550"/>
                  </a:cubicBezTo>
                  <a:cubicBezTo>
                    <a:pt x="2743" y="6549"/>
                    <a:pt x="2736" y="6547"/>
                    <a:pt x="2729" y="6547"/>
                  </a:cubicBezTo>
                  <a:cubicBezTo>
                    <a:pt x="2723" y="6545"/>
                    <a:pt x="2716" y="6545"/>
                    <a:pt x="2708" y="6545"/>
                  </a:cubicBezTo>
                  <a:close/>
                  <a:moveTo>
                    <a:pt x="2538" y="6397"/>
                  </a:moveTo>
                  <a:cubicBezTo>
                    <a:pt x="2518" y="6399"/>
                    <a:pt x="2492" y="6382"/>
                    <a:pt x="2494" y="6377"/>
                  </a:cubicBezTo>
                  <a:cubicBezTo>
                    <a:pt x="2526" y="6378"/>
                    <a:pt x="2514" y="6384"/>
                    <a:pt x="2538" y="6397"/>
                  </a:cubicBezTo>
                  <a:close/>
                  <a:moveTo>
                    <a:pt x="2814" y="6562"/>
                  </a:moveTo>
                  <a:cubicBezTo>
                    <a:pt x="2802" y="6554"/>
                    <a:pt x="2805" y="6548"/>
                    <a:pt x="2827" y="6545"/>
                  </a:cubicBezTo>
                  <a:cubicBezTo>
                    <a:pt x="2854" y="6556"/>
                    <a:pt x="2838" y="6565"/>
                    <a:pt x="2814" y="6562"/>
                  </a:cubicBezTo>
                  <a:close/>
                  <a:moveTo>
                    <a:pt x="2723" y="6506"/>
                  </a:moveTo>
                  <a:cubicBezTo>
                    <a:pt x="2707" y="6498"/>
                    <a:pt x="2723" y="6498"/>
                    <a:pt x="2734" y="6496"/>
                  </a:cubicBezTo>
                  <a:cubicBezTo>
                    <a:pt x="2741" y="6499"/>
                    <a:pt x="2750" y="6499"/>
                    <a:pt x="2757" y="6503"/>
                  </a:cubicBezTo>
                  <a:cubicBezTo>
                    <a:pt x="2745" y="6504"/>
                    <a:pt x="2734" y="6506"/>
                    <a:pt x="2723" y="6506"/>
                  </a:cubicBezTo>
                  <a:moveTo>
                    <a:pt x="2517" y="6371"/>
                  </a:moveTo>
                  <a:cubicBezTo>
                    <a:pt x="2528" y="6371"/>
                    <a:pt x="2539" y="6371"/>
                    <a:pt x="2549" y="6371"/>
                  </a:cubicBezTo>
                  <a:cubicBezTo>
                    <a:pt x="2554" y="6375"/>
                    <a:pt x="2565" y="6380"/>
                    <a:pt x="2558" y="6381"/>
                  </a:cubicBezTo>
                  <a:cubicBezTo>
                    <a:pt x="2547" y="6372"/>
                    <a:pt x="2526" y="6383"/>
                    <a:pt x="2517" y="6371"/>
                  </a:cubicBezTo>
                  <a:close/>
                  <a:moveTo>
                    <a:pt x="2532" y="6352"/>
                  </a:moveTo>
                  <a:cubicBezTo>
                    <a:pt x="2490" y="6351"/>
                    <a:pt x="2456" y="6325"/>
                    <a:pt x="2475" y="6320"/>
                  </a:cubicBezTo>
                  <a:cubicBezTo>
                    <a:pt x="2490" y="6331"/>
                    <a:pt x="2485" y="6333"/>
                    <a:pt x="2532" y="6352"/>
                  </a:cubicBezTo>
                  <a:close/>
                  <a:moveTo>
                    <a:pt x="2972" y="6602"/>
                  </a:moveTo>
                  <a:cubicBezTo>
                    <a:pt x="2938" y="6594"/>
                    <a:pt x="2999" y="6598"/>
                    <a:pt x="2981" y="6591"/>
                  </a:cubicBezTo>
                  <a:cubicBezTo>
                    <a:pt x="2966" y="6586"/>
                    <a:pt x="2946" y="6594"/>
                    <a:pt x="2931" y="6585"/>
                  </a:cubicBezTo>
                  <a:cubicBezTo>
                    <a:pt x="2967" y="6582"/>
                    <a:pt x="2999" y="6589"/>
                    <a:pt x="3032" y="6594"/>
                  </a:cubicBezTo>
                  <a:cubicBezTo>
                    <a:pt x="3022" y="6600"/>
                    <a:pt x="2989" y="6593"/>
                    <a:pt x="2972" y="6602"/>
                  </a:cubicBezTo>
                  <a:close/>
                  <a:moveTo>
                    <a:pt x="2939" y="6559"/>
                  </a:moveTo>
                  <a:cubicBezTo>
                    <a:pt x="2943" y="6554"/>
                    <a:pt x="2947" y="6546"/>
                    <a:pt x="2973" y="6554"/>
                  </a:cubicBezTo>
                  <a:cubicBezTo>
                    <a:pt x="2972" y="6556"/>
                    <a:pt x="2954" y="6564"/>
                    <a:pt x="2939" y="6559"/>
                  </a:cubicBezTo>
                  <a:close/>
                  <a:moveTo>
                    <a:pt x="3114" y="6629"/>
                  </a:moveTo>
                  <a:cubicBezTo>
                    <a:pt x="3146" y="6628"/>
                    <a:pt x="3177" y="6634"/>
                    <a:pt x="3208" y="6637"/>
                  </a:cubicBezTo>
                  <a:cubicBezTo>
                    <a:pt x="3176" y="6638"/>
                    <a:pt x="3144" y="6638"/>
                    <a:pt x="3114" y="6629"/>
                  </a:cubicBezTo>
                  <a:close/>
                  <a:moveTo>
                    <a:pt x="2570" y="6384"/>
                  </a:moveTo>
                  <a:cubicBezTo>
                    <a:pt x="2591" y="6386"/>
                    <a:pt x="2611" y="6389"/>
                    <a:pt x="2631" y="6393"/>
                  </a:cubicBezTo>
                  <a:cubicBezTo>
                    <a:pt x="2650" y="6397"/>
                    <a:pt x="2670" y="6403"/>
                    <a:pt x="2689" y="6408"/>
                  </a:cubicBezTo>
                  <a:cubicBezTo>
                    <a:pt x="2683" y="6415"/>
                    <a:pt x="2663" y="6413"/>
                    <a:pt x="2639" y="6407"/>
                  </a:cubicBezTo>
                  <a:cubicBezTo>
                    <a:pt x="2616" y="6401"/>
                    <a:pt x="2589" y="6392"/>
                    <a:pt x="2570" y="6384"/>
                  </a:cubicBezTo>
                  <a:moveTo>
                    <a:pt x="2651" y="6423"/>
                  </a:moveTo>
                  <a:cubicBezTo>
                    <a:pt x="2685" y="6423"/>
                    <a:pt x="2698" y="6425"/>
                    <a:pt x="2705" y="6417"/>
                  </a:cubicBezTo>
                  <a:cubicBezTo>
                    <a:pt x="2726" y="6422"/>
                    <a:pt x="2717" y="6426"/>
                    <a:pt x="2725" y="6432"/>
                  </a:cubicBezTo>
                  <a:cubicBezTo>
                    <a:pt x="2707" y="6434"/>
                    <a:pt x="2692" y="6429"/>
                    <a:pt x="2675" y="6428"/>
                  </a:cubicBezTo>
                  <a:cubicBezTo>
                    <a:pt x="2682" y="6431"/>
                    <a:pt x="2698" y="6434"/>
                    <a:pt x="2691" y="6437"/>
                  </a:cubicBezTo>
                  <a:cubicBezTo>
                    <a:pt x="2653" y="6433"/>
                    <a:pt x="2639" y="6422"/>
                    <a:pt x="2617" y="6411"/>
                  </a:cubicBezTo>
                  <a:cubicBezTo>
                    <a:pt x="2624" y="6410"/>
                    <a:pt x="2622" y="6407"/>
                    <a:pt x="2638" y="6407"/>
                  </a:cubicBezTo>
                  <a:cubicBezTo>
                    <a:pt x="2660" y="6416"/>
                    <a:pt x="2644" y="6417"/>
                    <a:pt x="2651" y="6423"/>
                  </a:cubicBezTo>
                  <a:moveTo>
                    <a:pt x="2727" y="6425"/>
                  </a:moveTo>
                  <a:cubicBezTo>
                    <a:pt x="2736" y="6424"/>
                    <a:pt x="2744" y="6425"/>
                    <a:pt x="2752" y="6427"/>
                  </a:cubicBezTo>
                  <a:cubicBezTo>
                    <a:pt x="2760" y="6429"/>
                    <a:pt x="2768" y="6431"/>
                    <a:pt x="2776" y="6432"/>
                  </a:cubicBezTo>
                  <a:cubicBezTo>
                    <a:pt x="2773" y="6439"/>
                    <a:pt x="2742" y="6436"/>
                    <a:pt x="2727" y="6425"/>
                  </a:cubicBezTo>
                  <a:close/>
                  <a:moveTo>
                    <a:pt x="3108" y="6575"/>
                  </a:moveTo>
                  <a:cubicBezTo>
                    <a:pt x="3126" y="6567"/>
                    <a:pt x="3141" y="6576"/>
                    <a:pt x="3157" y="6581"/>
                  </a:cubicBezTo>
                  <a:cubicBezTo>
                    <a:pt x="3139" y="6586"/>
                    <a:pt x="3124" y="6577"/>
                    <a:pt x="3108" y="6575"/>
                  </a:cubicBezTo>
                  <a:close/>
                  <a:moveTo>
                    <a:pt x="2775" y="6416"/>
                  </a:moveTo>
                  <a:cubicBezTo>
                    <a:pt x="2754" y="6405"/>
                    <a:pt x="2726" y="6413"/>
                    <a:pt x="2706" y="6398"/>
                  </a:cubicBezTo>
                  <a:cubicBezTo>
                    <a:pt x="2718" y="6395"/>
                    <a:pt x="2735" y="6398"/>
                    <a:pt x="2750" y="6402"/>
                  </a:cubicBezTo>
                  <a:cubicBezTo>
                    <a:pt x="2765" y="6406"/>
                    <a:pt x="2777" y="6411"/>
                    <a:pt x="2775" y="6416"/>
                  </a:cubicBezTo>
                  <a:close/>
                  <a:moveTo>
                    <a:pt x="2647" y="6385"/>
                  </a:moveTo>
                  <a:cubicBezTo>
                    <a:pt x="2673" y="6382"/>
                    <a:pt x="2677" y="6393"/>
                    <a:pt x="2691" y="6386"/>
                  </a:cubicBezTo>
                  <a:cubicBezTo>
                    <a:pt x="2701" y="6391"/>
                    <a:pt x="2706" y="6395"/>
                    <a:pt x="2706" y="6398"/>
                  </a:cubicBezTo>
                  <a:cubicBezTo>
                    <a:pt x="2684" y="6400"/>
                    <a:pt x="2664" y="6395"/>
                    <a:pt x="2647" y="6385"/>
                  </a:cubicBezTo>
                  <a:moveTo>
                    <a:pt x="2809" y="6448"/>
                  </a:moveTo>
                  <a:cubicBezTo>
                    <a:pt x="2827" y="6450"/>
                    <a:pt x="2848" y="6443"/>
                    <a:pt x="2864" y="6452"/>
                  </a:cubicBezTo>
                  <a:cubicBezTo>
                    <a:pt x="2844" y="6454"/>
                    <a:pt x="2826" y="6453"/>
                    <a:pt x="2809" y="6448"/>
                  </a:cubicBezTo>
                  <a:close/>
                  <a:moveTo>
                    <a:pt x="3191" y="6601"/>
                  </a:moveTo>
                  <a:cubicBezTo>
                    <a:pt x="3200" y="6599"/>
                    <a:pt x="3202" y="6597"/>
                    <a:pt x="3205" y="6595"/>
                  </a:cubicBezTo>
                  <a:cubicBezTo>
                    <a:pt x="3217" y="6597"/>
                    <a:pt x="3229" y="6599"/>
                    <a:pt x="3241" y="6603"/>
                  </a:cubicBezTo>
                  <a:cubicBezTo>
                    <a:pt x="3223" y="6607"/>
                    <a:pt x="3206" y="6606"/>
                    <a:pt x="3191" y="6601"/>
                  </a:cubicBezTo>
                  <a:close/>
                  <a:moveTo>
                    <a:pt x="2928" y="6470"/>
                  </a:moveTo>
                  <a:cubicBezTo>
                    <a:pt x="2916" y="6468"/>
                    <a:pt x="2904" y="6465"/>
                    <a:pt x="2894" y="6459"/>
                  </a:cubicBezTo>
                  <a:cubicBezTo>
                    <a:pt x="2903" y="6456"/>
                    <a:pt x="2916" y="6459"/>
                    <a:pt x="2925" y="6461"/>
                  </a:cubicBezTo>
                  <a:cubicBezTo>
                    <a:pt x="2933" y="6465"/>
                    <a:pt x="2937" y="6469"/>
                    <a:pt x="2928" y="6470"/>
                  </a:cubicBezTo>
                  <a:close/>
                  <a:moveTo>
                    <a:pt x="2524" y="6228"/>
                  </a:moveTo>
                  <a:cubicBezTo>
                    <a:pt x="2501" y="6219"/>
                    <a:pt x="2472" y="6222"/>
                    <a:pt x="2452" y="6205"/>
                  </a:cubicBezTo>
                  <a:cubicBezTo>
                    <a:pt x="2475" y="6206"/>
                    <a:pt x="2495" y="6214"/>
                    <a:pt x="2517" y="6215"/>
                  </a:cubicBezTo>
                  <a:cubicBezTo>
                    <a:pt x="2530" y="6222"/>
                    <a:pt x="2534" y="6227"/>
                    <a:pt x="2524" y="6228"/>
                  </a:cubicBezTo>
                  <a:close/>
                  <a:moveTo>
                    <a:pt x="3285" y="6606"/>
                  </a:moveTo>
                  <a:cubicBezTo>
                    <a:pt x="3298" y="6608"/>
                    <a:pt x="3292" y="6604"/>
                    <a:pt x="3305" y="6601"/>
                  </a:cubicBezTo>
                  <a:cubicBezTo>
                    <a:pt x="3331" y="6603"/>
                    <a:pt x="3331" y="6613"/>
                    <a:pt x="3367" y="6606"/>
                  </a:cubicBezTo>
                  <a:cubicBezTo>
                    <a:pt x="3371" y="6600"/>
                    <a:pt x="3330" y="6601"/>
                    <a:pt x="3350" y="6593"/>
                  </a:cubicBezTo>
                  <a:cubicBezTo>
                    <a:pt x="3362" y="6594"/>
                    <a:pt x="3372" y="6595"/>
                    <a:pt x="3380" y="6596"/>
                  </a:cubicBezTo>
                  <a:cubicBezTo>
                    <a:pt x="3388" y="6598"/>
                    <a:pt x="3394" y="6600"/>
                    <a:pt x="3399" y="6604"/>
                  </a:cubicBezTo>
                  <a:cubicBezTo>
                    <a:pt x="3381" y="6610"/>
                    <a:pt x="3355" y="6612"/>
                    <a:pt x="3333" y="6613"/>
                  </a:cubicBezTo>
                  <a:cubicBezTo>
                    <a:pt x="3310" y="6613"/>
                    <a:pt x="3290" y="6611"/>
                    <a:pt x="3285" y="6606"/>
                  </a:cubicBezTo>
                  <a:close/>
                  <a:moveTo>
                    <a:pt x="2387" y="6120"/>
                  </a:moveTo>
                  <a:cubicBezTo>
                    <a:pt x="2411" y="6123"/>
                    <a:pt x="2432" y="6130"/>
                    <a:pt x="2452" y="6141"/>
                  </a:cubicBezTo>
                  <a:cubicBezTo>
                    <a:pt x="2428" y="6138"/>
                    <a:pt x="2407" y="6131"/>
                    <a:pt x="2387" y="6120"/>
                  </a:cubicBezTo>
                  <a:close/>
                  <a:moveTo>
                    <a:pt x="3529" y="6616"/>
                  </a:moveTo>
                  <a:cubicBezTo>
                    <a:pt x="3548" y="6615"/>
                    <a:pt x="3567" y="6614"/>
                    <a:pt x="3586" y="6617"/>
                  </a:cubicBezTo>
                  <a:cubicBezTo>
                    <a:pt x="3578" y="6622"/>
                    <a:pt x="3562" y="6623"/>
                    <a:pt x="3549" y="6622"/>
                  </a:cubicBezTo>
                  <a:cubicBezTo>
                    <a:pt x="3536" y="6620"/>
                    <a:pt x="3526" y="6617"/>
                    <a:pt x="3529" y="6616"/>
                  </a:cubicBezTo>
                  <a:close/>
                  <a:moveTo>
                    <a:pt x="1833" y="5504"/>
                  </a:moveTo>
                  <a:cubicBezTo>
                    <a:pt x="1825" y="5494"/>
                    <a:pt x="1812" y="5490"/>
                    <a:pt x="1816" y="5485"/>
                  </a:cubicBezTo>
                  <a:cubicBezTo>
                    <a:pt x="1832" y="5487"/>
                    <a:pt x="1848" y="5508"/>
                    <a:pt x="1833" y="5504"/>
                  </a:cubicBezTo>
                  <a:close/>
                  <a:moveTo>
                    <a:pt x="2300" y="6025"/>
                  </a:moveTo>
                  <a:cubicBezTo>
                    <a:pt x="2318" y="6024"/>
                    <a:pt x="2338" y="6035"/>
                    <a:pt x="2342" y="6029"/>
                  </a:cubicBezTo>
                  <a:cubicBezTo>
                    <a:pt x="2345" y="6031"/>
                    <a:pt x="2347" y="6033"/>
                    <a:pt x="2350" y="6036"/>
                  </a:cubicBezTo>
                  <a:cubicBezTo>
                    <a:pt x="2354" y="6036"/>
                    <a:pt x="2358" y="6037"/>
                    <a:pt x="2361" y="6040"/>
                  </a:cubicBezTo>
                  <a:cubicBezTo>
                    <a:pt x="2348" y="6043"/>
                    <a:pt x="2320" y="6038"/>
                    <a:pt x="2300" y="6025"/>
                  </a:cubicBezTo>
                  <a:close/>
                  <a:moveTo>
                    <a:pt x="3109" y="6467"/>
                  </a:moveTo>
                  <a:cubicBezTo>
                    <a:pt x="3091" y="6472"/>
                    <a:pt x="3075" y="6470"/>
                    <a:pt x="3059" y="6470"/>
                  </a:cubicBezTo>
                  <a:cubicBezTo>
                    <a:pt x="3044" y="6461"/>
                    <a:pt x="3028" y="6461"/>
                    <a:pt x="3012" y="6458"/>
                  </a:cubicBezTo>
                  <a:cubicBezTo>
                    <a:pt x="3039" y="6458"/>
                    <a:pt x="3027" y="6456"/>
                    <a:pt x="3051" y="6452"/>
                  </a:cubicBezTo>
                  <a:cubicBezTo>
                    <a:pt x="3055" y="6456"/>
                    <a:pt x="3060" y="6459"/>
                    <a:pt x="3066" y="6460"/>
                  </a:cubicBezTo>
                  <a:cubicBezTo>
                    <a:pt x="3072" y="6461"/>
                    <a:pt x="3080" y="6461"/>
                    <a:pt x="3093" y="6458"/>
                  </a:cubicBezTo>
                  <a:cubicBezTo>
                    <a:pt x="3103" y="6461"/>
                    <a:pt x="3109" y="6465"/>
                    <a:pt x="3109" y="6467"/>
                  </a:cubicBezTo>
                  <a:moveTo>
                    <a:pt x="3241" y="6509"/>
                  </a:moveTo>
                  <a:cubicBezTo>
                    <a:pt x="3223" y="6512"/>
                    <a:pt x="3259" y="6517"/>
                    <a:pt x="3233" y="6520"/>
                  </a:cubicBezTo>
                  <a:cubicBezTo>
                    <a:pt x="3219" y="6519"/>
                    <a:pt x="3216" y="6514"/>
                    <a:pt x="3219" y="6512"/>
                  </a:cubicBezTo>
                  <a:cubicBezTo>
                    <a:pt x="3221" y="6509"/>
                    <a:pt x="3230" y="6507"/>
                    <a:pt x="3241" y="6509"/>
                  </a:cubicBezTo>
                  <a:close/>
                  <a:moveTo>
                    <a:pt x="3168" y="6504"/>
                  </a:moveTo>
                  <a:cubicBezTo>
                    <a:pt x="3183" y="6509"/>
                    <a:pt x="3201" y="6504"/>
                    <a:pt x="3216" y="6511"/>
                  </a:cubicBezTo>
                  <a:cubicBezTo>
                    <a:pt x="3202" y="6516"/>
                    <a:pt x="3159" y="6509"/>
                    <a:pt x="3168" y="6504"/>
                  </a:cubicBezTo>
                  <a:close/>
                  <a:moveTo>
                    <a:pt x="3587" y="6603"/>
                  </a:moveTo>
                  <a:cubicBezTo>
                    <a:pt x="3600" y="6609"/>
                    <a:pt x="3645" y="6596"/>
                    <a:pt x="3637" y="6606"/>
                  </a:cubicBezTo>
                  <a:cubicBezTo>
                    <a:pt x="3614" y="6608"/>
                    <a:pt x="3590" y="6613"/>
                    <a:pt x="3568" y="6606"/>
                  </a:cubicBezTo>
                  <a:cubicBezTo>
                    <a:pt x="3580" y="6603"/>
                    <a:pt x="3577" y="6600"/>
                    <a:pt x="3563" y="6598"/>
                  </a:cubicBezTo>
                  <a:cubicBezTo>
                    <a:pt x="3584" y="6592"/>
                    <a:pt x="3605" y="6589"/>
                    <a:pt x="3626" y="6590"/>
                  </a:cubicBezTo>
                  <a:cubicBezTo>
                    <a:pt x="3616" y="6594"/>
                    <a:pt x="3576" y="6598"/>
                    <a:pt x="3587" y="6603"/>
                  </a:cubicBezTo>
                  <a:close/>
                  <a:moveTo>
                    <a:pt x="3694" y="6603"/>
                  </a:moveTo>
                  <a:cubicBezTo>
                    <a:pt x="3699" y="6607"/>
                    <a:pt x="3705" y="6608"/>
                    <a:pt x="3713" y="6608"/>
                  </a:cubicBezTo>
                  <a:cubicBezTo>
                    <a:pt x="3721" y="6608"/>
                    <a:pt x="3731" y="6607"/>
                    <a:pt x="3743" y="6608"/>
                  </a:cubicBezTo>
                  <a:cubicBezTo>
                    <a:pt x="3733" y="6610"/>
                    <a:pt x="3722" y="6613"/>
                    <a:pt x="3713" y="6616"/>
                  </a:cubicBezTo>
                  <a:cubicBezTo>
                    <a:pt x="3703" y="6619"/>
                    <a:pt x="3694" y="6621"/>
                    <a:pt x="3685" y="6624"/>
                  </a:cubicBezTo>
                  <a:cubicBezTo>
                    <a:pt x="3668" y="6628"/>
                    <a:pt x="3653" y="6631"/>
                    <a:pt x="3642" y="6625"/>
                  </a:cubicBezTo>
                  <a:cubicBezTo>
                    <a:pt x="3678" y="6619"/>
                    <a:pt x="3676" y="6612"/>
                    <a:pt x="3694" y="6603"/>
                  </a:cubicBezTo>
                  <a:close/>
                  <a:moveTo>
                    <a:pt x="3592" y="6619"/>
                  </a:moveTo>
                  <a:cubicBezTo>
                    <a:pt x="3609" y="6613"/>
                    <a:pt x="3626" y="6613"/>
                    <a:pt x="3643" y="6611"/>
                  </a:cubicBezTo>
                  <a:cubicBezTo>
                    <a:pt x="3630" y="6618"/>
                    <a:pt x="3645" y="6622"/>
                    <a:pt x="3629" y="6629"/>
                  </a:cubicBezTo>
                  <a:cubicBezTo>
                    <a:pt x="3602" y="6627"/>
                    <a:pt x="3614" y="6621"/>
                    <a:pt x="3592" y="6619"/>
                  </a:cubicBezTo>
                  <a:close/>
                  <a:moveTo>
                    <a:pt x="2772" y="6305"/>
                  </a:moveTo>
                  <a:cubicBezTo>
                    <a:pt x="2803" y="6303"/>
                    <a:pt x="2831" y="6308"/>
                    <a:pt x="2859" y="6315"/>
                  </a:cubicBezTo>
                  <a:cubicBezTo>
                    <a:pt x="2828" y="6317"/>
                    <a:pt x="2800" y="6311"/>
                    <a:pt x="2772" y="6305"/>
                  </a:cubicBezTo>
                  <a:close/>
                  <a:moveTo>
                    <a:pt x="3246" y="6485"/>
                  </a:moveTo>
                  <a:cubicBezTo>
                    <a:pt x="3238" y="6483"/>
                    <a:pt x="3230" y="6482"/>
                    <a:pt x="3222" y="6481"/>
                  </a:cubicBezTo>
                  <a:cubicBezTo>
                    <a:pt x="3214" y="6481"/>
                    <a:pt x="3206" y="6481"/>
                    <a:pt x="3198" y="6481"/>
                  </a:cubicBezTo>
                  <a:cubicBezTo>
                    <a:pt x="3181" y="6481"/>
                    <a:pt x="3165" y="6481"/>
                    <a:pt x="3149" y="6479"/>
                  </a:cubicBezTo>
                  <a:cubicBezTo>
                    <a:pt x="3160" y="6473"/>
                    <a:pt x="3175" y="6473"/>
                    <a:pt x="3193" y="6473"/>
                  </a:cubicBezTo>
                  <a:cubicBezTo>
                    <a:pt x="3202" y="6474"/>
                    <a:pt x="3211" y="6475"/>
                    <a:pt x="3221" y="6475"/>
                  </a:cubicBezTo>
                  <a:cubicBezTo>
                    <a:pt x="3232" y="6476"/>
                    <a:pt x="3242" y="6476"/>
                    <a:pt x="3254" y="6476"/>
                  </a:cubicBezTo>
                  <a:cubicBezTo>
                    <a:pt x="3261" y="6474"/>
                    <a:pt x="3258" y="6470"/>
                    <a:pt x="3272" y="6475"/>
                  </a:cubicBezTo>
                  <a:cubicBezTo>
                    <a:pt x="3270" y="6478"/>
                    <a:pt x="3263" y="6481"/>
                    <a:pt x="3246" y="6485"/>
                  </a:cubicBezTo>
                  <a:close/>
                  <a:moveTo>
                    <a:pt x="3399" y="6518"/>
                  </a:moveTo>
                  <a:cubicBezTo>
                    <a:pt x="3423" y="6512"/>
                    <a:pt x="3445" y="6508"/>
                    <a:pt x="3467" y="6514"/>
                  </a:cubicBezTo>
                  <a:cubicBezTo>
                    <a:pt x="3444" y="6520"/>
                    <a:pt x="3422" y="6518"/>
                    <a:pt x="3399" y="6518"/>
                  </a:cubicBezTo>
                  <a:close/>
                  <a:moveTo>
                    <a:pt x="3229" y="6450"/>
                  </a:moveTo>
                  <a:cubicBezTo>
                    <a:pt x="3244" y="6445"/>
                    <a:pt x="3257" y="6447"/>
                    <a:pt x="3270" y="6452"/>
                  </a:cubicBezTo>
                  <a:cubicBezTo>
                    <a:pt x="3255" y="6457"/>
                    <a:pt x="3242" y="6455"/>
                    <a:pt x="3229" y="6450"/>
                  </a:cubicBezTo>
                  <a:close/>
                  <a:moveTo>
                    <a:pt x="3738" y="6590"/>
                  </a:moveTo>
                  <a:cubicBezTo>
                    <a:pt x="3761" y="6581"/>
                    <a:pt x="3785" y="6573"/>
                    <a:pt x="3807" y="6572"/>
                  </a:cubicBezTo>
                  <a:cubicBezTo>
                    <a:pt x="3784" y="6581"/>
                    <a:pt x="3761" y="6594"/>
                    <a:pt x="3738" y="6590"/>
                  </a:cubicBezTo>
                  <a:close/>
                  <a:moveTo>
                    <a:pt x="2858" y="6245"/>
                  </a:moveTo>
                  <a:cubicBezTo>
                    <a:pt x="2838" y="6236"/>
                    <a:pt x="2831" y="6229"/>
                    <a:pt x="2857" y="6229"/>
                  </a:cubicBezTo>
                  <a:cubicBezTo>
                    <a:pt x="2874" y="6233"/>
                    <a:pt x="2877" y="6243"/>
                    <a:pt x="2905" y="6246"/>
                  </a:cubicBezTo>
                  <a:cubicBezTo>
                    <a:pt x="2888" y="6251"/>
                    <a:pt x="2875" y="6241"/>
                    <a:pt x="2858" y="6245"/>
                  </a:cubicBezTo>
                  <a:close/>
                  <a:moveTo>
                    <a:pt x="3669" y="6514"/>
                  </a:moveTo>
                  <a:cubicBezTo>
                    <a:pt x="3649" y="6507"/>
                    <a:pt x="3628" y="6512"/>
                    <a:pt x="3608" y="6508"/>
                  </a:cubicBezTo>
                  <a:cubicBezTo>
                    <a:pt x="3631" y="6500"/>
                    <a:pt x="3653" y="6508"/>
                    <a:pt x="3676" y="6494"/>
                  </a:cubicBezTo>
                  <a:cubicBezTo>
                    <a:pt x="3688" y="6498"/>
                    <a:pt x="3700" y="6493"/>
                    <a:pt x="3712" y="6498"/>
                  </a:cubicBezTo>
                  <a:cubicBezTo>
                    <a:pt x="3698" y="6503"/>
                    <a:pt x="3693" y="6504"/>
                    <a:pt x="3688" y="6506"/>
                  </a:cubicBezTo>
                  <a:cubicBezTo>
                    <a:pt x="3683" y="6507"/>
                    <a:pt x="3679" y="6509"/>
                    <a:pt x="3669" y="6514"/>
                  </a:cubicBezTo>
                  <a:close/>
                  <a:moveTo>
                    <a:pt x="4187" y="6523"/>
                  </a:moveTo>
                  <a:cubicBezTo>
                    <a:pt x="4200" y="6522"/>
                    <a:pt x="4244" y="6510"/>
                    <a:pt x="4237" y="6519"/>
                  </a:cubicBezTo>
                  <a:cubicBezTo>
                    <a:pt x="4225" y="6526"/>
                    <a:pt x="4180" y="6531"/>
                    <a:pt x="4187" y="6523"/>
                  </a:cubicBezTo>
                  <a:close/>
                  <a:moveTo>
                    <a:pt x="2198" y="5704"/>
                  </a:moveTo>
                  <a:cubicBezTo>
                    <a:pt x="2220" y="5711"/>
                    <a:pt x="2241" y="5718"/>
                    <a:pt x="2258" y="5733"/>
                  </a:cubicBezTo>
                  <a:cubicBezTo>
                    <a:pt x="2236" y="5728"/>
                    <a:pt x="2198" y="5714"/>
                    <a:pt x="2198" y="5704"/>
                  </a:cubicBezTo>
                  <a:close/>
                  <a:moveTo>
                    <a:pt x="3432" y="6368"/>
                  </a:moveTo>
                  <a:cubicBezTo>
                    <a:pt x="3419" y="6372"/>
                    <a:pt x="3398" y="6374"/>
                    <a:pt x="3380" y="6374"/>
                  </a:cubicBezTo>
                  <a:cubicBezTo>
                    <a:pt x="3362" y="6373"/>
                    <a:pt x="3347" y="6369"/>
                    <a:pt x="3345" y="6364"/>
                  </a:cubicBezTo>
                  <a:cubicBezTo>
                    <a:pt x="3357" y="6369"/>
                    <a:pt x="3370" y="6369"/>
                    <a:pt x="3383" y="6368"/>
                  </a:cubicBezTo>
                  <a:cubicBezTo>
                    <a:pt x="3395" y="6366"/>
                    <a:pt x="3409" y="6362"/>
                    <a:pt x="3421" y="6362"/>
                  </a:cubicBezTo>
                  <a:cubicBezTo>
                    <a:pt x="3411" y="6367"/>
                    <a:pt x="3437" y="6362"/>
                    <a:pt x="3432" y="6368"/>
                  </a:cubicBezTo>
                  <a:moveTo>
                    <a:pt x="3048" y="6211"/>
                  </a:moveTo>
                  <a:cubicBezTo>
                    <a:pt x="3024" y="6202"/>
                    <a:pt x="3057" y="6197"/>
                    <a:pt x="3072" y="6207"/>
                  </a:cubicBezTo>
                  <a:cubicBezTo>
                    <a:pt x="3055" y="6209"/>
                    <a:pt x="3068" y="6212"/>
                    <a:pt x="3048" y="6211"/>
                  </a:cubicBezTo>
                  <a:close/>
                  <a:moveTo>
                    <a:pt x="3531" y="6374"/>
                  </a:moveTo>
                  <a:cubicBezTo>
                    <a:pt x="3545" y="6368"/>
                    <a:pt x="3558" y="6369"/>
                    <a:pt x="3572" y="6373"/>
                  </a:cubicBezTo>
                  <a:cubicBezTo>
                    <a:pt x="3557" y="6379"/>
                    <a:pt x="3544" y="6378"/>
                    <a:pt x="3531" y="6374"/>
                  </a:cubicBezTo>
                  <a:close/>
                  <a:moveTo>
                    <a:pt x="2433" y="5813"/>
                  </a:moveTo>
                  <a:cubicBezTo>
                    <a:pt x="2448" y="5812"/>
                    <a:pt x="2458" y="5821"/>
                    <a:pt x="2471" y="5826"/>
                  </a:cubicBezTo>
                  <a:cubicBezTo>
                    <a:pt x="2455" y="5827"/>
                    <a:pt x="2442" y="5823"/>
                    <a:pt x="2433" y="5813"/>
                  </a:cubicBezTo>
                  <a:close/>
                  <a:moveTo>
                    <a:pt x="4729" y="6366"/>
                  </a:moveTo>
                  <a:cubicBezTo>
                    <a:pt x="4738" y="6354"/>
                    <a:pt x="4704" y="6374"/>
                    <a:pt x="4712" y="6376"/>
                  </a:cubicBezTo>
                  <a:cubicBezTo>
                    <a:pt x="4695" y="6379"/>
                    <a:pt x="4700" y="6372"/>
                    <a:pt x="4703" y="6366"/>
                  </a:cubicBezTo>
                  <a:cubicBezTo>
                    <a:pt x="4730" y="6357"/>
                    <a:pt x="4723" y="6354"/>
                    <a:pt x="4761" y="6341"/>
                  </a:cubicBezTo>
                  <a:cubicBezTo>
                    <a:pt x="4755" y="6349"/>
                    <a:pt x="4745" y="6358"/>
                    <a:pt x="4729" y="6366"/>
                  </a:cubicBezTo>
                  <a:moveTo>
                    <a:pt x="3482" y="6283"/>
                  </a:moveTo>
                  <a:cubicBezTo>
                    <a:pt x="3501" y="6288"/>
                    <a:pt x="3521" y="6276"/>
                    <a:pt x="3539" y="6280"/>
                  </a:cubicBezTo>
                  <a:cubicBezTo>
                    <a:pt x="3535" y="6282"/>
                    <a:pt x="3529" y="6284"/>
                    <a:pt x="3523" y="6285"/>
                  </a:cubicBezTo>
                  <a:cubicBezTo>
                    <a:pt x="3517" y="6286"/>
                    <a:pt x="3510" y="6287"/>
                    <a:pt x="3503" y="6287"/>
                  </a:cubicBezTo>
                  <a:cubicBezTo>
                    <a:pt x="3490" y="6288"/>
                    <a:pt x="3480" y="6287"/>
                    <a:pt x="3482" y="6283"/>
                  </a:cubicBezTo>
                  <a:moveTo>
                    <a:pt x="3469" y="6250"/>
                  </a:moveTo>
                  <a:cubicBezTo>
                    <a:pt x="3472" y="6249"/>
                    <a:pt x="3475" y="6248"/>
                    <a:pt x="3469" y="6247"/>
                  </a:cubicBezTo>
                  <a:cubicBezTo>
                    <a:pt x="3460" y="6250"/>
                    <a:pt x="3450" y="6250"/>
                    <a:pt x="3441" y="6249"/>
                  </a:cubicBezTo>
                  <a:cubicBezTo>
                    <a:pt x="3460" y="6243"/>
                    <a:pt x="3479" y="6241"/>
                    <a:pt x="3498" y="6244"/>
                  </a:cubicBezTo>
                  <a:cubicBezTo>
                    <a:pt x="3488" y="6247"/>
                    <a:pt x="3478" y="6252"/>
                    <a:pt x="3469" y="6250"/>
                  </a:cubicBezTo>
                  <a:close/>
                  <a:moveTo>
                    <a:pt x="4512" y="6341"/>
                  </a:moveTo>
                  <a:cubicBezTo>
                    <a:pt x="4501" y="6346"/>
                    <a:pt x="4476" y="6347"/>
                    <a:pt x="4492" y="6336"/>
                  </a:cubicBezTo>
                  <a:cubicBezTo>
                    <a:pt x="4508" y="6334"/>
                    <a:pt x="4523" y="6332"/>
                    <a:pt x="4512" y="6341"/>
                  </a:cubicBezTo>
                  <a:close/>
                  <a:moveTo>
                    <a:pt x="3893" y="6336"/>
                  </a:moveTo>
                  <a:cubicBezTo>
                    <a:pt x="3861" y="6333"/>
                    <a:pt x="3915" y="6319"/>
                    <a:pt x="3933" y="6320"/>
                  </a:cubicBezTo>
                  <a:cubicBezTo>
                    <a:pt x="3920" y="6329"/>
                    <a:pt x="3906" y="6327"/>
                    <a:pt x="3893" y="6336"/>
                  </a:cubicBezTo>
                  <a:close/>
                  <a:moveTo>
                    <a:pt x="3504" y="6239"/>
                  </a:moveTo>
                  <a:cubicBezTo>
                    <a:pt x="3489" y="6235"/>
                    <a:pt x="3476" y="6238"/>
                    <a:pt x="3488" y="6231"/>
                  </a:cubicBezTo>
                  <a:cubicBezTo>
                    <a:pt x="3499" y="6234"/>
                    <a:pt x="3510" y="6228"/>
                    <a:pt x="3521" y="6233"/>
                  </a:cubicBezTo>
                  <a:cubicBezTo>
                    <a:pt x="3515" y="6235"/>
                    <a:pt x="3510" y="6237"/>
                    <a:pt x="3504" y="6239"/>
                  </a:cubicBezTo>
                  <a:close/>
                  <a:moveTo>
                    <a:pt x="4262" y="6353"/>
                  </a:moveTo>
                  <a:cubicBezTo>
                    <a:pt x="4277" y="6344"/>
                    <a:pt x="4292" y="6336"/>
                    <a:pt x="4307" y="6326"/>
                  </a:cubicBezTo>
                  <a:cubicBezTo>
                    <a:pt x="4315" y="6326"/>
                    <a:pt x="4322" y="6321"/>
                    <a:pt x="4330" y="6322"/>
                  </a:cubicBezTo>
                  <a:cubicBezTo>
                    <a:pt x="4334" y="6325"/>
                    <a:pt x="4324" y="6332"/>
                    <a:pt x="4309" y="6339"/>
                  </a:cubicBezTo>
                  <a:cubicBezTo>
                    <a:pt x="4295" y="6346"/>
                    <a:pt x="4276" y="6352"/>
                    <a:pt x="4262" y="6353"/>
                  </a:cubicBezTo>
                  <a:moveTo>
                    <a:pt x="4699" y="6300"/>
                  </a:moveTo>
                  <a:cubicBezTo>
                    <a:pt x="4708" y="6292"/>
                    <a:pt x="4682" y="6300"/>
                    <a:pt x="4696" y="6290"/>
                  </a:cubicBezTo>
                  <a:cubicBezTo>
                    <a:pt x="4723" y="6276"/>
                    <a:pt x="4727" y="6291"/>
                    <a:pt x="4699" y="6300"/>
                  </a:cubicBezTo>
                  <a:close/>
                  <a:moveTo>
                    <a:pt x="3548" y="6240"/>
                  </a:moveTo>
                  <a:cubicBezTo>
                    <a:pt x="3558" y="6232"/>
                    <a:pt x="3577" y="6229"/>
                    <a:pt x="3599" y="6231"/>
                  </a:cubicBezTo>
                  <a:cubicBezTo>
                    <a:pt x="3582" y="6235"/>
                    <a:pt x="3565" y="6237"/>
                    <a:pt x="3548" y="6240"/>
                  </a:cubicBezTo>
                  <a:close/>
                  <a:moveTo>
                    <a:pt x="2761" y="5921"/>
                  </a:moveTo>
                  <a:cubicBezTo>
                    <a:pt x="2758" y="5916"/>
                    <a:pt x="2789" y="5919"/>
                    <a:pt x="2770" y="5911"/>
                  </a:cubicBezTo>
                  <a:cubicBezTo>
                    <a:pt x="2742" y="5909"/>
                    <a:pt x="2753" y="5917"/>
                    <a:pt x="2740" y="5920"/>
                  </a:cubicBezTo>
                  <a:cubicBezTo>
                    <a:pt x="2733" y="5914"/>
                    <a:pt x="2724" y="5914"/>
                    <a:pt x="2717" y="5909"/>
                  </a:cubicBezTo>
                  <a:cubicBezTo>
                    <a:pt x="2737" y="5900"/>
                    <a:pt x="2757" y="5902"/>
                    <a:pt x="2776" y="5894"/>
                  </a:cubicBezTo>
                  <a:cubicBezTo>
                    <a:pt x="2807" y="5915"/>
                    <a:pt x="2814" y="5916"/>
                    <a:pt x="2850" y="5928"/>
                  </a:cubicBezTo>
                  <a:cubicBezTo>
                    <a:pt x="2827" y="5930"/>
                    <a:pt x="2796" y="5930"/>
                    <a:pt x="2761" y="5921"/>
                  </a:cubicBezTo>
                  <a:moveTo>
                    <a:pt x="4376" y="6341"/>
                  </a:moveTo>
                  <a:cubicBezTo>
                    <a:pt x="4377" y="6347"/>
                    <a:pt x="4357" y="6352"/>
                    <a:pt x="4342" y="6360"/>
                  </a:cubicBezTo>
                  <a:cubicBezTo>
                    <a:pt x="4336" y="6356"/>
                    <a:pt x="4325" y="6359"/>
                    <a:pt x="4312" y="6363"/>
                  </a:cubicBezTo>
                  <a:cubicBezTo>
                    <a:pt x="4299" y="6367"/>
                    <a:pt x="4284" y="6372"/>
                    <a:pt x="4271" y="6374"/>
                  </a:cubicBezTo>
                  <a:cubicBezTo>
                    <a:pt x="4296" y="6356"/>
                    <a:pt x="4245" y="6381"/>
                    <a:pt x="4234" y="6374"/>
                  </a:cubicBezTo>
                  <a:cubicBezTo>
                    <a:pt x="4259" y="6363"/>
                    <a:pt x="4285" y="6364"/>
                    <a:pt x="4311" y="6354"/>
                  </a:cubicBezTo>
                  <a:cubicBezTo>
                    <a:pt x="4354" y="6329"/>
                    <a:pt x="4338" y="6313"/>
                    <a:pt x="4388" y="6303"/>
                  </a:cubicBezTo>
                  <a:cubicBezTo>
                    <a:pt x="4356" y="6320"/>
                    <a:pt x="4319" y="6354"/>
                    <a:pt x="4376" y="6341"/>
                  </a:cubicBezTo>
                  <a:close/>
                  <a:moveTo>
                    <a:pt x="4562" y="6337"/>
                  </a:moveTo>
                  <a:cubicBezTo>
                    <a:pt x="4584" y="6321"/>
                    <a:pt x="4558" y="6336"/>
                    <a:pt x="4548" y="6334"/>
                  </a:cubicBezTo>
                  <a:cubicBezTo>
                    <a:pt x="4561" y="6322"/>
                    <a:pt x="4576" y="6327"/>
                    <a:pt x="4589" y="6317"/>
                  </a:cubicBezTo>
                  <a:cubicBezTo>
                    <a:pt x="4567" y="6315"/>
                    <a:pt x="4549" y="6326"/>
                    <a:pt x="4528" y="6329"/>
                  </a:cubicBezTo>
                  <a:cubicBezTo>
                    <a:pt x="4523" y="6328"/>
                    <a:pt x="4499" y="6325"/>
                    <a:pt x="4532" y="6315"/>
                  </a:cubicBezTo>
                  <a:cubicBezTo>
                    <a:pt x="4521" y="6326"/>
                    <a:pt x="4554" y="6309"/>
                    <a:pt x="4563" y="6312"/>
                  </a:cubicBezTo>
                  <a:cubicBezTo>
                    <a:pt x="4573" y="6303"/>
                    <a:pt x="4585" y="6299"/>
                    <a:pt x="4596" y="6295"/>
                  </a:cubicBezTo>
                  <a:cubicBezTo>
                    <a:pt x="4602" y="6294"/>
                    <a:pt x="4608" y="6292"/>
                    <a:pt x="4614" y="6290"/>
                  </a:cubicBezTo>
                  <a:cubicBezTo>
                    <a:pt x="4620" y="6288"/>
                    <a:pt x="4626" y="6285"/>
                    <a:pt x="4631" y="6281"/>
                  </a:cubicBezTo>
                  <a:cubicBezTo>
                    <a:pt x="4650" y="6282"/>
                    <a:pt x="4662" y="6279"/>
                    <a:pt x="4690" y="6266"/>
                  </a:cubicBezTo>
                  <a:cubicBezTo>
                    <a:pt x="4699" y="6260"/>
                    <a:pt x="4676" y="6266"/>
                    <a:pt x="4682" y="6261"/>
                  </a:cubicBezTo>
                  <a:cubicBezTo>
                    <a:pt x="4735" y="6247"/>
                    <a:pt x="4709" y="6267"/>
                    <a:pt x="4690" y="6291"/>
                  </a:cubicBezTo>
                  <a:cubicBezTo>
                    <a:pt x="4677" y="6294"/>
                    <a:pt x="4685" y="6287"/>
                    <a:pt x="4682" y="6285"/>
                  </a:cubicBezTo>
                  <a:cubicBezTo>
                    <a:pt x="4674" y="6292"/>
                    <a:pt x="4662" y="6290"/>
                    <a:pt x="4653" y="6296"/>
                  </a:cubicBezTo>
                  <a:cubicBezTo>
                    <a:pt x="4664" y="6294"/>
                    <a:pt x="4671" y="6294"/>
                    <a:pt x="4673" y="6297"/>
                  </a:cubicBezTo>
                  <a:cubicBezTo>
                    <a:pt x="4653" y="6311"/>
                    <a:pt x="4636" y="6312"/>
                    <a:pt x="4646" y="6318"/>
                  </a:cubicBezTo>
                  <a:cubicBezTo>
                    <a:pt x="4633" y="6324"/>
                    <a:pt x="4619" y="6331"/>
                    <a:pt x="4604" y="6330"/>
                  </a:cubicBezTo>
                  <a:cubicBezTo>
                    <a:pt x="4611" y="6323"/>
                    <a:pt x="4627" y="6319"/>
                    <a:pt x="4621" y="6318"/>
                  </a:cubicBezTo>
                  <a:cubicBezTo>
                    <a:pt x="4601" y="6325"/>
                    <a:pt x="4581" y="6331"/>
                    <a:pt x="4562" y="6337"/>
                  </a:cubicBezTo>
                  <a:close/>
                  <a:moveTo>
                    <a:pt x="3683" y="6229"/>
                  </a:moveTo>
                  <a:cubicBezTo>
                    <a:pt x="3670" y="6231"/>
                    <a:pt x="3657" y="6232"/>
                    <a:pt x="3644" y="6232"/>
                  </a:cubicBezTo>
                  <a:cubicBezTo>
                    <a:pt x="3631" y="6232"/>
                    <a:pt x="3618" y="6232"/>
                    <a:pt x="3605" y="6232"/>
                  </a:cubicBezTo>
                  <a:cubicBezTo>
                    <a:pt x="3617" y="6227"/>
                    <a:pt x="3639" y="6223"/>
                    <a:pt x="3657" y="6222"/>
                  </a:cubicBezTo>
                  <a:cubicBezTo>
                    <a:pt x="3675" y="6221"/>
                    <a:pt x="3689" y="6221"/>
                    <a:pt x="3683" y="6229"/>
                  </a:cubicBezTo>
                  <a:close/>
                  <a:moveTo>
                    <a:pt x="4266" y="6291"/>
                  </a:moveTo>
                  <a:cubicBezTo>
                    <a:pt x="4287" y="6288"/>
                    <a:pt x="4307" y="6277"/>
                    <a:pt x="4329" y="6277"/>
                  </a:cubicBezTo>
                  <a:cubicBezTo>
                    <a:pt x="4321" y="6283"/>
                    <a:pt x="4305" y="6288"/>
                    <a:pt x="4291" y="6291"/>
                  </a:cubicBezTo>
                  <a:cubicBezTo>
                    <a:pt x="4277" y="6295"/>
                    <a:pt x="4265" y="6294"/>
                    <a:pt x="4266" y="6291"/>
                  </a:cubicBezTo>
                  <a:close/>
                  <a:moveTo>
                    <a:pt x="2935" y="5945"/>
                  </a:moveTo>
                  <a:cubicBezTo>
                    <a:pt x="2947" y="5944"/>
                    <a:pt x="2960" y="5942"/>
                    <a:pt x="2970" y="5949"/>
                  </a:cubicBezTo>
                  <a:cubicBezTo>
                    <a:pt x="2969" y="5956"/>
                    <a:pt x="2946" y="5954"/>
                    <a:pt x="2935" y="5945"/>
                  </a:cubicBezTo>
                  <a:close/>
                  <a:moveTo>
                    <a:pt x="4443" y="6270"/>
                  </a:moveTo>
                  <a:cubicBezTo>
                    <a:pt x="4463" y="6261"/>
                    <a:pt x="4483" y="6250"/>
                    <a:pt x="4504" y="6244"/>
                  </a:cubicBezTo>
                  <a:cubicBezTo>
                    <a:pt x="4486" y="6260"/>
                    <a:pt x="4464" y="6263"/>
                    <a:pt x="4443" y="6270"/>
                  </a:cubicBezTo>
                  <a:close/>
                  <a:moveTo>
                    <a:pt x="3806" y="6213"/>
                  </a:moveTo>
                  <a:cubicBezTo>
                    <a:pt x="3830" y="6213"/>
                    <a:pt x="3826" y="6202"/>
                    <a:pt x="3856" y="6203"/>
                  </a:cubicBezTo>
                  <a:cubicBezTo>
                    <a:pt x="3842" y="6212"/>
                    <a:pt x="3801" y="6224"/>
                    <a:pt x="3806" y="6213"/>
                  </a:cubicBezTo>
                  <a:close/>
                  <a:moveTo>
                    <a:pt x="4773" y="6198"/>
                  </a:moveTo>
                  <a:cubicBezTo>
                    <a:pt x="4767" y="6207"/>
                    <a:pt x="4812" y="6189"/>
                    <a:pt x="4788" y="6206"/>
                  </a:cubicBezTo>
                  <a:cubicBezTo>
                    <a:pt x="4760" y="6220"/>
                    <a:pt x="4786" y="6199"/>
                    <a:pt x="4757" y="6208"/>
                  </a:cubicBezTo>
                  <a:cubicBezTo>
                    <a:pt x="4765" y="6201"/>
                    <a:pt x="4774" y="6194"/>
                    <a:pt x="4782" y="6186"/>
                  </a:cubicBezTo>
                  <a:cubicBezTo>
                    <a:pt x="4790" y="6187"/>
                    <a:pt x="4822" y="6169"/>
                    <a:pt x="4812" y="6181"/>
                  </a:cubicBezTo>
                  <a:cubicBezTo>
                    <a:pt x="4800" y="6189"/>
                    <a:pt x="4786" y="6191"/>
                    <a:pt x="4773" y="6198"/>
                  </a:cubicBezTo>
                  <a:close/>
                  <a:moveTo>
                    <a:pt x="4596" y="6216"/>
                  </a:moveTo>
                  <a:cubicBezTo>
                    <a:pt x="4589" y="6221"/>
                    <a:pt x="4583" y="6227"/>
                    <a:pt x="4575" y="6232"/>
                  </a:cubicBezTo>
                  <a:cubicBezTo>
                    <a:pt x="4568" y="6230"/>
                    <a:pt x="4553" y="6232"/>
                    <a:pt x="4556" y="6226"/>
                  </a:cubicBezTo>
                  <a:cubicBezTo>
                    <a:pt x="4570" y="6228"/>
                    <a:pt x="4582" y="6215"/>
                    <a:pt x="4596" y="6216"/>
                  </a:cubicBezTo>
                  <a:close/>
                  <a:moveTo>
                    <a:pt x="4740" y="6194"/>
                  </a:moveTo>
                  <a:cubicBezTo>
                    <a:pt x="4708" y="6200"/>
                    <a:pt x="4681" y="6223"/>
                    <a:pt x="4649" y="6230"/>
                  </a:cubicBezTo>
                  <a:cubicBezTo>
                    <a:pt x="4680" y="6218"/>
                    <a:pt x="4706" y="6193"/>
                    <a:pt x="4738" y="6187"/>
                  </a:cubicBezTo>
                  <a:cubicBezTo>
                    <a:pt x="4731" y="6192"/>
                    <a:pt x="4744" y="6189"/>
                    <a:pt x="4740" y="6194"/>
                  </a:cubicBezTo>
                  <a:moveTo>
                    <a:pt x="4311" y="6239"/>
                  </a:moveTo>
                  <a:cubicBezTo>
                    <a:pt x="4301" y="6240"/>
                    <a:pt x="4294" y="6239"/>
                    <a:pt x="4293" y="6236"/>
                  </a:cubicBezTo>
                  <a:cubicBezTo>
                    <a:pt x="4317" y="6226"/>
                    <a:pt x="4341" y="6214"/>
                    <a:pt x="4366" y="6214"/>
                  </a:cubicBezTo>
                  <a:cubicBezTo>
                    <a:pt x="4349" y="6228"/>
                    <a:pt x="4329" y="6224"/>
                    <a:pt x="4311" y="6239"/>
                  </a:cubicBezTo>
                  <a:close/>
                  <a:moveTo>
                    <a:pt x="4838" y="6162"/>
                  </a:moveTo>
                  <a:cubicBezTo>
                    <a:pt x="4826" y="6165"/>
                    <a:pt x="4830" y="6160"/>
                    <a:pt x="4819" y="6162"/>
                  </a:cubicBezTo>
                  <a:cubicBezTo>
                    <a:pt x="4830" y="6151"/>
                    <a:pt x="4844" y="6146"/>
                    <a:pt x="4858" y="6144"/>
                  </a:cubicBezTo>
                  <a:cubicBezTo>
                    <a:pt x="4851" y="6150"/>
                    <a:pt x="4845" y="6156"/>
                    <a:pt x="4838" y="6162"/>
                  </a:cubicBezTo>
                  <a:close/>
                  <a:moveTo>
                    <a:pt x="3151" y="5980"/>
                  </a:moveTo>
                  <a:cubicBezTo>
                    <a:pt x="3165" y="5976"/>
                    <a:pt x="3180" y="5973"/>
                    <a:pt x="3192" y="5979"/>
                  </a:cubicBezTo>
                  <a:cubicBezTo>
                    <a:pt x="3177" y="5984"/>
                    <a:pt x="3164" y="5982"/>
                    <a:pt x="3151" y="5980"/>
                  </a:cubicBezTo>
                  <a:close/>
                  <a:moveTo>
                    <a:pt x="4801" y="6165"/>
                  </a:moveTo>
                  <a:cubicBezTo>
                    <a:pt x="4775" y="6174"/>
                    <a:pt x="4812" y="6152"/>
                    <a:pt x="4787" y="6161"/>
                  </a:cubicBezTo>
                  <a:cubicBezTo>
                    <a:pt x="4800" y="6149"/>
                    <a:pt x="4815" y="6142"/>
                    <a:pt x="4831" y="6139"/>
                  </a:cubicBezTo>
                  <a:cubicBezTo>
                    <a:pt x="4833" y="6143"/>
                    <a:pt x="4815" y="6158"/>
                    <a:pt x="4801" y="6165"/>
                  </a:cubicBezTo>
                  <a:close/>
                  <a:moveTo>
                    <a:pt x="3994" y="6178"/>
                  </a:moveTo>
                  <a:cubicBezTo>
                    <a:pt x="4012" y="6168"/>
                    <a:pt x="4030" y="6166"/>
                    <a:pt x="4049" y="6169"/>
                  </a:cubicBezTo>
                  <a:cubicBezTo>
                    <a:pt x="4031" y="6177"/>
                    <a:pt x="4012" y="6175"/>
                    <a:pt x="3994" y="6178"/>
                  </a:cubicBezTo>
                  <a:close/>
                  <a:moveTo>
                    <a:pt x="4011" y="6183"/>
                  </a:moveTo>
                  <a:cubicBezTo>
                    <a:pt x="4002" y="6183"/>
                    <a:pt x="3993" y="6186"/>
                    <a:pt x="3984" y="6191"/>
                  </a:cubicBezTo>
                  <a:cubicBezTo>
                    <a:pt x="3974" y="6190"/>
                    <a:pt x="3965" y="6189"/>
                    <a:pt x="3956" y="6188"/>
                  </a:cubicBezTo>
                  <a:cubicBezTo>
                    <a:pt x="3919" y="6204"/>
                    <a:pt x="3909" y="6198"/>
                    <a:pt x="3867" y="6211"/>
                  </a:cubicBezTo>
                  <a:cubicBezTo>
                    <a:pt x="3878" y="6206"/>
                    <a:pt x="3859" y="6206"/>
                    <a:pt x="3878" y="6199"/>
                  </a:cubicBezTo>
                  <a:cubicBezTo>
                    <a:pt x="3900" y="6201"/>
                    <a:pt x="3922" y="6194"/>
                    <a:pt x="3944" y="6187"/>
                  </a:cubicBezTo>
                  <a:cubicBezTo>
                    <a:pt x="3935" y="6183"/>
                    <a:pt x="3933" y="6178"/>
                    <a:pt x="3954" y="6167"/>
                  </a:cubicBezTo>
                  <a:cubicBezTo>
                    <a:pt x="3971" y="6166"/>
                    <a:pt x="3987" y="6163"/>
                    <a:pt x="4004" y="6165"/>
                  </a:cubicBezTo>
                  <a:cubicBezTo>
                    <a:pt x="3988" y="6174"/>
                    <a:pt x="3971" y="6173"/>
                    <a:pt x="3955" y="6185"/>
                  </a:cubicBezTo>
                  <a:cubicBezTo>
                    <a:pt x="3965" y="6190"/>
                    <a:pt x="4007" y="6176"/>
                    <a:pt x="4011" y="6183"/>
                  </a:cubicBezTo>
                  <a:close/>
                  <a:moveTo>
                    <a:pt x="4947" y="6104"/>
                  </a:moveTo>
                  <a:cubicBezTo>
                    <a:pt x="4934" y="6109"/>
                    <a:pt x="4922" y="6118"/>
                    <a:pt x="4908" y="6120"/>
                  </a:cubicBezTo>
                  <a:cubicBezTo>
                    <a:pt x="4921" y="6106"/>
                    <a:pt x="4960" y="6088"/>
                    <a:pt x="4947" y="6104"/>
                  </a:cubicBezTo>
                  <a:close/>
                  <a:moveTo>
                    <a:pt x="4716" y="6155"/>
                  </a:moveTo>
                  <a:cubicBezTo>
                    <a:pt x="4722" y="6143"/>
                    <a:pt x="4730" y="6133"/>
                    <a:pt x="4763" y="6123"/>
                  </a:cubicBezTo>
                  <a:cubicBezTo>
                    <a:pt x="4726" y="6140"/>
                    <a:pt x="4753" y="6139"/>
                    <a:pt x="4716" y="6155"/>
                  </a:cubicBezTo>
                  <a:close/>
                  <a:moveTo>
                    <a:pt x="5030" y="6081"/>
                  </a:moveTo>
                  <a:cubicBezTo>
                    <a:pt x="5035" y="6083"/>
                    <a:pt x="5023" y="6094"/>
                    <a:pt x="5018" y="6102"/>
                  </a:cubicBezTo>
                  <a:cubicBezTo>
                    <a:pt x="5004" y="6111"/>
                    <a:pt x="4990" y="6119"/>
                    <a:pt x="4975" y="6126"/>
                  </a:cubicBezTo>
                  <a:cubicBezTo>
                    <a:pt x="4967" y="6125"/>
                    <a:pt x="4974" y="6115"/>
                    <a:pt x="4975" y="6108"/>
                  </a:cubicBezTo>
                  <a:cubicBezTo>
                    <a:pt x="4954" y="6134"/>
                    <a:pt x="4927" y="6145"/>
                    <a:pt x="4902" y="6161"/>
                  </a:cubicBezTo>
                  <a:cubicBezTo>
                    <a:pt x="4875" y="6161"/>
                    <a:pt x="4853" y="6174"/>
                    <a:pt x="4814" y="6188"/>
                  </a:cubicBezTo>
                  <a:cubicBezTo>
                    <a:pt x="4821" y="6179"/>
                    <a:pt x="4840" y="6169"/>
                    <a:pt x="4862" y="6159"/>
                  </a:cubicBezTo>
                  <a:cubicBezTo>
                    <a:pt x="4872" y="6154"/>
                    <a:pt x="4884" y="6150"/>
                    <a:pt x="4895" y="6145"/>
                  </a:cubicBezTo>
                  <a:cubicBezTo>
                    <a:pt x="4905" y="6140"/>
                    <a:pt x="4916" y="6135"/>
                    <a:pt x="4924" y="6131"/>
                  </a:cubicBezTo>
                  <a:cubicBezTo>
                    <a:pt x="4914" y="6133"/>
                    <a:pt x="4913" y="6131"/>
                    <a:pt x="4916" y="6125"/>
                  </a:cubicBezTo>
                  <a:cubicBezTo>
                    <a:pt x="4948" y="6107"/>
                    <a:pt x="4959" y="6105"/>
                    <a:pt x="4946" y="6119"/>
                  </a:cubicBezTo>
                  <a:cubicBezTo>
                    <a:pt x="4958" y="6111"/>
                    <a:pt x="4983" y="6094"/>
                    <a:pt x="5008" y="6081"/>
                  </a:cubicBezTo>
                  <a:cubicBezTo>
                    <a:pt x="5033" y="6067"/>
                    <a:pt x="5058" y="6054"/>
                    <a:pt x="5072" y="6055"/>
                  </a:cubicBezTo>
                  <a:cubicBezTo>
                    <a:pt x="5045" y="6067"/>
                    <a:pt x="5054" y="6069"/>
                    <a:pt x="5030" y="6081"/>
                  </a:cubicBezTo>
                  <a:close/>
                  <a:moveTo>
                    <a:pt x="3365" y="6035"/>
                  </a:moveTo>
                  <a:cubicBezTo>
                    <a:pt x="3393" y="6031"/>
                    <a:pt x="3420" y="6037"/>
                    <a:pt x="3448" y="6033"/>
                  </a:cubicBezTo>
                  <a:cubicBezTo>
                    <a:pt x="3438" y="6045"/>
                    <a:pt x="3390" y="6039"/>
                    <a:pt x="3365" y="6035"/>
                  </a:cubicBezTo>
                  <a:close/>
                  <a:moveTo>
                    <a:pt x="4895" y="6102"/>
                  </a:moveTo>
                  <a:cubicBezTo>
                    <a:pt x="4912" y="6096"/>
                    <a:pt x="4927" y="6084"/>
                    <a:pt x="4945" y="6080"/>
                  </a:cubicBezTo>
                  <a:cubicBezTo>
                    <a:pt x="4934" y="6093"/>
                    <a:pt x="4893" y="6112"/>
                    <a:pt x="4895" y="6102"/>
                  </a:cubicBezTo>
                  <a:close/>
                  <a:moveTo>
                    <a:pt x="4088" y="6165"/>
                  </a:moveTo>
                  <a:cubicBezTo>
                    <a:pt x="4095" y="6161"/>
                    <a:pt x="4102" y="6157"/>
                    <a:pt x="4110" y="6152"/>
                  </a:cubicBezTo>
                  <a:cubicBezTo>
                    <a:pt x="4125" y="6156"/>
                    <a:pt x="4139" y="6152"/>
                    <a:pt x="4153" y="6140"/>
                  </a:cubicBezTo>
                  <a:cubicBezTo>
                    <a:pt x="4159" y="6141"/>
                    <a:pt x="4164" y="6141"/>
                    <a:pt x="4170" y="6141"/>
                  </a:cubicBezTo>
                  <a:cubicBezTo>
                    <a:pt x="4143" y="6155"/>
                    <a:pt x="4116" y="6159"/>
                    <a:pt x="4088" y="6165"/>
                  </a:cubicBezTo>
                  <a:close/>
                  <a:moveTo>
                    <a:pt x="5017" y="6049"/>
                  </a:moveTo>
                  <a:cubicBezTo>
                    <a:pt x="4992" y="6068"/>
                    <a:pt x="4961" y="6073"/>
                    <a:pt x="4936" y="6092"/>
                  </a:cubicBezTo>
                  <a:cubicBezTo>
                    <a:pt x="4956" y="6073"/>
                    <a:pt x="4972" y="6066"/>
                    <a:pt x="5004" y="6048"/>
                  </a:cubicBezTo>
                  <a:cubicBezTo>
                    <a:pt x="5000" y="6054"/>
                    <a:pt x="5008" y="6051"/>
                    <a:pt x="5017" y="6049"/>
                  </a:cubicBezTo>
                  <a:close/>
                  <a:moveTo>
                    <a:pt x="4578" y="6141"/>
                  </a:moveTo>
                  <a:cubicBezTo>
                    <a:pt x="4599" y="6124"/>
                    <a:pt x="4623" y="6114"/>
                    <a:pt x="4648" y="6112"/>
                  </a:cubicBezTo>
                  <a:cubicBezTo>
                    <a:pt x="4626" y="6127"/>
                    <a:pt x="4602" y="6135"/>
                    <a:pt x="4578" y="6141"/>
                  </a:cubicBezTo>
                  <a:close/>
                  <a:moveTo>
                    <a:pt x="4742" y="6116"/>
                  </a:moveTo>
                  <a:cubicBezTo>
                    <a:pt x="4722" y="6124"/>
                    <a:pt x="4732" y="6108"/>
                    <a:pt x="4718" y="6120"/>
                  </a:cubicBezTo>
                  <a:cubicBezTo>
                    <a:pt x="4710" y="6128"/>
                    <a:pt x="4725" y="6126"/>
                    <a:pt x="4716" y="6134"/>
                  </a:cubicBezTo>
                  <a:cubicBezTo>
                    <a:pt x="4709" y="6135"/>
                    <a:pt x="4701" y="6136"/>
                    <a:pt x="4692" y="6137"/>
                  </a:cubicBezTo>
                  <a:cubicBezTo>
                    <a:pt x="4700" y="6131"/>
                    <a:pt x="4711" y="6123"/>
                    <a:pt x="4696" y="6127"/>
                  </a:cubicBezTo>
                  <a:cubicBezTo>
                    <a:pt x="4707" y="6117"/>
                    <a:pt x="4718" y="6106"/>
                    <a:pt x="4732" y="6103"/>
                  </a:cubicBezTo>
                  <a:cubicBezTo>
                    <a:pt x="4727" y="6109"/>
                    <a:pt x="4722" y="6113"/>
                    <a:pt x="4734" y="6110"/>
                  </a:cubicBezTo>
                  <a:cubicBezTo>
                    <a:pt x="4752" y="6097"/>
                    <a:pt x="4738" y="6100"/>
                    <a:pt x="4752" y="6089"/>
                  </a:cubicBezTo>
                  <a:cubicBezTo>
                    <a:pt x="4779" y="6083"/>
                    <a:pt x="4745" y="6107"/>
                    <a:pt x="4742" y="6116"/>
                  </a:cubicBezTo>
                  <a:close/>
                  <a:moveTo>
                    <a:pt x="4786" y="6098"/>
                  </a:moveTo>
                  <a:cubicBezTo>
                    <a:pt x="4799" y="6105"/>
                    <a:pt x="4822" y="6080"/>
                    <a:pt x="4847" y="6073"/>
                  </a:cubicBezTo>
                  <a:cubicBezTo>
                    <a:pt x="4838" y="6095"/>
                    <a:pt x="4775" y="6118"/>
                    <a:pt x="4786" y="6098"/>
                  </a:cubicBezTo>
                  <a:close/>
                  <a:moveTo>
                    <a:pt x="5095" y="5998"/>
                  </a:moveTo>
                  <a:cubicBezTo>
                    <a:pt x="5087" y="6010"/>
                    <a:pt x="5093" y="6012"/>
                    <a:pt x="5096" y="6016"/>
                  </a:cubicBezTo>
                  <a:cubicBezTo>
                    <a:pt x="5084" y="6020"/>
                    <a:pt x="5076" y="6032"/>
                    <a:pt x="5063" y="6033"/>
                  </a:cubicBezTo>
                  <a:cubicBezTo>
                    <a:pt x="5100" y="5995"/>
                    <a:pt x="5023" y="6051"/>
                    <a:pt x="5031" y="6034"/>
                  </a:cubicBezTo>
                  <a:cubicBezTo>
                    <a:pt x="5054" y="6026"/>
                    <a:pt x="5098" y="5985"/>
                    <a:pt x="5107" y="5995"/>
                  </a:cubicBezTo>
                  <a:cubicBezTo>
                    <a:pt x="5103" y="5996"/>
                    <a:pt x="5099" y="5997"/>
                    <a:pt x="5095" y="5998"/>
                  </a:cubicBezTo>
                  <a:moveTo>
                    <a:pt x="4890" y="6071"/>
                  </a:moveTo>
                  <a:cubicBezTo>
                    <a:pt x="4899" y="6062"/>
                    <a:pt x="4895" y="6061"/>
                    <a:pt x="4882" y="6065"/>
                  </a:cubicBezTo>
                  <a:cubicBezTo>
                    <a:pt x="4890" y="6058"/>
                    <a:pt x="4898" y="6050"/>
                    <a:pt x="4905" y="6043"/>
                  </a:cubicBezTo>
                  <a:cubicBezTo>
                    <a:pt x="4922" y="6035"/>
                    <a:pt x="4939" y="6030"/>
                    <a:pt x="4956" y="6024"/>
                  </a:cubicBezTo>
                  <a:cubicBezTo>
                    <a:pt x="4933" y="6038"/>
                    <a:pt x="4912" y="6056"/>
                    <a:pt x="4890" y="6071"/>
                  </a:cubicBezTo>
                  <a:close/>
                  <a:moveTo>
                    <a:pt x="5104" y="5989"/>
                  </a:moveTo>
                  <a:cubicBezTo>
                    <a:pt x="5110" y="5982"/>
                    <a:pt x="5116" y="5976"/>
                    <a:pt x="5122" y="5969"/>
                  </a:cubicBezTo>
                  <a:cubicBezTo>
                    <a:pt x="5128" y="5968"/>
                    <a:pt x="5139" y="5964"/>
                    <a:pt x="5135" y="5969"/>
                  </a:cubicBezTo>
                  <a:cubicBezTo>
                    <a:pt x="5124" y="5973"/>
                    <a:pt x="5127" y="5984"/>
                    <a:pt x="5104" y="5989"/>
                  </a:cubicBezTo>
                  <a:close/>
                  <a:moveTo>
                    <a:pt x="3625" y="6033"/>
                  </a:moveTo>
                  <a:cubicBezTo>
                    <a:pt x="3628" y="6030"/>
                    <a:pt x="3634" y="6028"/>
                    <a:pt x="3641" y="6028"/>
                  </a:cubicBezTo>
                  <a:cubicBezTo>
                    <a:pt x="3647" y="6027"/>
                    <a:pt x="3655" y="6026"/>
                    <a:pt x="3661" y="6027"/>
                  </a:cubicBezTo>
                  <a:cubicBezTo>
                    <a:pt x="3674" y="6027"/>
                    <a:pt x="3683" y="6030"/>
                    <a:pt x="3672" y="6030"/>
                  </a:cubicBezTo>
                  <a:cubicBezTo>
                    <a:pt x="3657" y="6030"/>
                    <a:pt x="3641" y="6039"/>
                    <a:pt x="3625" y="6033"/>
                  </a:cubicBezTo>
                  <a:moveTo>
                    <a:pt x="3388" y="5932"/>
                  </a:moveTo>
                  <a:cubicBezTo>
                    <a:pt x="3381" y="5927"/>
                    <a:pt x="3415" y="5919"/>
                    <a:pt x="3424" y="5926"/>
                  </a:cubicBezTo>
                  <a:cubicBezTo>
                    <a:pt x="3412" y="5928"/>
                    <a:pt x="3399" y="5939"/>
                    <a:pt x="3388" y="5932"/>
                  </a:cubicBezTo>
                  <a:close/>
                  <a:moveTo>
                    <a:pt x="5022" y="5965"/>
                  </a:moveTo>
                  <a:cubicBezTo>
                    <a:pt x="5014" y="5974"/>
                    <a:pt x="5038" y="5963"/>
                    <a:pt x="5026" y="5974"/>
                  </a:cubicBezTo>
                  <a:cubicBezTo>
                    <a:pt x="5013" y="5974"/>
                    <a:pt x="5007" y="5991"/>
                    <a:pt x="4994" y="5990"/>
                  </a:cubicBezTo>
                  <a:cubicBezTo>
                    <a:pt x="5007" y="5975"/>
                    <a:pt x="5001" y="5973"/>
                    <a:pt x="5018" y="5955"/>
                  </a:cubicBezTo>
                  <a:cubicBezTo>
                    <a:pt x="5024" y="5953"/>
                    <a:pt x="5029" y="5952"/>
                    <a:pt x="5035" y="5950"/>
                  </a:cubicBezTo>
                  <a:cubicBezTo>
                    <a:pt x="5031" y="5955"/>
                    <a:pt x="5026" y="5960"/>
                    <a:pt x="5022" y="5965"/>
                  </a:cubicBezTo>
                  <a:moveTo>
                    <a:pt x="4222" y="6109"/>
                  </a:moveTo>
                  <a:cubicBezTo>
                    <a:pt x="4224" y="6118"/>
                    <a:pt x="4244" y="6105"/>
                    <a:pt x="4253" y="6095"/>
                  </a:cubicBezTo>
                  <a:cubicBezTo>
                    <a:pt x="4268" y="6091"/>
                    <a:pt x="4273" y="6091"/>
                    <a:pt x="4276" y="6095"/>
                  </a:cubicBezTo>
                  <a:cubicBezTo>
                    <a:pt x="4294" y="6084"/>
                    <a:pt x="4313" y="6079"/>
                    <a:pt x="4332" y="6074"/>
                  </a:cubicBezTo>
                  <a:cubicBezTo>
                    <a:pt x="4341" y="6071"/>
                    <a:pt x="4351" y="6068"/>
                    <a:pt x="4360" y="6065"/>
                  </a:cubicBezTo>
                  <a:cubicBezTo>
                    <a:pt x="4369" y="6062"/>
                    <a:pt x="4378" y="6057"/>
                    <a:pt x="4387" y="6051"/>
                  </a:cubicBezTo>
                  <a:cubicBezTo>
                    <a:pt x="4404" y="6049"/>
                    <a:pt x="4388" y="6067"/>
                    <a:pt x="4414" y="6046"/>
                  </a:cubicBezTo>
                  <a:cubicBezTo>
                    <a:pt x="4434" y="6044"/>
                    <a:pt x="4438" y="6058"/>
                    <a:pt x="4407" y="6064"/>
                  </a:cubicBezTo>
                  <a:cubicBezTo>
                    <a:pt x="4412" y="6059"/>
                    <a:pt x="4417" y="6055"/>
                    <a:pt x="4405" y="6057"/>
                  </a:cubicBezTo>
                  <a:cubicBezTo>
                    <a:pt x="4405" y="6068"/>
                    <a:pt x="4390" y="6077"/>
                    <a:pt x="4370" y="6087"/>
                  </a:cubicBezTo>
                  <a:cubicBezTo>
                    <a:pt x="4349" y="6095"/>
                    <a:pt x="4325" y="6103"/>
                    <a:pt x="4307" y="6112"/>
                  </a:cubicBezTo>
                  <a:cubicBezTo>
                    <a:pt x="4298" y="6112"/>
                    <a:pt x="4288" y="6112"/>
                    <a:pt x="4279" y="6112"/>
                  </a:cubicBezTo>
                  <a:cubicBezTo>
                    <a:pt x="4257" y="6120"/>
                    <a:pt x="4238" y="6138"/>
                    <a:pt x="4215" y="6136"/>
                  </a:cubicBezTo>
                  <a:cubicBezTo>
                    <a:pt x="4223" y="6123"/>
                    <a:pt x="4272" y="6104"/>
                    <a:pt x="4299" y="6098"/>
                  </a:cubicBezTo>
                  <a:cubicBezTo>
                    <a:pt x="4293" y="6097"/>
                    <a:pt x="4301" y="6094"/>
                    <a:pt x="4309" y="6091"/>
                  </a:cubicBezTo>
                  <a:cubicBezTo>
                    <a:pt x="4291" y="6096"/>
                    <a:pt x="4272" y="6095"/>
                    <a:pt x="4255" y="6102"/>
                  </a:cubicBezTo>
                  <a:cubicBezTo>
                    <a:pt x="4230" y="6121"/>
                    <a:pt x="4203" y="6135"/>
                    <a:pt x="4175" y="6134"/>
                  </a:cubicBezTo>
                  <a:cubicBezTo>
                    <a:pt x="4219" y="6122"/>
                    <a:pt x="4206" y="6118"/>
                    <a:pt x="4222" y="6109"/>
                  </a:cubicBezTo>
                  <a:close/>
                  <a:moveTo>
                    <a:pt x="5285" y="5861"/>
                  </a:moveTo>
                  <a:cubicBezTo>
                    <a:pt x="5296" y="5859"/>
                    <a:pt x="5291" y="5870"/>
                    <a:pt x="5279" y="5882"/>
                  </a:cubicBezTo>
                  <a:cubicBezTo>
                    <a:pt x="5268" y="5895"/>
                    <a:pt x="5250" y="5909"/>
                    <a:pt x="5237" y="5914"/>
                  </a:cubicBezTo>
                  <a:cubicBezTo>
                    <a:pt x="5234" y="5908"/>
                    <a:pt x="5246" y="5894"/>
                    <a:pt x="5257" y="5886"/>
                  </a:cubicBezTo>
                  <a:cubicBezTo>
                    <a:pt x="5262" y="5893"/>
                    <a:pt x="5279" y="5875"/>
                    <a:pt x="5285" y="5861"/>
                  </a:cubicBezTo>
                  <a:close/>
                  <a:moveTo>
                    <a:pt x="5056" y="5938"/>
                  </a:moveTo>
                  <a:cubicBezTo>
                    <a:pt x="5069" y="5923"/>
                    <a:pt x="5081" y="5907"/>
                    <a:pt x="5099" y="5904"/>
                  </a:cubicBezTo>
                  <a:cubicBezTo>
                    <a:pt x="5084" y="5914"/>
                    <a:pt x="5074" y="5934"/>
                    <a:pt x="5056" y="5938"/>
                  </a:cubicBezTo>
                  <a:close/>
                  <a:moveTo>
                    <a:pt x="5394" y="5819"/>
                  </a:moveTo>
                  <a:cubicBezTo>
                    <a:pt x="5399" y="5810"/>
                    <a:pt x="5408" y="5806"/>
                    <a:pt x="5416" y="5802"/>
                  </a:cubicBezTo>
                  <a:cubicBezTo>
                    <a:pt x="5424" y="5797"/>
                    <a:pt x="5432" y="5793"/>
                    <a:pt x="5436" y="5782"/>
                  </a:cubicBezTo>
                  <a:cubicBezTo>
                    <a:pt x="5454" y="5774"/>
                    <a:pt x="5441" y="5794"/>
                    <a:pt x="5466" y="5773"/>
                  </a:cubicBezTo>
                  <a:cubicBezTo>
                    <a:pt x="5440" y="5811"/>
                    <a:pt x="5424" y="5798"/>
                    <a:pt x="5394" y="5819"/>
                  </a:cubicBezTo>
                  <a:close/>
                  <a:moveTo>
                    <a:pt x="4677" y="5986"/>
                  </a:moveTo>
                  <a:cubicBezTo>
                    <a:pt x="4670" y="5987"/>
                    <a:pt x="4662" y="5988"/>
                    <a:pt x="4655" y="5990"/>
                  </a:cubicBezTo>
                  <a:cubicBezTo>
                    <a:pt x="4664" y="5980"/>
                    <a:pt x="4674" y="5974"/>
                    <a:pt x="4685" y="5971"/>
                  </a:cubicBezTo>
                  <a:cubicBezTo>
                    <a:pt x="4663" y="5986"/>
                    <a:pt x="4699" y="5971"/>
                    <a:pt x="4677" y="5986"/>
                  </a:cubicBezTo>
                  <a:close/>
                  <a:moveTo>
                    <a:pt x="3948" y="5994"/>
                  </a:moveTo>
                  <a:cubicBezTo>
                    <a:pt x="3947" y="5985"/>
                    <a:pt x="3977" y="5981"/>
                    <a:pt x="3994" y="5978"/>
                  </a:cubicBezTo>
                  <a:cubicBezTo>
                    <a:pt x="3994" y="5985"/>
                    <a:pt x="3964" y="5994"/>
                    <a:pt x="3948" y="5994"/>
                  </a:cubicBezTo>
                  <a:close/>
                  <a:moveTo>
                    <a:pt x="4556" y="6015"/>
                  </a:moveTo>
                  <a:cubicBezTo>
                    <a:pt x="4538" y="6019"/>
                    <a:pt x="4520" y="6029"/>
                    <a:pt x="4504" y="6037"/>
                  </a:cubicBezTo>
                  <a:cubicBezTo>
                    <a:pt x="4487" y="6045"/>
                    <a:pt x="4472" y="6051"/>
                    <a:pt x="4460" y="6047"/>
                  </a:cubicBezTo>
                  <a:cubicBezTo>
                    <a:pt x="4460" y="6058"/>
                    <a:pt x="4423" y="6072"/>
                    <a:pt x="4403" y="6075"/>
                  </a:cubicBezTo>
                  <a:cubicBezTo>
                    <a:pt x="4454" y="6053"/>
                    <a:pt x="4442" y="6044"/>
                    <a:pt x="4488" y="6018"/>
                  </a:cubicBezTo>
                  <a:cubicBezTo>
                    <a:pt x="4512" y="6024"/>
                    <a:pt x="4506" y="6008"/>
                    <a:pt x="4522" y="6015"/>
                  </a:cubicBezTo>
                  <a:cubicBezTo>
                    <a:pt x="4547" y="6001"/>
                    <a:pt x="4598" y="5970"/>
                    <a:pt x="4609" y="5974"/>
                  </a:cubicBezTo>
                  <a:cubicBezTo>
                    <a:pt x="4604" y="5975"/>
                    <a:pt x="4576" y="5989"/>
                    <a:pt x="4589" y="5987"/>
                  </a:cubicBezTo>
                  <a:cubicBezTo>
                    <a:pt x="4606" y="5977"/>
                    <a:pt x="4624" y="5971"/>
                    <a:pt x="4642" y="5967"/>
                  </a:cubicBezTo>
                  <a:cubicBezTo>
                    <a:pt x="4630" y="5980"/>
                    <a:pt x="4615" y="5981"/>
                    <a:pt x="4600" y="5982"/>
                  </a:cubicBezTo>
                  <a:cubicBezTo>
                    <a:pt x="4585" y="5995"/>
                    <a:pt x="4554" y="6005"/>
                    <a:pt x="4556" y="6015"/>
                  </a:cubicBezTo>
                  <a:close/>
                  <a:moveTo>
                    <a:pt x="5568" y="5692"/>
                  </a:moveTo>
                  <a:cubicBezTo>
                    <a:pt x="5582" y="5695"/>
                    <a:pt x="5586" y="5674"/>
                    <a:pt x="5607" y="5660"/>
                  </a:cubicBezTo>
                  <a:cubicBezTo>
                    <a:pt x="5616" y="5667"/>
                    <a:pt x="5544" y="5728"/>
                    <a:pt x="5568" y="5692"/>
                  </a:cubicBezTo>
                  <a:close/>
                  <a:moveTo>
                    <a:pt x="5224" y="5835"/>
                  </a:moveTo>
                  <a:cubicBezTo>
                    <a:pt x="5230" y="5828"/>
                    <a:pt x="5236" y="5822"/>
                    <a:pt x="5241" y="5814"/>
                  </a:cubicBezTo>
                  <a:cubicBezTo>
                    <a:pt x="5246" y="5812"/>
                    <a:pt x="5252" y="5810"/>
                    <a:pt x="5257" y="5808"/>
                  </a:cubicBezTo>
                  <a:cubicBezTo>
                    <a:pt x="5250" y="5823"/>
                    <a:pt x="5236" y="5828"/>
                    <a:pt x="5224" y="5835"/>
                  </a:cubicBezTo>
                  <a:close/>
                  <a:moveTo>
                    <a:pt x="4669" y="5959"/>
                  </a:moveTo>
                  <a:cubicBezTo>
                    <a:pt x="4660" y="5967"/>
                    <a:pt x="4650" y="5974"/>
                    <a:pt x="4640" y="5978"/>
                  </a:cubicBezTo>
                  <a:cubicBezTo>
                    <a:pt x="4661" y="5961"/>
                    <a:pt x="4640" y="5953"/>
                    <a:pt x="4675" y="5941"/>
                  </a:cubicBezTo>
                  <a:cubicBezTo>
                    <a:pt x="4686" y="5944"/>
                    <a:pt x="4649" y="5963"/>
                    <a:pt x="4669" y="5959"/>
                  </a:cubicBezTo>
                  <a:close/>
                  <a:moveTo>
                    <a:pt x="5370" y="5716"/>
                  </a:moveTo>
                  <a:cubicBezTo>
                    <a:pt x="5385" y="5703"/>
                    <a:pt x="5397" y="5684"/>
                    <a:pt x="5416" y="5678"/>
                  </a:cubicBezTo>
                  <a:cubicBezTo>
                    <a:pt x="5405" y="5698"/>
                    <a:pt x="5389" y="5709"/>
                    <a:pt x="5370" y="5716"/>
                  </a:cubicBezTo>
                  <a:close/>
                  <a:moveTo>
                    <a:pt x="5470" y="5662"/>
                  </a:moveTo>
                  <a:cubicBezTo>
                    <a:pt x="5456" y="5660"/>
                    <a:pt x="5454" y="5672"/>
                    <a:pt x="5435" y="5685"/>
                  </a:cubicBezTo>
                  <a:cubicBezTo>
                    <a:pt x="5440" y="5676"/>
                    <a:pt x="5421" y="5688"/>
                    <a:pt x="5425" y="5681"/>
                  </a:cubicBezTo>
                  <a:cubicBezTo>
                    <a:pt x="5448" y="5663"/>
                    <a:pt x="5446" y="5673"/>
                    <a:pt x="5462" y="5650"/>
                  </a:cubicBezTo>
                  <a:cubicBezTo>
                    <a:pt x="5468" y="5647"/>
                    <a:pt x="5473" y="5645"/>
                    <a:pt x="5479" y="5642"/>
                  </a:cubicBezTo>
                  <a:cubicBezTo>
                    <a:pt x="5476" y="5649"/>
                    <a:pt x="5480" y="5649"/>
                    <a:pt x="5470" y="5662"/>
                  </a:cubicBezTo>
                  <a:close/>
                  <a:moveTo>
                    <a:pt x="5499" y="5629"/>
                  </a:moveTo>
                  <a:cubicBezTo>
                    <a:pt x="5508" y="5627"/>
                    <a:pt x="5532" y="5595"/>
                    <a:pt x="5529" y="5610"/>
                  </a:cubicBezTo>
                  <a:cubicBezTo>
                    <a:pt x="5516" y="5620"/>
                    <a:pt x="5492" y="5650"/>
                    <a:pt x="5499" y="5629"/>
                  </a:cubicBezTo>
                  <a:close/>
                  <a:moveTo>
                    <a:pt x="4614" y="5894"/>
                  </a:moveTo>
                  <a:cubicBezTo>
                    <a:pt x="4630" y="5887"/>
                    <a:pt x="4645" y="5873"/>
                    <a:pt x="4663" y="5870"/>
                  </a:cubicBezTo>
                  <a:cubicBezTo>
                    <a:pt x="4651" y="5881"/>
                    <a:pt x="4614" y="5904"/>
                    <a:pt x="4614" y="5894"/>
                  </a:cubicBezTo>
                  <a:close/>
                  <a:moveTo>
                    <a:pt x="3894" y="5891"/>
                  </a:moveTo>
                  <a:cubicBezTo>
                    <a:pt x="3895" y="5883"/>
                    <a:pt x="3929" y="5875"/>
                    <a:pt x="3948" y="5877"/>
                  </a:cubicBezTo>
                  <a:cubicBezTo>
                    <a:pt x="3931" y="5890"/>
                    <a:pt x="3912" y="5892"/>
                    <a:pt x="3894" y="5891"/>
                  </a:cubicBezTo>
                  <a:close/>
                  <a:moveTo>
                    <a:pt x="5482" y="5603"/>
                  </a:moveTo>
                  <a:cubicBezTo>
                    <a:pt x="5467" y="5616"/>
                    <a:pt x="5452" y="5630"/>
                    <a:pt x="5437" y="5643"/>
                  </a:cubicBezTo>
                  <a:cubicBezTo>
                    <a:pt x="5422" y="5657"/>
                    <a:pt x="5407" y="5670"/>
                    <a:pt x="5391" y="5681"/>
                  </a:cubicBezTo>
                  <a:cubicBezTo>
                    <a:pt x="5403" y="5665"/>
                    <a:pt x="5421" y="5647"/>
                    <a:pt x="5439" y="5633"/>
                  </a:cubicBezTo>
                  <a:cubicBezTo>
                    <a:pt x="5448" y="5625"/>
                    <a:pt x="5456" y="5619"/>
                    <a:pt x="5464" y="5614"/>
                  </a:cubicBezTo>
                  <a:cubicBezTo>
                    <a:pt x="5471" y="5608"/>
                    <a:pt x="5477" y="5604"/>
                    <a:pt x="5482" y="5603"/>
                  </a:cubicBezTo>
                  <a:moveTo>
                    <a:pt x="4349" y="5881"/>
                  </a:moveTo>
                  <a:cubicBezTo>
                    <a:pt x="4365" y="5870"/>
                    <a:pt x="4408" y="5857"/>
                    <a:pt x="4410" y="5865"/>
                  </a:cubicBezTo>
                  <a:cubicBezTo>
                    <a:pt x="4389" y="5868"/>
                    <a:pt x="4371" y="5883"/>
                    <a:pt x="4349" y="5881"/>
                  </a:cubicBezTo>
                  <a:close/>
                  <a:moveTo>
                    <a:pt x="4492" y="5825"/>
                  </a:moveTo>
                  <a:cubicBezTo>
                    <a:pt x="4491" y="5817"/>
                    <a:pt x="4522" y="5804"/>
                    <a:pt x="4540" y="5803"/>
                  </a:cubicBezTo>
                  <a:cubicBezTo>
                    <a:pt x="4526" y="5817"/>
                    <a:pt x="4509" y="5820"/>
                    <a:pt x="4492" y="5825"/>
                  </a:cubicBezTo>
                  <a:close/>
                  <a:moveTo>
                    <a:pt x="5147" y="5494"/>
                  </a:moveTo>
                  <a:cubicBezTo>
                    <a:pt x="5158" y="5485"/>
                    <a:pt x="5166" y="5470"/>
                    <a:pt x="5180" y="5466"/>
                  </a:cubicBezTo>
                  <a:cubicBezTo>
                    <a:pt x="5174" y="5477"/>
                    <a:pt x="5166" y="5484"/>
                    <a:pt x="5160" y="5488"/>
                  </a:cubicBezTo>
                  <a:cubicBezTo>
                    <a:pt x="5153" y="5492"/>
                    <a:pt x="5148" y="5493"/>
                    <a:pt x="5147" y="5494"/>
                  </a:cubicBezTo>
                  <a:close/>
                  <a:moveTo>
                    <a:pt x="5707" y="4971"/>
                  </a:moveTo>
                  <a:cubicBezTo>
                    <a:pt x="5716" y="4963"/>
                    <a:pt x="5709" y="4965"/>
                    <a:pt x="5713" y="4954"/>
                  </a:cubicBezTo>
                  <a:cubicBezTo>
                    <a:pt x="5731" y="4948"/>
                    <a:pt x="5728" y="4923"/>
                    <a:pt x="5746" y="4917"/>
                  </a:cubicBezTo>
                  <a:cubicBezTo>
                    <a:pt x="5742" y="4939"/>
                    <a:pt x="5712" y="4975"/>
                    <a:pt x="5707" y="4971"/>
                  </a:cubicBezTo>
                  <a:close/>
                  <a:moveTo>
                    <a:pt x="4725" y="5968"/>
                  </a:moveTo>
                  <a:cubicBezTo>
                    <a:pt x="4724" y="5966"/>
                    <a:pt x="4738" y="5945"/>
                    <a:pt x="4754" y="5946"/>
                  </a:cubicBezTo>
                  <a:cubicBezTo>
                    <a:pt x="4765" y="5946"/>
                    <a:pt x="4734" y="5968"/>
                    <a:pt x="4725" y="5968"/>
                  </a:cubicBezTo>
                  <a:close/>
                  <a:moveTo>
                    <a:pt x="4195" y="6163"/>
                  </a:moveTo>
                  <a:cubicBezTo>
                    <a:pt x="4204" y="6161"/>
                    <a:pt x="4219" y="6156"/>
                    <a:pt x="4233" y="6153"/>
                  </a:cubicBezTo>
                  <a:cubicBezTo>
                    <a:pt x="4246" y="6149"/>
                    <a:pt x="4257" y="6146"/>
                    <a:pt x="4257" y="6150"/>
                  </a:cubicBezTo>
                  <a:cubicBezTo>
                    <a:pt x="4252" y="6152"/>
                    <a:pt x="4247" y="6154"/>
                    <a:pt x="4240" y="6156"/>
                  </a:cubicBezTo>
                  <a:cubicBezTo>
                    <a:pt x="4234" y="6158"/>
                    <a:pt x="4226" y="6160"/>
                    <a:pt x="4220" y="6162"/>
                  </a:cubicBezTo>
                  <a:cubicBezTo>
                    <a:pt x="4206" y="6165"/>
                    <a:pt x="4195" y="6167"/>
                    <a:pt x="4195" y="6163"/>
                  </a:cubicBezTo>
                  <a:close/>
                  <a:moveTo>
                    <a:pt x="3108" y="6270"/>
                  </a:moveTo>
                  <a:cubicBezTo>
                    <a:pt x="3160" y="6273"/>
                    <a:pt x="3183" y="6275"/>
                    <a:pt x="3227" y="6280"/>
                  </a:cubicBezTo>
                  <a:cubicBezTo>
                    <a:pt x="3186" y="6283"/>
                    <a:pt x="3146" y="6279"/>
                    <a:pt x="3108" y="6270"/>
                  </a:cubicBezTo>
                  <a:close/>
                  <a:moveTo>
                    <a:pt x="5688" y="5583"/>
                  </a:moveTo>
                  <a:cubicBezTo>
                    <a:pt x="5685" y="5590"/>
                    <a:pt x="5689" y="5590"/>
                    <a:pt x="5680" y="5603"/>
                  </a:cubicBezTo>
                  <a:cubicBezTo>
                    <a:pt x="5671" y="5608"/>
                    <a:pt x="5664" y="5616"/>
                    <a:pt x="5654" y="5621"/>
                  </a:cubicBezTo>
                  <a:cubicBezTo>
                    <a:pt x="5659" y="5613"/>
                    <a:pt x="5664" y="5605"/>
                    <a:pt x="5669" y="5598"/>
                  </a:cubicBezTo>
                  <a:cubicBezTo>
                    <a:pt x="5674" y="5592"/>
                    <a:pt x="5680" y="5586"/>
                    <a:pt x="5688" y="5583"/>
                  </a:cubicBezTo>
                  <a:close/>
                  <a:moveTo>
                    <a:pt x="3755" y="6497"/>
                  </a:moveTo>
                  <a:cubicBezTo>
                    <a:pt x="3757" y="6489"/>
                    <a:pt x="3865" y="6477"/>
                    <a:pt x="3846" y="6491"/>
                  </a:cubicBezTo>
                  <a:cubicBezTo>
                    <a:pt x="3816" y="6486"/>
                    <a:pt x="3785" y="6503"/>
                    <a:pt x="3755" y="6497"/>
                  </a:cubicBezTo>
                  <a:close/>
                  <a:moveTo>
                    <a:pt x="4280" y="6506"/>
                  </a:moveTo>
                  <a:cubicBezTo>
                    <a:pt x="4307" y="6498"/>
                    <a:pt x="4333" y="6490"/>
                    <a:pt x="4360" y="6488"/>
                  </a:cubicBezTo>
                  <a:cubicBezTo>
                    <a:pt x="4338" y="6495"/>
                    <a:pt x="4283" y="6513"/>
                    <a:pt x="4280" y="6506"/>
                  </a:cubicBezTo>
                  <a:close/>
                  <a:moveTo>
                    <a:pt x="1012" y="977"/>
                  </a:moveTo>
                  <a:cubicBezTo>
                    <a:pt x="1025" y="967"/>
                    <a:pt x="1033" y="950"/>
                    <a:pt x="1050" y="946"/>
                  </a:cubicBezTo>
                  <a:cubicBezTo>
                    <a:pt x="1043" y="959"/>
                    <a:pt x="1011" y="988"/>
                    <a:pt x="1012" y="977"/>
                  </a:cubicBezTo>
                  <a:close/>
                  <a:moveTo>
                    <a:pt x="2249" y="217"/>
                  </a:moveTo>
                  <a:cubicBezTo>
                    <a:pt x="2238" y="214"/>
                    <a:pt x="2199" y="229"/>
                    <a:pt x="2206" y="218"/>
                  </a:cubicBezTo>
                  <a:cubicBezTo>
                    <a:pt x="2224" y="221"/>
                    <a:pt x="2265" y="200"/>
                    <a:pt x="2249" y="217"/>
                  </a:cubicBezTo>
                  <a:moveTo>
                    <a:pt x="4157" y="128"/>
                  </a:moveTo>
                  <a:cubicBezTo>
                    <a:pt x="4133" y="128"/>
                    <a:pt x="4114" y="114"/>
                    <a:pt x="4091" y="111"/>
                  </a:cubicBezTo>
                  <a:cubicBezTo>
                    <a:pt x="4116" y="111"/>
                    <a:pt x="4137" y="118"/>
                    <a:pt x="4157" y="128"/>
                  </a:cubicBezTo>
                  <a:close/>
                  <a:moveTo>
                    <a:pt x="6604" y="2825"/>
                  </a:moveTo>
                  <a:cubicBezTo>
                    <a:pt x="6613" y="2864"/>
                    <a:pt x="6616" y="2868"/>
                    <a:pt x="6631" y="2901"/>
                  </a:cubicBezTo>
                  <a:cubicBezTo>
                    <a:pt x="6624" y="2915"/>
                    <a:pt x="6630" y="2930"/>
                    <a:pt x="6636" y="2945"/>
                  </a:cubicBezTo>
                  <a:cubicBezTo>
                    <a:pt x="6630" y="2965"/>
                    <a:pt x="6630" y="2969"/>
                    <a:pt x="6622" y="2981"/>
                  </a:cubicBezTo>
                  <a:cubicBezTo>
                    <a:pt x="6631" y="3014"/>
                    <a:pt x="6636" y="2992"/>
                    <a:pt x="6643" y="2983"/>
                  </a:cubicBezTo>
                  <a:cubicBezTo>
                    <a:pt x="6643" y="3035"/>
                    <a:pt x="6626" y="3029"/>
                    <a:pt x="6614" y="2999"/>
                  </a:cubicBezTo>
                  <a:cubicBezTo>
                    <a:pt x="6619" y="2978"/>
                    <a:pt x="6615" y="2956"/>
                    <a:pt x="6609" y="2934"/>
                  </a:cubicBezTo>
                  <a:cubicBezTo>
                    <a:pt x="6607" y="2923"/>
                    <a:pt x="6604" y="2912"/>
                    <a:pt x="6602" y="2901"/>
                  </a:cubicBezTo>
                  <a:cubicBezTo>
                    <a:pt x="6600" y="2890"/>
                    <a:pt x="6597" y="2879"/>
                    <a:pt x="6598" y="2868"/>
                  </a:cubicBezTo>
                  <a:cubicBezTo>
                    <a:pt x="6602" y="2846"/>
                    <a:pt x="6605" y="2892"/>
                    <a:pt x="6610" y="2881"/>
                  </a:cubicBezTo>
                  <a:cubicBezTo>
                    <a:pt x="6603" y="2861"/>
                    <a:pt x="6598" y="2826"/>
                    <a:pt x="6604" y="2825"/>
                  </a:cubicBezTo>
                  <a:close/>
                  <a:moveTo>
                    <a:pt x="6422" y="2867"/>
                  </a:moveTo>
                  <a:cubicBezTo>
                    <a:pt x="6430" y="2887"/>
                    <a:pt x="6436" y="2882"/>
                    <a:pt x="6432" y="2908"/>
                  </a:cubicBezTo>
                  <a:cubicBezTo>
                    <a:pt x="6427" y="2909"/>
                    <a:pt x="6418" y="2883"/>
                    <a:pt x="6422" y="2867"/>
                  </a:cubicBezTo>
                  <a:close/>
                  <a:moveTo>
                    <a:pt x="2594" y="5874"/>
                  </a:moveTo>
                  <a:cubicBezTo>
                    <a:pt x="2612" y="5871"/>
                    <a:pt x="2644" y="5886"/>
                    <a:pt x="2624" y="5869"/>
                  </a:cubicBezTo>
                  <a:cubicBezTo>
                    <a:pt x="2653" y="5873"/>
                    <a:pt x="2680" y="5883"/>
                    <a:pt x="2706" y="5894"/>
                  </a:cubicBezTo>
                  <a:cubicBezTo>
                    <a:pt x="2690" y="5897"/>
                    <a:pt x="2689" y="5892"/>
                    <a:pt x="2672" y="5899"/>
                  </a:cubicBezTo>
                  <a:cubicBezTo>
                    <a:pt x="2664" y="5894"/>
                    <a:pt x="2658" y="5888"/>
                    <a:pt x="2649" y="5887"/>
                  </a:cubicBezTo>
                  <a:cubicBezTo>
                    <a:pt x="2642" y="5887"/>
                    <a:pt x="2651" y="5893"/>
                    <a:pt x="2646" y="5894"/>
                  </a:cubicBezTo>
                  <a:cubicBezTo>
                    <a:pt x="2630" y="5886"/>
                    <a:pt x="2608" y="5889"/>
                    <a:pt x="2594" y="5874"/>
                  </a:cubicBezTo>
                  <a:close/>
                  <a:moveTo>
                    <a:pt x="4151" y="5935"/>
                  </a:moveTo>
                  <a:cubicBezTo>
                    <a:pt x="4134" y="5947"/>
                    <a:pt x="4114" y="5945"/>
                    <a:pt x="4095" y="5949"/>
                  </a:cubicBezTo>
                  <a:cubicBezTo>
                    <a:pt x="4113" y="5938"/>
                    <a:pt x="4132" y="5936"/>
                    <a:pt x="4151" y="5935"/>
                  </a:cubicBezTo>
                  <a:close/>
                  <a:moveTo>
                    <a:pt x="5793" y="4798"/>
                  </a:moveTo>
                  <a:cubicBezTo>
                    <a:pt x="5784" y="4811"/>
                    <a:pt x="5784" y="4819"/>
                    <a:pt x="5796" y="4808"/>
                  </a:cubicBezTo>
                  <a:cubicBezTo>
                    <a:pt x="5793" y="4815"/>
                    <a:pt x="5787" y="4819"/>
                    <a:pt x="5781" y="4824"/>
                  </a:cubicBezTo>
                  <a:cubicBezTo>
                    <a:pt x="5773" y="4844"/>
                    <a:pt x="5780" y="4842"/>
                    <a:pt x="5776" y="4855"/>
                  </a:cubicBezTo>
                  <a:cubicBezTo>
                    <a:pt x="5766" y="4869"/>
                    <a:pt x="5758" y="4883"/>
                    <a:pt x="5748" y="4896"/>
                  </a:cubicBezTo>
                  <a:cubicBezTo>
                    <a:pt x="5738" y="4910"/>
                    <a:pt x="5729" y="4924"/>
                    <a:pt x="5722" y="4939"/>
                  </a:cubicBezTo>
                  <a:cubicBezTo>
                    <a:pt x="5685" y="4960"/>
                    <a:pt x="5674" y="5004"/>
                    <a:pt x="5644" y="5032"/>
                  </a:cubicBezTo>
                  <a:cubicBezTo>
                    <a:pt x="5640" y="5026"/>
                    <a:pt x="5649" y="5013"/>
                    <a:pt x="5658" y="5000"/>
                  </a:cubicBezTo>
                  <a:cubicBezTo>
                    <a:pt x="5667" y="4987"/>
                    <a:pt x="5675" y="4973"/>
                    <a:pt x="5672" y="4967"/>
                  </a:cubicBezTo>
                  <a:cubicBezTo>
                    <a:pt x="5657" y="4994"/>
                    <a:pt x="5640" y="5012"/>
                    <a:pt x="5624" y="5031"/>
                  </a:cubicBezTo>
                  <a:cubicBezTo>
                    <a:pt x="5608" y="5050"/>
                    <a:pt x="5592" y="5070"/>
                    <a:pt x="5576" y="5102"/>
                  </a:cubicBezTo>
                  <a:cubicBezTo>
                    <a:pt x="5560" y="5109"/>
                    <a:pt x="5548" y="5112"/>
                    <a:pt x="5537" y="5140"/>
                  </a:cubicBezTo>
                  <a:cubicBezTo>
                    <a:pt x="5522" y="5146"/>
                    <a:pt x="5522" y="5134"/>
                    <a:pt x="5535" y="5114"/>
                  </a:cubicBezTo>
                  <a:cubicBezTo>
                    <a:pt x="5526" y="5117"/>
                    <a:pt x="5524" y="5128"/>
                    <a:pt x="5516" y="5133"/>
                  </a:cubicBezTo>
                  <a:cubicBezTo>
                    <a:pt x="5527" y="5129"/>
                    <a:pt x="5508" y="5160"/>
                    <a:pt x="5528" y="5146"/>
                  </a:cubicBezTo>
                  <a:cubicBezTo>
                    <a:pt x="5512" y="5157"/>
                    <a:pt x="5500" y="5172"/>
                    <a:pt x="5489" y="5188"/>
                  </a:cubicBezTo>
                  <a:cubicBezTo>
                    <a:pt x="5483" y="5196"/>
                    <a:pt x="5477" y="5204"/>
                    <a:pt x="5471" y="5211"/>
                  </a:cubicBezTo>
                  <a:cubicBezTo>
                    <a:pt x="5465" y="5219"/>
                    <a:pt x="5459" y="5226"/>
                    <a:pt x="5452" y="5232"/>
                  </a:cubicBezTo>
                  <a:cubicBezTo>
                    <a:pt x="5459" y="5222"/>
                    <a:pt x="5466" y="5213"/>
                    <a:pt x="5472" y="5204"/>
                  </a:cubicBezTo>
                  <a:cubicBezTo>
                    <a:pt x="5477" y="5195"/>
                    <a:pt x="5482" y="5187"/>
                    <a:pt x="5486" y="5180"/>
                  </a:cubicBezTo>
                  <a:cubicBezTo>
                    <a:pt x="5495" y="5166"/>
                    <a:pt x="5501" y="5156"/>
                    <a:pt x="5504" y="5152"/>
                  </a:cubicBezTo>
                  <a:cubicBezTo>
                    <a:pt x="5494" y="5153"/>
                    <a:pt x="5482" y="5169"/>
                    <a:pt x="5470" y="5188"/>
                  </a:cubicBezTo>
                  <a:cubicBezTo>
                    <a:pt x="5464" y="5198"/>
                    <a:pt x="5457" y="5208"/>
                    <a:pt x="5450" y="5217"/>
                  </a:cubicBezTo>
                  <a:cubicBezTo>
                    <a:pt x="5444" y="5227"/>
                    <a:pt x="5438" y="5236"/>
                    <a:pt x="5432" y="5243"/>
                  </a:cubicBezTo>
                  <a:cubicBezTo>
                    <a:pt x="5425" y="5237"/>
                    <a:pt x="5400" y="5266"/>
                    <a:pt x="5387" y="5281"/>
                  </a:cubicBezTo>
                  <a:cubicBezTo>
                    <a:pt x="5385" y="5287"/>
                    <a:pt x="5395" y="5280"/>
                    <a:pt x="5391" y="5287"/>
                  </a:cubicBezTo>
                  <a:cubicBezTo>
                    <a:pt x="5388" y="5292"/>
                    <a:pt x="5384" y="5295"/>
                    <a:pt x="5381" y="5300"/>
                  </a:cubicBezTo>
                  <a:cubicBezTo>
                    <a:pt x="5378" y="5299"/>
                    <a:pt x="5382" y="5290"/>
                    <a:pt x="5372" y="5297"/>
                  </a:cubicBezTo>
                  <a:cubicBezTo>
                    <a:pt x="5339" y="5328"/>
                    <a:pt x="5310" y="5365"/>
                    <a:pt x="5277" y="5397"/>
                  </a:cubicBezTo>
                  <a:cubicBezTo>
                    <a:pt x="5274" y="5398"/>
                    <a:pt x="5275" y="5394"/>
                    <a:pt x="5270" y="5397"/>
                  </a:cubicBezTo>
                  <a:cubicBezTo>
                    <a:pt x="5304" y="5360"/>
                    <a:pt x="5312" y="5345"/>
                    <a:pt x="5342" y="5311"/>
                  </a:cubicBezTo>
                  <a:cubicBezTo>
                    <a:pt x="5310" y="5331"/>
                    <a:pt x="5286" y="5362"/>
                    <a:pt x="5256" y="5384"/>
                  </a:cubicBezTo>
                  <a:cubicBezTo>
                    <a:pt x="5250" y="5398"/>
                    <a:pt x="5269" y="5375"/>
                    <a:pt x="5275" y="5375"/>
                  </a:cubicBezTo>
                  <a:cubicBezTo>
                    <a:pt x="5271" y="5385"/>
                    <a:pt x="5264" y="5391"/>
                    <a:pt x="5258" y="5398"/>
                  </a:cubicBezTo>
                  <a:cubicBezTo>
                    <a:pt x="5236" y="5410"/>
                    <a:pt x="5245" y="5391"/>
                    <a:pt x="5226" y="5407"/>
                  </a:cubicBezTo>
                  <a:cubicBezTo>
                    <a:pt x="5220" y="5416"/>
                    <a:pt x="5225" y="5415"/>
                    <a:pt x="5218" y="5425"/>
                  </a:cubicBezTo>
                  <a:cubicBezTo>
                    <a:pt x="5223" y="5423"/>
                    <a:pt x="5226" y="5417"/>
                    <a:pt x="5230" y="5413"/>
                  </a:cubicBezTo>
                  <a:cubicBezTo>
                    <a:pt x="5241" y="5408"/>
                    <a:pt x="5247" y="5422"/>
                    <a:pt x="5250" y="5405"/>
                  </a:cubicBezTo>
                  <a:cubicBezTo>
                    <a:pt x="5280" y="5392"/>
                    <a:pt x="5253" y="5420"/>
                    <a:pt x="5236" y="5433"/>
                  </a:cubicBezTo>
                  <a:cubicBezTo>
                    <a:pt x="5254" y="5411"/>
                    <a:pt x="5209" y="5448"/>
                    <a:pt x="5220" y="5428"/>
                  </a:cubicBezTo>
                  <a:cubicBezTo>
                    <a:pt x="5207" y="5435"/>
                    <a:pt x="5203" y="5454"/>
                    <a:pt x="5191" y="5462"/>
                  </a:cubicBezTo>
                  <a:cubicBezTo>
                    <a:pt x="5175" y="5467"/>
                    <a:pt x="5202" y="5438"/>
                    <a:pt x="5213" y="5427"/>
                  </a:cubicBezTo>
                  <a:cubicBezTo>
                    <a:pt x="5221" y="5415"/>
                    <a:pt x="5198" y="5428"/>
                    <a:pt x="5206" y="5415"/>
                  </a:cubicBezTo>
                  <a:cubicBezTo>
                    <a:pt x="5188" y="5424"/>
                    <a:pt x="5177" y="5444"/>
                    <a:pt x="5159" y="5452"/>
                  </a:cubicBezTo>
                  <a:cubicBezTo>
                    <a:pt x="5156" y="5445"/>
                    <a:pt x="5173" y="5434"/>
                    <a:pt x="5177" y="5420"/>
                  </a:cubicBezTo>
                  <a:cubicBezTo>
                    <a:pt x="5156" y="5424"/>
                    <a:pt x="5148" y="5448"/>
                    <a:pt x="5129" y="5453"/>
                  </a:cubicBezTo>
                  <a:cubicBezTo>
                    <a:pt x="5125" y="5465"/>
                    <a:pt x="5149" y="5440"/>
                    <a:pt x="5159" y="5441"/>
                  </a:cubicBezTo>
                  <a:cubicBezTo>
                    <a:pt x="5147" y="5452"/>
                    <a:pt x="5135" y="5463"/>
                    <a:pt x="5120" y="5470"/>
                  </a:cubicBezTo>
                  <a:cubicBezTo>
                    <a:pt x="5143" y="5462"/>
                    <a:pt x="5135" y="5473"/>
                    <a:pt x="5134" y="5483"/>
                  </a:cubicBezTo>
                  <a:cubicBezTo>
                    <a:pt x="5131" y="5488"/>
                    <a:pt x="5126" y="5490"/>
                    <a:pt x="5123" y="5495"/>
                  </a:cubicBezTo>
                  <a:cubicBezTo>
                    <a:pt x="5102" y="5506"/>
                    <a:pt x="5130" y="5481"/>
                    <a:pt x="5109" y="5492"/>
                  </a:cubicBezTo>
                  <a:cubicBezTo>
                    <a:pt x="5102" y="5504"/>
                    <a:pt x="5073" y="5528"/>
                    <a:pt x="5045" y="5546"/>
                  </a:cubicBezTo>
                  <a:cubicBezTo>
                    <a:pt x="5017" y="5564"/>
                    <a:pt x="4990" y="5575"/>
                    <a:pt x="4991" y="5566"/>
                  </a:cubicBezTo>
                  <a:cubicBezTo>
                    <a:pt x="4983" y="5580"/>
                    <a:pt x="4966" y="5588"/>
                    <a:pt x="4970" y="5594"/>
                  </a:cubicBezTo>
                  <a:cubicBezTo>
                    <a:pt x="4944" y="5605"/>
                    <a:pt x="4957" y="5590"/>
                    <a:pt x="4940" y="5595"/>
                  </a:cubicBezTo>
                  <a:cubicBezTo>
                    <a:pt x="4963" y="5581"/>
                    <a:pt x="4982" y="5560"/>
                    <a:pt x="5006" y="5548"/>
                  </a:cubicBezTo>
                  <a:cubicBezTo>
                    <a:pt x="4989" y="5550"/>
                    <a:pt x="4937" y="5585"/>
                    <a:pt x="4911" y="5607"/>
                  </a:cubicBezTo>
                  <a:cubicBezTo>
                    <a:pt x="4901" y="5610"/>
                    <a:pt x="4915" y="5597"/>
                    <a:pt x="4898" y="5604"/>
                  </a:cubicBezTo>
                  <a:cubicBezTo>
                    <a:pt x="4881" y="5620"/>
                    <a:pt x="4863" y="5638"/>
                    <a:pt x="4831" y="5647"/>
                  </a:cubicBezTo>
                  <a:cubicBezTo>
                    <a:pt x="4832" y="5657"/>
                    <a:pt x="4812" y="5668"/>
                    <a:pt x="4828" y="5669"/>
                  </a:cubicBezTo>
                  <a:cubicBezTo>
                    <a:pt x="4812" y="5670"/>
                    <a:pt x="4800" y="5692"/>
                    <a:pt x="4772" y="5698"/>
                  </a:cubicBezTo>
                  <a:cubicBezTo>
                    <a:pt x="4791" y="5702"/>
                    <a:pt x="4736" y="5725"/>
                    <a:pt x="4740" y="5732"/>
                  </a:cubicBezTo>
                  <a:cubicBezTo>
                    <a:pt x="4704" y="5746"/>
                    <a:pt x="4756" y="5712"/>
                    <a:pt x="4729" y="5720"/>
                  </a:cubicBezTo>
                  <a:cubicBezTo>
                    <a:pt x="4718" y="5735"/>
                    <a:pt x="4704" y="5743"/>
                    <a:pt x="4689" y="5749"/>
                  </a:cubicBezTo>
                  <a:cubicBezTo>
                    <a:pt x="4686" y="5746"/>
                    <a:pt x="4689" y="5739"/>
                    <a:pt x="4690" y="5735"/>
                  </a:cubicBezTo>
                  <a:cubicBezTo>
                    <a:pt x="4713" y="5719"/>
                    <a:pt x="4736" y="5706"/>
                    <a:pt x="4758" y="5694"/>
                  </a:cubicBezTo>
                  <a:cubicBezTo>
                    <a:pt x="4769" y="5688"/>
                    <a:pt x="4780" y="5682"/>
                    <a:pt x="4790" y="5675"/>
                  </a:cubicBezTo>
                  <a:cubicBezTo>
                    <a:pt x="4800" y="5669"/>
                    <a:pt x="4808" y="5662"/>
                    <a:pt x="4816" y="5654"/>
                  </a:cubicBezTo>
                  <a:cubicBezTo>
                    <a:pt x="4803" y="5655"/>
                    <a:pt x="4797" y="5671"/>
                    <a:pt x="4783" y="5669"/>
                  </a:cubicBezTo>
                  <a:cubicBezTo>
                    <a:pt x="4756" y="5695"/>
                    <a:pt x="4725" y="5709"/>
                    <a:pt x="4694" y="5723"/>
                  </a:cubicBezTo>
                  <a:cubicBezTo>
                    <a:pt x="4678" y="5730"/>
                    <a:pt x="4662" y="5737"/>
                    <a:pt x="4647" y="5744"/>
                  </a:cubicBezTo>
                  <a:cubicBezTo>
                    <a:pt x="4631" y="5751"/>
                    <a:pt x="4616" y="5760"/>
                    <a:pt x="4602" y="5771"/>
                  </a:cubicBezTo>
                  <a:cubicBezTo>
                    <a:pt x="4585" y="5775"/>
                    <a:pt x="4567" y="5782"/>
                    <a:pt x="4547" y="5790"/>
                  </a:cubicBezTo>
                  <a:cubicBezTo>
                    <a:pt x="4527" y="5798"/>
                    <a:pt x="4506" y="5807"/>
                    <a:pt x="4487" y="5816"/>
                  </a:cubicBezTo>
                  <a:cubicBezTo>
                    <a:pt x="4467" y="5825"/>
                    <a:pt x="4448" y="5833"/>
                    <a:pt x="4432" y="5839"/>
                  </a:cubicBezTo>
                  <a:cubicBezTo>
                    <a:pt x="4416" y="5845"/>
                    <a:pt x="4403" y="5847"/>
                    <a:pt x="4394" y="5845"/>
                  </a:cubicBezTo>
                  <a:cubicBezTo>
                    <a:pt x="4374" y="5852"/>
                    <a:pt x="4354" y="5859"/>
                    <a:pt x="4334" y="5865"/>
                  </a:cubicBezTo>
                  <a:cubicBezTo>
                    <a:pt x="4327" y="5881"/>
                    <a:pt x="4291" y="5886"/>
                    <a:pt x="4267" y="5896"/>
                  </a:cubicBezTo>
                  <a:cubicBezTo>
                    <a:pt x="4264" y="5894"/>
                    <a:pt x="4272" y="5889"/>
                    <a:pt x="4260" y="5890"/>
                  </a:cubicBezTo>
                  <a:cubicBezTo>
                    <a:pt x="4260" y="5899"/>
                    <a:pt x="4224" y="5911"/>
                    <a:pt x="4225" y="5903"/>
                  </a:cubicBezTo>
                  <a:cubicBezTo>
                    <a:pt x="4172" y="5932"/>
                    <a:pt x="4114" y="5932"/>
                    <a:pt x="4059" y="5954"/>
                  </a:cubicBezTo>
                  <a:cubicBezTo>
                    <a:pt x="4076" y="5954"/>
                    <a:pt x="4048" y="5965"/>
                    <a:pt x="4040" y="5969"/>
                  </a:cubicBezTo>
                  <a:cubicBezTo>
                    <a:pt x="4030" y="5968"/>
                    <a:pt x="4060" y="5956"/>
                    <a:pt x="4054" y="5953"/>
                  </a:cubicBezTo>
                  <a:cubicBezTo>
                    <a:pt x="4048" y="5954"/>
                    <a:pt x="4042" y="5955"/>
                    <a:pt x="4036" y="5956"/>
                  </a:cubicBezTo>
                  <a:cubicBezTo>
                    <a:pt x="4030" y="5957"/>
                    <a:pt x="4024" y="5958"/>
                    <a:pt x="4018" y="5959"/>
                  </a:cubicBezTo>
                  <a:cubicBezTo>
                    <a:pt x="4006" y="5961"/>
                    <a:pt x="3994" y="5965"/>
                    <a:pt x="3982" y="5968"/>
                  </a:cubicBezTo>
                  <a:cubicBezTo>
                    <a:pt x="3958" y="5976"/>
                    <a:pt x="3935" y="5984"/>
                    <a:pt x="3911" y="5990"/>
                  </a:cubicBezTo>
                  <a:cubicBezTo>
                    <a:pt x="3911" y="5977"/>
                    <a:pt x="3853" y="5986"/>
                    <a:pt x="3843" y="5996"/>
                  </a:cubicBezTo>
                  <a:cubicBezTo>
                    <a:pt x="3833" y="5992"/>
                    <a:pt x="3823" y="5998"/>
                    <a:pt x="3812" y="5995"/>
                  </a:cubicBezTo>
                  <a:cubicBezTo>
                    <a:pt x="3806" y="6001"/>
                    <a:pt x="3795" y="6005"/>
                    <a:pt x="3780" y="6008"/>
                  </a:cubicBezTo>
                  <a:cubicBezTo>
                    <a:pt x="3766" y="6010"/>
                    <a:pt x="3748" y="6011"/>
                    <a:pt x="3729" y="6013"/>
                  </a:cubicBezTo>
                  <a:cubicBezTo>
                    <a:pt x="3710" y="6014"/>
                    <a:pt x="3691" y="6015"/>
                    <a:pt x="3672" y="6017"/>
                  </a:cubicBezTo>
                  <a:cubicBezTo>
                    <a:pt x="3663" y="6019"/>
                    <a:pt x="3653" y="6020"/>
                    <a:pt x="3645" y="6022"/>
                  </a:cubicBezTo>
                  <a:cubicBezTo>
                    <a:pt x="3636" y="6024"/>
                    <a:pt x="3628" y="6026"/>
                    <a:pt x="3620" y="6029"/>
                  </a:cubicBezTo>
                  <a:cubicBezTo>
                    <a:pt x="3597" y="6021"/>
                    <a:pt x="3565" y="6026"/>
                    <a:pt x="3533" y="6032"/>
                  </a:cubicBezTo>
                  <a:cubicBezTo>
                    <a:pt x="3525" y="6033"/>
                    <a:pt x="3518" y="6034"/>
                    <a:pt x="3510" y="6036"/>
                  </a:cubicBezTo>
                  <a:cubicBezTo>
                    <a:pt x="3502" y="6037"/>
                    <a:pt x="3495" y="6037"/>
                    <a:pt x="3488" y="6037"/>
                  </a:cubicBezTo>
                  <a:cubicBezTo>
                    <a:pt x="3474" y="6038"/>
                    <a:pt x="3462" y="6036"/>
                    <a:pt x="3454" y="6032"/>
                  </a:cubicBezTo>
                  <a:cubicBezTo>
                    <a:pt x="3469" y="6033"/>
                    <a:pt x="3485" y="6030"/>
                    <a:pt x="3501" y="6029"/>
                  </a:cubicBezTo>
                  <a:cubicBezTo>
                    <a:pt x="3490" y="6020"/>
                    <a:pt x="3437" y="6034"/>
                    <a:pt x="3397" y="6031"/>
                  </a:cubicBezTo>
                  <a:cubicBezTo>
                    <a:pt x="3380" y="6031"/>
                    <a:pt x="3322" y="6019"/>
                    <a:pt x="3319" y="6029"/>
                  </a:cubicBezTo>
                  <a:cubicBezTo>
                    <a:pt x="3308" y="6033"/>
                    <a:pt x="3299" y="6023"/>
                    <a:pt x="3289" y="6022"/>
                  </a:cubicBezTo>
                  <a:cubicBezTo>
                    <a:pt x="3270" y="6024"/>
                    <a:pt x="3252" y="6025"/>
                    <a:pt x="3233" y="6024"/>
                  </a:cubicBezTo>
                  <a:cubicBezTo>
                    <a:pt x="3215" y="6023"/>
                    <a:pt x="3197" y="6022"/>
                    <a:pt x="3178" y="6025"/>
                  </a:cubicBezTo>
                  <a:cubicBezTo>
                    <a:pt x="3168" y="6022"/>
                    <a:pt x="3154" y="6020"/>
                    <a:pt x="3138" y="6018"/>
                  </a:cubicBezTo>
                  <a:cubicBezTo>
                    <a:pt x="3123" y="6016"/>
                    <a:pt x="3105" y="6016"/>
                    <a:pt x="3087" y="6013"/>
                  </a:cubicBezTo>
                  <a:cubicBezTo>
                    <a:pt x="3051" y="6008"/>
                    <a:pt x="3011" y="6003"/>
                    <a:pt x="2978" y="5999"/>
                  </a:cubicBezTo>
                  <a:cubicBezTo>
                    <a:pt x="2762" y="5963"/>
                    <a:pt x="2552" y="5901"/>
                    <a:pt x="2351" y="5819"/>
                  </a:cubicBezTo>
                  <a:cubicBezTo>
                    <a:pt x="2300" y="5799"/>
                    <a:pt x="2252" y="5775"/>
                    <a:pt x="2203" y="5752"/>
                  </a:cubicBezTo>
                  <a:cubicBezTo>
                    <a:pt x="2178" y="5742"/>
                    <a:pt x="2154" y="5728"/>
                    <a:pt x="2130" y="5716"/>
                  </a:cubicBezTo>
                  <a:lnTo>
                    <a:pt x="2058" y="5678"/>
                  </a:lnTo>
                  <a:lnTo>
                    <a:pt x="1988" y="5637"/>
                  </a:lnTo>
                  <a:cubicBezTo>
                    <a:pt x="1965" y="5623"/>
                    <a:pt x="1941" y="5611"/>
                    <a:pt x="1919" y="5595"/>
                  </a:cubicBezTo>
                  <a:cubicBezTo>
                    <a:pt x="1874" y="5565"/>
                    <a:pt x="1828" y="5537"/>
                    <a:pt x="1785" y="5504"/>
                  </a:cubicBezTo>
                  <a:cubicBezTo>
                    <a:pt x="1610" y="5378"/>
                    <a:pt x="1448" y="5234"/>
                    <a:pt x="1308" y="5070"/>
                  </a:cubicBezTo>
                  <a:lnTo>
                    <a:pt x="1256" y="5008"/>
                  </a:lnTo>
                  <a:cubicBezTo>
                    <a:pt x="1247" y="4998"/>
                    <a:pt x="1239" y="4987"/>
                    <a:pt x="1231" y="4977"/>
                  </a:cubicBezTo>
                  <a:lnTo>
                    <a:pt x="1206" y="4945"/>
                  </a:lnTo>
                  <a:lnTo>
                    <a:pt x="1182" y="4913"/>
                  </a:lnTo>
                  <a:lnTo>
                    <a:pt x="1169" y="4897"/>
                  </a:lnTo>
                  <a:lnTo>
                    <a:pt x="1158" y="4880"/>
                  </a:lnTo>
                  <a:lnTo>
                    <a:pt x="1111" y="4814"/>
                  </a:lnTo>
                  <a:cubicBezTo>
                    <a:pt x="1095" y="4793"/>
                    <a:pt x="1081" y="4770"/>
                    <a:pt x="1067" y="4747"/>
                  </a:cubicBezTo>
                  <a:lnTo>
                    <a:pt x="1024" y="4679"/>
                  </a:lnTo>
                  <a:lnTo>
                    <a:pt x="984" y="4608"/>
                  </a:lnTo>
                  <a:lnTo>
                    <a:pt x="964" y="4573"/>
                  </a:lnTo>
                  <a:cubicBezTo>
                    <a:pt x="957" y="4562"/>
                    <a:pt x="952" y="4549"/>
                    <a:pt x="945" y="4538"/>
                  </a:cubicBezTo>
                  <a:cubicBezTo>
                    <a:pt x="745" y="4156"/>
                    <a:pt x="636" y="3728"/>
                    <a:pt x="632" y="3298"/>
                  </a:cubicBezTo>
                  <a:cubicBezTo>
                    <a:pt x="630" y="3083"/>
                    <a:pt x="653" y="2867"/>
                    <a:pt x="701" y="2657"/>
                  </a:cubicBezTo>
                  <a:cubicBezTo>
                    <a:pt x="751" y="2447"/>
                    <a:pt x="824" y="2242"/>
                    <a:pt x="921" y="2049"/>
                  </a:cubicBezTo>
                  <a:cubicBezTo>
                    <a:pt x="931" y="2038"/>
                    <a:pt x="929" y="2052"/>
                    <a:pt x="928" y="2061"/>
                  </a:cubicBezTo>
                  <a:cubicBezTo>
                    <a:pt x="912" y="2088"/>
                    <a:pt x="896" y="2116"/>
                    <a:pt x="882" y="2145"/>
                  </a:cubicBezTo>
                  <a:cubicBezTo>
                    <a:pt x="869" y="2175"/>
                    <a:pt x="857" y="2205"/>
                    <a:pt x="845" y="2235"/>
                  </a:cubicBezTo>
                  <a:lnTo>
                    <a:pt x="836" y="2258"/>
                  </a:lnTo>
                  <a:lnTo>
                    <a:pt x="832" y="2269"/>
                  </a:lnTo>
                  <a:lnTo>
                    <a:pt x="828" y="2281"/>
                  </a:lnTo>
                  <a:cubicBezTo>
                    <a:pt x="823" y="2296"/>
                    <a:pt x="817" y="2311"/>
                    <a:pt x="812" y="2327"/>
                  </a:cubicBezTo>
                  <a:cubicBezTo>
                    <a:pt x="806" y="2342"/>
                    <a:pt x="801" y="2357"/>
                    <a:pt x="794" y="2372"/>
                  </a:cubicBezTo>
                  <a:cubicBezTo>
                    <a:pt x="788" y="2387"/>
                    <a:pt x="782" y="2401"/>
                    <a:pt x="776" y="2416"/>
                  </a:cubicBezTo>
                  <a:cubicBezTo>
                    <a:pt x="779" y="2428"/>
                    <a:pt x="777" y="2434"/>
                    <a:pt x="772" y="2454"/>
                  </a:cubicBezTo>
                  <a:cubicBezTo>
                    <a:pt x="768" y="2457"/>
                    <a:pt x="774" y="2445"/>
                    <a:pt x="773" y="2437"/>
                  </a:cubicBezTo>
                  <a:cubicBezTo>
                    <a:pt x="762" y="2455"/>
                    <a:pt x="768" y="2480"/>
                    <a:pt x="753" y="2495"/>
                  </a:cubicBezTo>
                  <a:cubicBezTo>
                    <a:pt x="752" y="2511"/>
                    <a:pt x="763" y="2496"/>
                    <a:pt x="762" y="2511"/>
                  </a:cubicBezTo>
                  <a:cubicBezTo>
                    <a:pt x="745" y="2533"/>
                    <a:pt x="735" y="2567"/>
                    <a:pt x="725" y="2603"/>
                  </a:cubicBezTo>
                  <a:cubicBezTo>
                    <a:pt x="720" y="2621"/>
                    <a:pt x="716" y="2640"/>
                    <a:pt x="713" y="2659"/>
                  </a:cubicBezTo>
                  <a:cubicBezTo>
                    <a:pt x="709" y="2678"/>
                    <a:pt x="708" y="2697"/>
                    <a:pt x="706" y="2716"/>
                  </a:cubicBezTo>
                  <a:cubicBezTo>
                    <a:pt x="699" y="2743"/>
                    <a:pt x="691" y="2771"/>
                    <a:pt x="684" y="2799"/>
                  </a:cubicBezTo>
                  <a:cubicBezTo>
                    <a:pt x="679" y="2827"/>
                    <a:pt x="676" y="2856"/>
                    <a:pt x="676" y="2886"/>
                  </a:cubicBezTo>
                  <a:cubicBezTo>
                    <a:pt x="673" y="2892"/>
                    <a:pt x="671" y="2892"/>
                    <a:pt x="670" y="2889"/>
                  </a:cubicBezTo>
                  <a:cubicBezTo>
                    <a:pt x="669" y="2900"/>
                    <a:pt x="668" y="2912"/>
                    <a:pt x="667" y="2924"/>
                  </a:cubicBezTo>
                  <a:cubicBezTo>
                    <a:pt x="666" y="2937"/>
                    <a:pt x="665" y="2949"/>
                    <a:pt x="664" y="2962"/>
                  </a:cubicBezTo>
                  <a:cubicBezTo>
                    <a:pt x="661" y="2987"/>
                    <a:pt x="658" y="3013"/>
                    <a:pt x="655" y="3038"/>
                  </a:cubicBezTo>
                  <a:cubicBezTo>
                    <a:pt x="652" y="3063"/>
                    <a:pt x="651" y="3087"/>
                    <a:pt x="651" y="3108"/>
                  </a:cubicBezTo>
                  <a:cubicBezTo>
                    <a:pt x="650" y="3130"/>
                    <a:pt x="651" y="3149"/>
                    <a:pt x="653" y="3164"/>
                  </a:cubicBezTo>
                  <a:cubicBezTo>
                    <a:pt x="648" y="3177"/>
                    <a:pt x="647" y="3164"/>
                    <a:pt x="645" y="3183"/>
                  </a:cubicBezTo>
                  <a:cubicBezTo>
                    <a:pt x="647" y="3188"/>
                    <a:pt x="650" y="3178"/>
                    <a:pt x="652" y="3174"/>
                  </a:cubicBezTo>
                  <a:cubicBezTo>
                    <a:pt x="651" y="3181"/>
                    <a:pt x="650" y="3188"/>
                    <a:pt x="649" y="3195"/>
                  </a:cubicBezTo>
                  <a:cubicBezTo>
                    <a:pt x="649" y="3202"/>
                    <a:pt x="648" y="3209"/>
                    <a:pt x="648" y="3215"/>
                  </a:cubicBezTo>
                  <a:cubicBezTo>
                    <a:pt x="647" y="3229"/>
                    <a:pt x="647" y="3242"/>
                    <a:pt x="647" y="3256"/>
                  </a:cubicBezTo>
                  <a:cubicBezTo>
                    <a:pt x="647" y="3282"/>
                    <a:pt x="647" y="3308"/>
                    <a:pt x="649" y="3334"/>
                  </a:cubicBezTo>
                  <a:cubicBezTo>
                    <a:pt x="651" y="3360"/>
                    <a:pt x="653" y="3386"/>
                    <a:pt x="654" y="3413"/>
                  </a:cubicBezTo>
                  <a:cubicBezTo>
                    <a:pt x="655" y="3426"/>
                    <a:pt x="655" y="3440"/>
                    <a:pt x="655" y="3454"/>
                  </a:cubicBezTo>
                  <a:cubicBezTo>
                    <a:pt x="655" y="3468"/>
                    <a:pt x="655" y="3482"/>
                    <a:pt x="655" y="3497"/>
                  </a:cubicBezTo>
                  <a:cubicBezTo>
                    <a:pt x="667" y="3508"/>
                    <a:pt x="661" y="3565"/>
                    <a:pt x="664" y="3593"/>
                  </a:cubicBezTo>
                  <a:cubicBezTo>
                    <a:pt x="670" y="3640"/>
                    <a:pt x="686" y="3672"/>
                    <a:pt x="680" y="3694"/>
                  </a:cubicBezTo>
                  <a:cubicBezTo>
                    <a:pt x="686" y="3714"/>
                    <a:pt x="692" y="3733"/>
                    <a:pt x="696" y="3753"/>
                  </a:cubicBezTo>
                  <a:cubicBezTo>
                    <a:pt x="699" y="3773"/>
                    <a:pt x="701" y="3793"/>
                    <a:pt x="700" y="3813"/>
                  </a:cubicBezTo>
                  <a:cubicBezTo>
                    <a:pt x="707" y="3836"/>
                    <a:pt x="705" y="3801"/>
                    <a:pt x="712" y="3823"/>
                  </a:cubicBezTo>
                  <a:cubicBezTo>
                    <a:pt x="714" y="3825"/>
                    <a:pt x="714" y="3833"/>
                    <a:pt x="713" y="3839"/>
                  </a:cubicBezTo>
                  <a:cubicBezTo>
                    <a:pt x="713" y="3845"/>
                    <a:pt x="711" y="3849"/>
                    <a:pt x="709" y="3843"/>
                  </a:cubicBezTo>
                  <a:cubicBezTo>
                    <a:pt x="724" y="3869"/>
                    <a:pt x="722" y="3896"/>
                    <a:pt x="733" y="3921"/>
                  </a:cubicBezTo>
                  <a:cubicBezTo>
                    <a:pt x="733" y="3932"/>
                    <a:pt x="730" y="3927"/>
                    <a:pt x="726" y="3922"/>
                  </a:cubicBezTo>
                  <a:cubicBezTo>
                    <a:pt x="735" y="3939"/>
                    <a:pt x="739" y="3956"/>
                    <a:pt x="744" y="3973"/>
                  </a:cubicBezTo>
                  <a:cubicBezTo>
                    <a:pt x="749" y="3990"/>
                    <a:pt x="754" y="4007"/>
                    <a:pt x="761" y="4024"/>
                  </a:cubicBezTo>
                  <a:cubicBezTo>
                    <a:pt x="750" y="4030"/>
                    <a:pt x="761" y="4027"/>
                    <a:pt x="763" y="4054"/>
                  </a:cubicBezTo>
                  <a:cubicBezTo>
                    <a:pt x="767" y="4054"/>
                    <a:pt x="774" y="4065"/>
                    <a:pt x="778" y="4077"/>
                  </a:cubicBezTo>
                  <a:cubicBezTo>
                    <a:pt x="775" y="4078"/>
                    <a:pt x="773" y="4084"/>
                    <a:pt x="773" y="4093"/>
                  </a:cubicBezTo>
                  <a:cubicBezTo>
                    <a:pt x="794" y="4113"/>
                    <a:pt x="793" y="4164"/>
                    <a:pt x="821" y="4207"/>
                  </a:cubicBezTo>
                  <a:cubicBezTo>
                    <a:pt x="822" y="4216"/>
                    <a:pt x="819" y="4217"/>
                    <a:pt x="815" y="4213"/>
                  </a:cubicBezTo>
                  <a:cubicBezTo>
                    <a:pt x="828" y="4241"/>
                    <a:pt x="846" y="4287"/>
                    <a:pt x="862" y="4328"/>
                  </a:cubicBezTo>
                  <a:cubicBezTo>
                    <a:pt x="881" y="4368"/>
                    <a:pt x="898" y="4402"/>
                    <a:pt x="905" y="4408"/>
                  </a:cubicBezTo>
                  <a:cubicBezTo>
                    <a:pt x="912" y="4421"/>
                    <a:pt x="915" y="4436"/>
                    <a:pt x="921" y="4450"/>
                  </a:cubicBezTo>
                  <a:cubicBezTo>
                    <a:pt x="927" y="4464"/>
                    <a:pt x="934" y="4478"/>
                    <a:pt x="947" y="4489"/>
                  </a:cubicBezTo>
                  <a:cubicBezTo>
                    <a:pt x="949" y="4503"/>
                    <a:pt x="955" y="4522"/>
                    <a:pt x="962" y="4538"/>
                  </a:cubicBezTo>
                  <a:cubicBezTo>
                    <a:pt x="965" y="4546"/>
                    <a:pt x="969" y="4554"/>
                    <a:pt x="973" y="4560"/>
                  </a:cubicBezTo>
                  <a:cubicBezTo>
                    <a:pt x="977" y="4566"/>
                    <a:pt x="981" y="4570"/>
                    <a:pt x="984" y="4572"/>
                  </a:cubicBezTo>
                  <a:cubicBezTo>
                    <a:pt x="996" y="4593"/>
                    <a:pt x="1007" y="4613"/>
                    <a:pt x="1018" y="4634"/>
                  </a:cubicBezTo>
                  <a:cubicBezTo>
                    <a:pt x="1029" y="4654"/>
                    <a:pt x="1040" y="4675"/>
                    <a:pt x="1053" y="4694"/>
                  </a:cubicBezTo>
                  <a:cubicBezTo>
                    <a:pt x="1065" y="4714"/>
                    <a:pt x="1078" y="4733"/>
                    <a:pt x="1090" y="4753"/>
                  </a:cubicBezTo>
                  <a:lnTo>
                    <a:pt x="1109" y="4782"/>
                  </a:lnTo>
                  <a:lnTo>
                    <a:pt x="1129" y="4810"/>
                  </a:lnTo>
                  <a:cubicBezTo>
                    <a:pt x="1156" y="4847"/>
                    <a:pt x="1182" y="4886"/>
                    <a:pt x="1211" y="4922"/>
                  </a:cubicBezTo>
                  <a:cubicBezTo>
                    <a:pt x="1226" y="4941"/>
                    <a:pt x="1240" y="4960"/>
                    <a:pt x="1255" y="4979"/>
                  </a:cubicBezTo>
                  <a:cubicBezTo>
                    <a:pt x="1262" y="4989"/>
                    <a:pt x="1270" y="4998"/>
                    <a:pt x="1277" y="5007"/>
                  </a:cubicBezTo>
                  <a:cubicBezTo>
                    <a:pt x="1285" y="5017"/>
                    <a:pt x="1293" y="5026"/>
                    <a:pt x="1300" y="5036"/>
                  </a:cubicBezTo>
                  <a:cubicBezTo>
                    <a:pt x="1309" y="5042"/>
                    <a:pt x="1307" y="5036"/>
                    <a:pt x="1313" y="5040"/>
                  </a:cubicBezTo>
                  <a:cubicBezTo>
                    <a:pt x="1319" y="5055"/>
                    <a:pt x="1324" y="5058"/>
                    <a:pt x="1335" y="5080"/>
                  </a:cubicBezTo>
                  <a:cubicBezTo>
                    <a:pt x="1344" y="5089"/>
                    <a:pt x="1355" y="5098"/>
                    <a:pt x="1365" y="5108"/>
                  </a:cubicBezTo>
                  <a:cubicBezTo>
                    <a:pt x="1375" y="5119"/>
                    <a:pt x="1386" y="5129"/>
                    <a:pt x="1396" y="5140"/>
                  </a:cubicBezTo>
                  <a:cubicBezTo>
                    <a:pt x="1407" y="5152"/>
                    <a:pt x="1417" y="5163"/>
                    <a:pt x="1428" y="5175"/>
                  </a:cubicBezTo>
                  <a:cubicBezTo>
                    <a:pt x="1439" y="5187"/>
                    <a:pt x="1450" y="5198"/>
                    <a:pt x="1462" y="5210"/>
                  </a:cubicBezTo>
                  <a:cubicBezTo>
                    <a:pt x="1485" y="5233"/>
                    <a:pt x="1508" y="5257"/>
                    <a:pt x="1533" y="5279"/>
                  </a:cubicBezTo>
                  <a:cubicBezTo>
                    <a:pt x="1558" y="5300"/>
                    <a:pt x="1584" y="5320"/>
                    <a:pt x="1610" y="5337"/>
                  </a:cubicBezTo>
                  <a:cubicBezTo>
                    <a:pt x="1615" y="5345"/>
                    <a:pt x="1609" y="5344"/>
                    <a:pt x="1615" y="5353"/>
                  </a:cubicBezTo>
                  <a:cubicBezTo>
                    <a:pt x="1624" y="5361"/>
                    <a:pt x="1634" y="5367"/>
                    <a:pt x="1643" y="5374"/>
                  </a:cubicBezTo>
                  <a:lnTo>
                    <a:pt x="1673" y="5395"/>
                  </a:lnTo>
                  <a:cubicBezTo>
                    <a:pt x="1692" y="5409"/>
                    <a:pt x="1711" y="5424"/>
                    <a:pt x="1728" y="5440"/>
                  </a:cubicBezTo>
                  <a:cubicBezTo>
                    <a:pt x="1730" y="5435"/>
                    <a:pt x="1730" y="5418"/>
                    <a:pt x="1769" y="5440"/>
                  </a:cubicBezTo>
                  <a:cubicBezTo>
                    <a:pt x="1776" y="5453"/>
                    <a:pt x="1764" y="5450"/>
                    <a:pt x="1784" y="5468"/>
                  </a:cubicBezTo>
                  <a:cubicBezTo>
                    <a:pt x="1787" y="5476"/>
                    <a:pt x="1754" y="5462"/>
                    <a:pt x="1752" y="5451"/>
                  </a:cubicBezTo>
                  <a:cubicBezTo>
                    <a:pt x="1731" y="5446"/>
                    <a:pt x="1772" y="5480"/>
                    <a:pt x="1774" y="5471"/>
                  </a:cubicBezTo>
                  <a:cubicBezTo>
                    <a:pt x="1785" y="5483"/>
                    <a:pt x="1797" y="5493"/>
                    <a:pt x="1810" y="5503"/>
                  </a:cubicBezTo>
                  <a:cubicBezTo>
                    <a:pt x="1823" y="5513"/>
                    <a:pt x="1837" y="5522"/>
                    <a:pt x="1851" y="5530"/>
                  </a:cubicBezTo>
                  <a:cubicBezTo>
                    <a:pt x="1879" y="5546"/>
                    <a:pt x="1907" y="5562"/>
                    <a:pt x="1930" y="5585"/>
                  </a:cubicBezTo>
                  <a:cubicBezTo>
                    <a:pt x="1948" y="5584"/>
                    <a:pt x="1984" y="5608"/>
                    <a:pt x="2003" y="5631"/>
                  </a:cubicBezTo>
                  <a:cubicBezTo>
                    <a:pt x="2014" y="5634"/>
                    <a:pt x="2011" y="5630"/>
                    <a:pt x="2007" y="5625"/>
                  </a:cubicBezTo>
                  <a:cubicBezTo>
                    <a:pt x="2019" y="5634"/>
                    <a:pt x="2031" y="5642"/>
                    <a:pt x="2043" y="5649"/>
                  </a:cubicBezTo>
                  <a:lnTo>
                    <a:pt x="2062" y="5660"/>
                  </a:lnTo>
                  <a:cubicBezTo>
                    <a:pt x="2068" y="5664"/>
                    <a:pt x="2074" y="5667"/>
                    <a:pt x="2081" y="5671"/>
                  </a:cubicBezTo>
                  <a:cubicBezTo>
                    <a:pt x="2106" y="5684"/>
                    <a:pt x="2132" y="5698"/>
                    <a:pt x="2156" y="5713"/>
                  </a:cubicBezTo>
                  <a:cubicBezTo>
                    <a:pt x="2162" y="5713"/>
                    <a:pt x="2158" y="5708"/>
                    <a:pt x="2165" y="5709"/>
                  </a:cubicBezTo>
                  <a:cubicBezTo>
                    <a:pt x="2183" y="5720"/>
                    <a:pt x="2204" y="5729"/>
                    <a:pt x="2225" y="5738"/>
                  </a:cubicBezTo>
                  <a:cubicBezTo>
                    <a:pt x="2246" y="5748"/>
                    <a:pt x="2269" y="5757"/>
                    <a:pt x="2290" y="5767"/>
                  </a:cubicBezTo>
                  <a:cubicBezTo>
                    <a:pt x="2311" y="5777"/>
                    <a:pt x="2333" y="5785"/>
                    <a:pt x="2352" y="5793"/>
                  </a:cubicBezTo>
                  <a:cubicBezTo>
                    <a:pt x="2370" y="5802"/>
                    <a:pt x="2387" y="5811"/>
                    <a:pt x="2400" y="5820"/>
                  </a:cubicBezTo>
                  <a:cubicBezTo>
                    <a:pt x="2405" y="5820"/>
                    <a:pt x="2399" y="5816"/>
                    <a:pt x="2398" y="5814"/>
                  </a:cubicBezTo>
                  <a:cubicBezTo>
                    <a:pt x="2439" y="5833"/>
                    <a:pt x="2484" y="5845"/>
                    <a:pt x="2528" y="5860"/>
                  </a:cubicBezTo>
                  <a:cubicBezTo>
                    <a:pt x="2571" y="5876"/>
                    <a:pt x="2615" y="5888"/>
                    <a:pt x="2658" y="5906"/>
                  </a:cubicBezTo>
                  <a:cubicBezTo>
                    <a:pt x="2674" y="5908"/>
                    <a:pt x="2693" y="5913"/>
                    <a:pt x="2713" y="5917"/>
                  </a:cubicBezTo>
                  <a:cubicBezTo>
                    <a:pt x="2734" y="5921"/>
                    <a:pt x="2755" y="5926"/>
                    <a:pt x="2777" y="5932"/>
                  </a:cubicBezTo>
                  <a:cubicBezTo>
                    <a:pt x="2800" y="5937"/>
                    <a:pt x="2822" y="5943"/>
                    <a:pt x="2844" y="5948"/>
                  </a:cubicBezTo>
                  <a:cubicBezTo>
                    <a:pt x="2867" y="5953"/>
                    <a:pt x="2888" y="5957"/>
                    <a:pt x="2909" y="5961"/>
                  </a:cubicBezTo>
                  <a:cubicBezTo>
                    <a:pt x="2929" y="5961"/>
                    <a:pt x="2907" y="5953"/>
                    <a:pt x="2927" y="5952"/>
                  </a:cubicBezTo>
                  <a:cubicBezTo>
                    <a:pt x="2934" y="5953"/>
                    <a:pt x="2941" y="5953"/>
                    <a:pt x="2947" y="5956"/>
                  </a:cubicBezTo>
                  <a:cubicBezTo>
                    <a:pt x="2935" y="5963"/>
                    <a:pt x="2950" y="5968"/>
                    <a:pt x="2972" y="5972"/>
                  </a:cubicBezTo>
                  <a:cubicBezTo>
                    <a:pt x="2993" y="5975"/>
                    <a:pt x="3022" y="5977"/>
                    <a:pt x="3035" y="5982"/>
                  </a:cubicBezTo>
                  <a:cubicBezTo>
                    <a:pt x="3047" y="5974"/>
                    <a:pt x="3013" y="5977"/>
                    <a:pt x="3006" y="5971"/>
                  </a:cubicBezTo>
                  <a:cubicBezTo>
                    <a:pt x="2999" y="5963"/>
                    <a:pt x="3031" y="5969"/>
                    <a:pt x="3039" y="5968"/>
                  </a:cubicBezTo>
                  <a:cubicBezTo>
                    <a:pt x="3053" y="5981"/>
                    <a:pt x="3078" y="5986"/>
                    <a:pt x="3106" y="5990"/>
                  </a:cubicBezTo>
                  <a:cubicBezTo>
                    <a:pt x="3134" y="5992"/>
                    <a:pt x="3164" y="5993"/>
                    <a:pt x="3188" y="6000"/>
                  </a:cubicBezTo>
                  <a:cubicBezTo>
                    <a:pt x="3209" y="5997"/>
                    <a:pt x="3186" y="5991"/>
                    <a:pt x="3206" y="5989"/>
                  </a:cubicBezTo>
                  <a:cubicBezTo>
                    <a:pt x="3213" y="5988"/>
                    <a:pt x="3219" y="5992"/>
                    <a:pt x="3226" y="5990"/>
                  </a:cubicBezTo>
                  <a:cubicBezTo>
                    <a:pt x="3231" y="5994"/>
                    <a:pt x="3217" y="5995"/>
                    <a:pt x="3210" y="5998"/>
                  </a:cubicBezTo>
                  <a:cubicBezTo>
                    <a:pt x="3224" y="6003"/>
                    <a:pt x="3240" y="6005"/>
                    <a:pt x="3256" y="5998"/>
                  </a:cubicBezTo>
                  <a:cubicBezTo>
                    <a:pt x="3257" y="5995"/>
                    <a:pt x="3240" y="5991"/>
                    <a:pt x="3258" y="5988"/>
                  </a:cubicBezTo>
                  <a:cubicBezTo>
                    <a:pt x="3248" y="5985"/>
                    <a:pt x="3237" y="5990"/>
                    <a:pt x="3228" y="5984"/>
                  </a:cubicBezTo>
                  <a:cubicBezTo>
                    <a:pt x="3237" y="5981"/>
                    <a:pt x="3245" y="5982"/>
                    <a:pt x="3254" y="5982"/>
                  </a:cubicBezTo>
                  <a:cubicBezTo>
                    <a:pt x="3262" y="5983"/>
                    <a:pt x="3271" y="5983"/>
                    <a:pt x="3280" y="5978"/>
                  </a:cubicBezTo>
                  <a:cubicBezTo>
                    <a:pt x="3295" y="5989"/>
                    <a:pt x="3313" y="5984"/>
                    <a:pt x="3330" y="5986"/>
                  </a:cubicBezTo>
                  <a:cubicBezTo>
                    <a:pt x="3333" y="5995"/>
                    <a:pt x="3297" y="5984"/>
                    <a:pt x="3283" y="5990"/>
                  </a:cubicBezTo>
                  <a:cubicBezTo>
                    <a:pt x="3315" y="6003"/>
                    <a:pt x="3268" y="5995"/>
                    <a:pt x="3256" y="5998"/>
                  </a:cubicBezTo>
                  <a:cubicBezTo>
                    <a:pt x="3304" y="6012"/>
                    <a:pt x="3301" y="5998"/>
                    <a:pt x="3348" y="6007"/>
                  </a:cubicBezTo>
                  <a:cubicBezTo>
                    <a:pt x="3357" y="6004"/>
                    <a:pt x="3334" y="6000"/>
                    <a:pt x="3339" y="5997"/>
                  </a:cubicBezTo>
                  <a:cubicBezTo>
                    <a:pt x="3344" y="5995"/>
                    <a:pt x="3349" y="5998"/>
                    <a:pt x="3354" y="5999"/>
                  </a:cubicBezTo>
                  <a:cubicBezTo>
                    <a:pt x="3363" y="5995"/>
                    <a:pt x="3358" y="5993"/>
                    <a:pt x="3345" y="5992"/>
                  </a:cubicBezTo>
                  <a:cubicBezTo>
                    <a:pt x="3372" y="5983"/>
                    <a:pt x="3397" y="5986"/>
                    <a:pt x="3423" y="5976"/>
                  </a:cubicBezTo>
                  <a:cubicBezTo>
                    <a:pt x="3439" y="5979"/>
                    <a:pt x="3448" y="5979"/>
                    <a:pt x="3443" y="5985"/>
                  </a:cubicBezTo>
                  <a:cubicBezTo>
                    <a:pt x="3465" y="5985"/>
                    <a:pt x="3488" y="5970"/>
                    <a:pt x="3510" y="5975"/>
                  </a:cubicBezTo>
                  <a:cubicBezTo>
                    <a:pt x="3516" y="5976"/>
                    <a:pt x="3512" y="5978"/>
                    <a:pt x="3506" y="5980"/>
                  </a:cubicBezTo>
                  <a:cubicBezTo>
                    <a:pt x="3500" y="5982"/>
                    <a:pt x="3491" y="5984"/>
                    <a:pt x="3489" y="5986"/>
                  </a:cubicBezTo>
                  <a:cubicBezTo>
                    <a:pt x="3506" y="5991"/>
                    <a:pt x="3520" y="5980"/>
                    <a:pt x="3515" y="5976"/>
                  </a:cubicBezTo>
                  <a:cubicBezTo>
                    <a:pt x="3531" y="5970"/>
                    <a:pt x="3545" y="5981"/>
                    <a:pt x="3561" y="5974"/>
                  </a:cubicBezTo>
                  <a:cubicBezTo>
                    <a:pt x="3567" y="5977"/>
                    <a:pt x="3549" y="5982"/>
                    <a:pt x="3571" y="5984"/>
                  </a:cubicBezTo>
                  <a:cubicBezTo>
                    <a:pt x="3583" y="5976"/>
                    <a:pt x="3608" y="5970"/>
                    <a:pt x="3631" y="5968"/>
                  </a:cubicBezTo>
                  <a:cubicBezTo>
                    <a:pt x="3653" y="5965"/>
                    <a:pt x="3673" y="5964"/>
                    <a:pt x="3673" y="5971"/>
                  </a:cubicBezTo>
                  <a:cubicBezTo>
                    <a:pt x="3695" y="5967"/>
                    <a:pt x="3717" y="5970"/>
                    <a:pt x="3739" y="5957"/>
                  </a:cubicBezTo>
                  <a:cubicBezTo>
                    <a:pt x="3768" y="5969"/>
                    <a:pt x="3808" y="5944"/>
                    <a:pt x="3821" y="5955"/>
                  </a:cubicBezTo>
                  <a:cubicBezTo>
                    <a:pt x="3834" y="5942"/>
                    <a:pt x="3857" y="5941"/>
                    <a:pt x="3883" y="5940"/>
                  </a:cubicBezTo>
                  <a:cubicBezTo>
                    <a:pt x="3896" y="5939"/>
                    <a:pt x="3909" y="5938"/>
                    <a:pt x="3922" y="5935"/>
                  </a:cubicBezTo>
                  <a:cubicBezTo>
                    <a:pt x="3935" y="5933"/>
                    <a:pt x="3947" y="5929"/>
                    <a:pt x="3957" y="5923"/>
                  </a:cubicBezTo>
                  <a:cubicBezTo>
                    <a:pt x="3978" y="5920"/>
                    <a:pt x="3999" y="5915"/>
                    <a:pt x="4020" y="5911"/>
                  </a:cubicBezTo>
                  <a:cubicBezTo>
                    <a:pt x="4041" y="5905"/>
                    <a:pt x="4062" y="5899"/>
                    <a:pt x="4083" y="5897"/>
                  </a:cubicBezTo>
                  <a:cubicBezTo>
                    <a:pt x="4097" y="5898"/>
                    <a:pt x="4057" y="5904"/>
                    <a:pt x="4084" y="5904"/>
                  </a:cubicBezTo>
                  <a:cubicBezTo>
                    <a:pt x="4148" y="5871"/>
                    <a:pt x="4217" y="5870"/>
                    <a:pt x="4281" y="5839"/>
                  </a:cubicBezTo>
                  <a:cubicBezTo>
                    <a:pt x="4272" y="5839"/>
                    <a:pt x="4264" y="5843"/>
                    <a:pt x="4255" y="5842"/>
                  </a:cubicBezTo>
                  <a:cubicBezTo>
                    <a:pt x="4251" y="5841"/>
                    <a:pt x="4261" y="5835"/>
                    <a:pt x="4254" y="5835"/>
                  </a:cubicBezTo>
                  <a:cubicBezTo>
                    <a:pt x="4261" y="5833"/>
                    <a:pt x="4269" y="5832"/>
                    <a:pt x="4277" y="5830"/>
                  </a:cubicBezTo>
                  <a:lnTo>
                    <a:pt x="4299" y="5825"/>
                  </a:lnTo>
                  <a:cubicBezTo>
                    <a:pt x="4314" y="5822"/>
                    <a:pt x="4329" y="5818"/>
                    <a:pt x="4343" y="5813"/>
                  </a:cubicBezTo>
                  <a:cubicBezTo>
                    <a:pt x="4348" y="5807"/>
                    <a:pt x="4335" y="5813"/>
                    <a:pt x="4328" y="5814"/>
                  </a:cubicBezTo>
                  <a:cubicBezTo>
                    <a:pt x="4318" y="5811"/>
                    <a:pt x="4350" y="5807"/>
                    <a:pt x="4355" y="5796"/>
                  </a:cubicBezTo>
                  <a:cubicBezTo>
                    <a:pt x="4358" y="5800"/>
                    <a:pt x="4363" y="5799"/>
                    <a:pt x="4376" y="5795"/>
                  </a:cubicBezTo>
                  <a:cubicBezTo>
                    <a:pt x="4381" y="5788"/>
                    <a:pt x="4388" y="5783"/>
                    <a:pt x="4397" y="5779"/>
                  </a:cubicBezTo>
                  <a:cubicBezTo>
                    <a:pt x="4406" y="5775"/>
                    <a:pt x="4416" y="5771"/>
                    <a:pt x="4426" y="5768"/>
                  </a:cubicBezTo>
                  <a:cubicBezTo>
                    <a:pt x="4448" y="5761"/>
                    <a:pt x="4471" y="5755"/>
                    <a:pt x="4488" y="5740"/>
                  </a:cubicBezTo>
                  <a:cubicBezTo>
                    <a:pt x="4507" y="5737"/>
                    <a:pt x="4508" y="5741"/>
                    <a:pt x="4492" y="5753"/>
                  </a:cubicBezTo>
                  <a:cubicBezTo>
                    <a:pt x="4507" y="5753"/>
                    <a:pt x="4518" y="5742"/>
                    <a:pt x="4531" y="5739"/>
                  </a:cubicBezTo>
                  <a:cubicBezTo>
                    <a:pt x="4535" y="5734"/>
                    <a:pt x="4522" y="5738"/>
                    <a:pt x="4514" y="5738"/>
                  </a:cubicBezTo>
                  <a:cubicBezTo>
                    <a:pt x="4525" y="5725"/>
                    <a:pt x="4538" y="5720"/>
                    <a:pt x="4549" y="5713"/>
                  </a:cubicBezTo>
                  <a:cubicBezTo>
                    <a:pt x="4558" y="5713"/>
                    <a:pt x="4554" y="5718"/>
                    <a:pt x="4544" y="5727"/>
                  </a:cubicBezTo>
                  <a:cubicBezTo>
                    <a:pt x="4574" y="5705"/>
                    <a:pt x="4608" y="5694"/>
                    <a:pt x="4640" y="5677"/>
                  </a:cubicBezTo>
                  <a:cubicBezTo>
                    <a:pt x="4647" y="5677"/>
                    <a:pt x="4632" y="5690"/>
                    <a:pt x="4653" y="5682"/>
                  </a:cubicBezTo>
                  <a:cubicBezTo>
                    <a:pt x="4664" y="5655"/>
                    <a:pt x="4766" y="5614"/>
                    <a:pt x="4792" y="5586"/>
                  </a:cubicBezTo>
                  <a:cubicBezTo>
                    <a:pt x="4805" y="5588"/>
                    <a:pt x="4840" y="5564"/>
                    <a:pt x="4815" y="5588"/>
                  </a:cubicBezTo>
                  <a:cubicBezTo>
                    <a:pt x="4835" y="5578"/>
                    <a:pt x="4835" y="5572"/>
                    <a:pt x="4834" y="5566"/>
                  </a:cubicBezTo>
                  <a:cubicBezTo>
                    <a:pt x="4843" y="5560"/>
                    <a:pt x="4850" y="5560"/>
                    <a:pt x="4858" y="5559"/>
                  </a:cubicBezTo>
                  <a:cubicBezTo>
                    <a:pt x="4863" y="5558"/>
                    <a:pt x="4867" y="5557"/>
                    <a:pt x="4871" y="5555"/>
                  </a:cubicBezTo>
                  <a:cubicBezTo>
                    <a:pt x="4876" y="5553"/>
                    <a:pt x="4880" y="5549"/>
                    <a:pt x="4886" y="5543"/>
                  </a:cubicBezTo>
                  <a:cubicBezTo>
                    <a:pt x="4874" y="5544"/>
                    <a:pt x="4869" y="5555"/>
                    <a:pt x="4858" y="5557"/>
                  </a:cubicBezTo>
                  <a:cubicBezTo>
                    <a:pt x="4863" y="5552"/>
                    <a:pt x="4864" y="5550"/>
                    <a:pt x="4860" y="5550"/>
                  </a:cubicBezTo>
                  <a:cubicBezTo>
                    <a:pt x="4882" y="5536"/>
                    <a:pt x="4904" y="5523"/>
                    <a:pt x="4926" y="5509"/>
                  </a:cubicBezTo>
                  <a:cubicBezTo>
                    <a:pt x="4937" y="5502"/>
                    <a:pt x="4948" y="5495"/>
                    <a:pt x="4958" y="5486"/>
                  </a:cubicBezTo>
                  <a:cubicBezTo>
                    <a:pt x="4963" y="5482"/>
                    <a:pt x="4968" y="5478"/>
                    <a:pt x="4973" y="5473"/>
                  </a:cubicBezTo>
                  <a:cubicBezTo>
                    <a:pt x="4978" y="5468"/>
                    <a:pt x="4982" y="5463"/>
                    <a:pt x="4987" y="5458"/>
                  </a:cubicBezTo>
                  <a:cubicBezTo>
                    <a:pt x="4990" y="5467"/>
                    <a:pt x="4993" y="5463"/>
                    <a:pt x="5012" y="5460"/>
                  </a:cubicBezTo>
                  <a:cubicBezTo>
                    <a:pt x="5022" y="5446"/>
                    <a:pt x="5002" y="5454"/>
                    <a:pt x="4992" y="5456"/>
                  </a:cubicBezTo>
                  <a:cubicBezTo>
                    <a:pt x="5006" y="5427"/>
                    <a:pt x="5040" y="5430"/>
                    <a:pt x="5056" y="5403"/>
                  </a:cubicBezTo>
                  <a:cubicBezTo>
                    <a:pt x="5085" y="5389"/>
                    <a:pt x="5052" y="5421"/>
                    <a:pt x="5070" y="5416"/>
                  </a:cubicBezTo>
                  <a:cubicBezTo>
                    <a:pt x="5082" y="5399"/>
                    <a:pt x="5070" y="5400"/>
                    <a:pt x="5072" y="5390"/>
                  </a:cubicBezTo>
                  <a:cubicBezTo>
                    <a:pt x="5085" y="5372"/>
                    <a:pt x="5092" y="5382"/>
                    <a:pt x="5098" y="5373"/>
                  </a:cubicBezTo>
                  <a:cubicBezTo>
                    <a:pt x="5104" y="5372"/>
                    <a:pt x="5095" y="5384"/>
                    <a:pt x="5091" y="5391"/>
                  </a:cubicBezTo>
                  <a:cubicBezTo>
                    <a:pt x="5106" y="5381"/>
                    <a:pt x="5125" y="5358"/>
                    <a:pt x="5114" y="5360"/>
                  </a:cubicBezTo>
                  <a:cubicBezTo>
                    <a:pt x="5148" y="5346"/>
                    <a:pt x="5142" y="5338"/>
                    <a:pt x="5169" y="5331"/>
                  </a:cubicBezTo>
                  <a:cubicBezTo>
                    <a:pt x="5192" y="5304"/>
                    <a:pt x="5195" y="5303"/>
                    <a:pt x="5224" y="5282"/>
                  </a:cubicBezTo>
                  <a:cubicBezTo>
                    <a:pt x="5225" y="5275"/>
                    <a:pt x="5208" y="5284"/>
                    <a:pt x="5224" y="5264"/>
                  </a:cubicBezTo>
                  <a:lnTo>
                    <a:pt x="5199" y="5274"/>
                  </a:lnTo>
                  <a:cubicBezTo>
                    <a:pt x="5186" y="5287"/>
                    <a:pt x="5198" y="5288"/>
                    <a:pt x="5177" y="5295"/>
                  </a:cubicBezTo>
                  <a:cubicBezTo>
                    <a:pt x="5170" y="5304"/>
                    <a:pt x="5175" y="5303"/>
                    <a:pt x="5181" y="5301"/>
                  </a:cubicBezTo>
                  <a:cubicBezTo>
                    <a:pt x="5156" y="5322"/>
                    <a:pt x="5081" y="5389"/>
                    <a:pt x="5086" y="5363"/>
                  </a:cubicBezTo>
                  <a:cubicBezTo>
                    <a:pt x="5076" y="5366"/>
                    <a:pt x="5073" y="5381"/>
                    <a:pt x="5066" y="5389"/>
                  </a:cubicBezTo>
                  <a:cubicBezTo>
                    <a:pt x="5048" y="5393"/>
                    <a:pt x="5056" y="5380"/>
                    <a:pt x="5070" y="5366"/>
                  </a:cubicBezTo>
                  <a:cubicBezTo>
                    <a:pt x="5060" y="5371"/>
                    <a:pt x="5019" y="5403"/>
                    <a:pt x="5041" y="5397"/>
                  </a:cubicBezTo>
                  <a:cubicBezTo>
                    <a:pt x="5024" y="5413"/>
                    <a:pt x="5003" y="5420"/>
                    <a:pt x="4990" y="5442"/>
                  </a:cubicBezTo>
                  <a:cubicBezTo>
                    <a:pt x="4980" y="5444"/>
                    <a:pt x="5003" y="5422"/>
                    <a:pt x="4996" y="5422"/>
                  </a:cubicBezTo>
                  <a:cubicBezTo>
                    <a:pt x="4987" y="5425"/>
                    <a:pt x="4974" y="5437"/>
                    <a:pt x="4963" y="5446"/>
                  </a:cubicBezTo>
                  <a:cubicBezTo>
                    <a:pt x="4953" y="5454"/>
                    <a:pt x="4944" y="5459"/>
                    <a:pt x="4947" y="5449"/>
                  </a:cubicBezTo>
                  <a:cubicBezTo>
                    <a:pt x="4934" y="5452"/>
                    <a:pt x="4934" y="5464"/>
                    <a:pt x="4941" y="5461"/>
                  </a:cubicBezTo>
                  <a:cubicBezTo>
                    <a:pt x="4926" y="5472"/>
                    <a:pt x="4910" y="5482"/>
                    <a:pt x="4892" y="5488"/>
                  </a:cubicBezTo>
                  <a:cubicBezTo>
                    <a:pt x="4890" y="5493"/>
                    <a:pt x="4896" y="5493"/>
                    <a:pt x="4892" y="5499"/>
                  </a:cubicBezTo>
                  <a:cubicBezTo>
                    <a:pt x="4884" y="5508"/>
                    <a:pt x="4872" y="5511"/>
                    <a:pt x="4863" y="5521"/>
                  </a:cubicBezTo>
                  <a:cubicBezTo>
                    <a:pt x="4861" y="5519"/>
                    <a:pt x="4862" y="5515"/>
                    <a:pt x="4864" y="5510"/>
                  </a:cubicBezTo>
                  <a:cubicBezTo>
                    <a:pt x="4847" y="5526"/>
                    <a:pt x="4828" y="5539"/>
                    <a:pt x="4810" y="5551"/>
                  </a:cubicBezTo>
                  <a:cubicBezTo>
                    <a:pt x="4791" y="5563"/>
                    <a:pt x="4772" y="5574"/>
                    <a:pt x="4752" y="5584"/>
                  </a:cubicBezTo>
                  <a:cubicBezTo>
                    <a:pt x="4740" y="5586"/>
                    <a:pt x="4765" y="5575"/>
                    <a:pt x="4767" y="5567"/>
                  </a:cubicBezTo>
                  <a:cubicBezTo>
                    <a:pt x="4752" y="5571"/>
                    <a:pt x="4742" y="5586"/>
                    <a:pt x="4725" y="5586"/>
                  </a:cubicBezTo>
                  <a:cubicBezTo>
                    <a:pt x="4742" y="5573"/>
                    <a:pt x="4758" y="5561"/>
                    <a:pt x="4779" y="5557"/>
                  </a:cubicBezTo>
                  <a:cubicBezTo>
                    <a:pt x="4783" y="5547"/>
                    <a:pt x="4798" y="5538"/>
                    <a:pt x="4815" y="5529"/>
                  </a:cubicBezTo>
                  <a:cubicBezTo>
                    <a:pt x="4824" y="5524"/>
                    <a:pt x="4833" y="5519"/>
                    <a:pt x="4841" y="5514"/>
                  </a:cubicBezTo>
                  <a:cubicBezTo>
                    <a:pt x="4849" y="5509"/>
                    <a:pt x="4857" y="5503"/>
                    <a:pt x="4862" y="5496"/>
                  </a:cubicBezTo>
                  <a:cubicBezTo>
                    <a:pt x="4855" y="5501"/>
                    <a:pt x="4848" y="5505"/>
                    <a:pt x="4841" y="5509"/>
                  </a:cubicBezTo>
                  <a:cubicBezTo>
                    <a:pt x="4834" y="5513"/>
                    <a:pt x="4827" y="5518"/>
                    <a:pt x="4820" y="5522"/>
                  </a:cubicBezTo>
                  <a:cubicBezTo>
                    <a:pt x="4806" y="5530"/>
                    <a:pt x="4793" y="5538"/>
                    <a:pt x="4780" y="5546"/>
                  </a:cubicBezTo>
                  <a:cubicBezTo>
                    <a:pt x="4754" y="5562"/>
                    <a:pt x="4730" y="5578"/>
                    <a:pt x="4705" y="5590"/>
                  </a:cubicBezTo>
                  <a:cubicBezTo>
                    <a:pt x="4697" y="5602"/>
                    <a:pt x="4719" y="5584"/>
                    <a:pt x="4725" y="5586"/>
                  </a:cubicBezTo>
                  <a:cubicBezTo>
                    <a:pt x="4700" y="5611"/>
                    <a:pt x="4690" y="5589"/>
                    <a:pt x="4665" y="5614"/>
                  </a:cubicBezTo>
                  <a:cubicBezTo>
                    <a:pt x="4675" y="5611"/>
                    <a:pt x="4684" y="5606"/>
                    <a:pt x="4693" y="5602"/>
                  </a:cubicBezTo>
                  <a:cubicBezTo>
                    <a:pt x="4685" y="5617"/>
                    <a:pt x="4669" y="5613"/>
                    <a:pt x="4660" y="5629"/>
                  </a:cubicBezTo>
                  <a:cubicBezTo>
                    <a:pt x="4647" y="5632"/>
                    <a:pt x="4656" y="5624"/>
                    <a:pt x="4661" y="5618"/>
                  </a:cubicBezTo>
                  <a:cubicBezTo>
                    <a:pt x="4654" y="5622"/>
                    <a:pt x="4647" y="5628"/>
                    <a:pt x="4638" y="5629"/>
                  </a:cubicBezTo>
                  <a:cubicBezTo>
                    <a:pt x="4636" y="5645"/>
                    <a:pt x="4554" y="5677"/>
                    <a:pt x="4516" y="5693"/>
                  </a:cubicBezTo>
                  <a:cubicBezTo>
                    <a:pt x="4505" y="5689"/>
                    <a:pt x="4538" y="5686"/>
                    <a:pt x="4542" y="5676"/>
                  </a:cubicBezTo>
                  <a:cubicBezTo>
                    <a:pt x="4527" y="5684"/>
                    <a:pt x="4512" y="5693"/>
                    <a:pt x="4496" y="5701"/>
                  </a:cubicBezTo>
                  <a:cubicBezTo>
                    <a:pt x="4480" y="5708"/>
                    <a:pt x="4464" y="5715"/>
                    <a:pt x="4448" y="5722"/>
                  </a:cubicBezTo>
                  <a:cubicBezTo>
                    <a:pt x="4416" y="5735"/>
                    <a:pt x="4384" y="5750"/>
                    <a:pt x="4351" y="5759"/>
                  </a:cubicBezTo>
                  <a:cubicBezTo>
                    <a:pt x="4345" y="5758"/>
                    <a:pt x="4357" y="5750"/>
                    <a:pt x="4363" y="5745"/>
                  </a:cubicBezTo>
                  <a:cubicBezTo>
                    <a:pt x="4340" y="5744"/>
                    <a:pt x="4328" y="5761"/>
                    <a:pt x="4332" y="5766"/>
                  </a:cubicBezTo>
                  <a:cubicBezTo>
                    <a:pt x="4304" y="5779"/>
                    <a:pt x="4329" y="5756"/>
                    <a:pt x="4300" y="5763"/>
                  </a:cubicBezTo>
                  <a:cubicBezTo>
                    <a:pt x="4275" y="5777"/>
                    <a:pt x="4321" y="5764"/>
                    <a:pt x="4308" y="5773"/>
                  </a:cubicBezTo>
                  <a:cubicBezTo>
                    <a:pt x="4298" y="5777"/>
                    <a:pt x="4288" y="5781"/>
                    <a:pt x="4278" y="5786"/>
                  </a:cubicBezTo>
                  <a:cubicBezTo>
                    <a:pt x="4269" y="5790"/>
                    <a:pt x="4259" y="5795"/>
                    <a:pt x="4249" y="5799"/>
                  </a:cubicBezTo>
                  <a:cubicBezTo>
                    <a:pt x="4229" y="5806"/>
                    <a:pt x="4209" y="5813"/>
                    <a:pt x="4188" y="5813"/>
                  </a:cubicBezTo>
                  <a:cubicBezTo>
                    <a:pt x="4175" y="5830"/>
                    <a:pt x="4156" y="5831"/>
                    <a:pt x="4131" y="5842"/>
                  </a:cubicBezTo>
                  <a:cubicBezTo>
                    <a:pt x="4113" y="5844"/>
                    <a:pt x="4124" y="5837"/>
                    <a:pt x="4110" y="5837"/>
                  </a:cubicBezTo>
                  <a:cubicBezTo>
                    <a:pt x="4080" y="5853"/>
                    <a:pt x="4049" y="5860"/>
                    <a:pt x="4018" y="5868"/>
                  </a:cubicBezTo>
                  <a:cubicBezTo>
                    <a:pt x="4010" y="5864"/>
                    <a:pt x="4043" y="5857"/>
                    <a:pt x="4051" y="5854"/>
                  </a:cubicBezTo>
                  <a:cubicBezTo>
                    <a:pt x="4041" y="5853"/>
                    <a:pt x="4026" y="5856"/>
                    <a:pt x="4011" y="5862"/>
                  </a:cubicBezTo>
                  <a:cubicBezTo>
                    <a:pt x="3996" y="5866"/>
                    <a:pt x="3981" y="5873"/>
                    <a:pt x="3968" y="5880"/>
                  </a:cubicBezTo>
                  <a:cubicBezTo>
                    <a:pt x="3949" y="5880"/>
                    <a:pt x="3971" y="5871"/>
                    <a:pt x="3952" y="5871"/>
                  </a:cubicBezTo>
                  <a:cubicBezTo>
                    <a:pt x="3965" y="5862"/>
                    <a:pt x="3987" y="5862"/>
                    <a:pt x="3986" y="5855"/>
                  </a:cubicBezTo>
                  <a:cubicBezTo>
                    <a:pt x="3955" y="5861"/>
                    <a:pt x="3929" y="5868"/>
                    <a:pt x="3904" y="5876"/>
                  </a:cubicBezTo>
                  <a:cubicBezTo>
                    <a:pt x="3898" y="5878"/>
                    <a:pt x="3892" y="5880"/>
                    <a:pt x="3886" y="5882"/>
                  </a:cubicBezTo>
                  <a:cubicBezTo>
                    <a:pt x="3880" y="5884"/>
                    <a:pt x="3874" y="5886"/>
                    <a:pt x="3868" y="5888"/>
                  </a:cubicBezTo>
                  <a:cubicBezTo>
                    <a:pt x="3855" y="5892"/>
                    <a:pt x="3842" y="5896"/>
                    <a:pt x="3829" y="5901"/>
                  </a:cubicBezTo>
                  <a:cubicBezTo>
                    <a:pt x="3800" y="5901"/>
                    <a:pt x="3846" y="5888"/>
                    <a:pt x="3823" y="5886"/>
                  </a:cubicBezTo>
                  <a:lnTo>
                    <a:pt x="3783" y="5894"/>
                  </a:lnTo>
                  <a:cubicBezTo>
                    <a:pt x="3770" y="5896"/>
                    <a:pt x="3757" y="5899"/>
                    <a:pt x="3744" y="5900"/>
                  </a:cubicBezTo>
                  <a:cubicBezTo>
                    <a:pt x="3717" y="5903"/>
                    <a:pt x="3690" y="5904"/>
                    <a:pt x="3664" y="5903"/>
                  </a:cubicBezTo>
                  <a:cubicBezTo>
                    <a:pt x="3651" y="5910"/>
                    <a:pt x="3639" y="5912"/>
                    <a:pt x="3630" y="5912"/>
                  </a:cubicBezTo>
                  <a:cubicBezTo>
                    <a:pt x="3620" y="5911"/>
                    <a:pt x="3612" y="5909"/>
                    <a:pt x="3604" y="5909"/>
                  </a:cubicBezTo>
                  <a:cubicBezTo>
                    <a:pt x="3594" y="5913"/>
                    <a:pt x="3611" y="5915"/>
                    <a:pt x="3594" y="5920"/>
                  </a:cubicBezTo>
                  <a:cubicBezTo>
                    <a:pt x="3574" y="5916"/>
                    <a:pt x="3542" y="5920"/>
                    <a:pt x="3514" y="5923"/>
                  </a:cubicBezTo>
                  <a:cubicBezTo>
                    <a:pt x="3500" y="5925"/>
                    <a:pt x="3487" y="5926"/>
                    <a:pt x="3477" y="5926"/>
                  </a:cubicBezTo>
                  <a:cubicBezTo>
                    <a:pt x="3467" y="5925"/>
                    <a:pt x="3460" y="5923"/>
                    <a:pt x="3459" y="5919"/>
                  </a:cubicBezTo>
                  <a:cubicBezTo>
                    <a:pt x="3444" y="5920"/>
                    <a:pt x="3427" y="5921"/>
                    <a:pt x="3409" y="5920"/>
                  </a:cubicBezTo>
                  <a:cubicBezTo>
                    <a:pt x="3391" y="5920"/>
                    <a:pt x="3373" y="5921"/>
                    <a:pt x="3356" y="5919"/>
                  </a:cubicBezTo>
                  <a:cubicBezTo>
                    <a:pt x="3321" y="5917"/>
                    <a:pt x="3287" y="5917"/>
                    <a:pt x="3264" y="5921"/>
                  </a:cubicBezTo>
                  <a:cubicBezTo>
                    <a:pt x="3256" y="5918"/>
                    <a:pt x="3249" y="5917"/>
                    <a:pt x="3241" y="5916"/>
                  </a:cubicBezTo>
                  <a:cubicBezTo>
                    <a:pt x="3233" y="5915"/>
                    <a:pt x="3225" y="5915"/>
                    <a:pt x="3217" y="5914"/>
                  </a:cubicBezTo>
                  <a:cubicBezTo>
                    <a:pt x="3202" y="5913"/>
                    <a:pt x="3186" y="5911"/>
                    <a:pt x="3172" y="5903"/>
                  </a:cubicBezTo>
                  <a:cubicBezTo>
                    <a:pt x="3148" y="5911"/>
                    <a:pt x="3128" y="5902"/>
                    <a:pt x="3104" y="5910"/>
                  </a:cubicBezTo>
                  <a:cubicBezTo>
                    <a:pt x="3087" y="5905"/>
                    <a:pt x="3100" y="5903"/>
                    <a:pt x="3087" y="5898"/>
                  </a:cubicBezTo>
                  <a:cubicBezTo>
                    <a:pt x="3058" y="5894"/>
                    <a:pt x="3029" y="5891"/>
                    <a:pt x="3000" y="5887"/>
                  </a:cubicBezTo>
                  <a:cubicBezTo>
                    <a:pt x="2986" y="5886"/>
                    <a:pt x="2972" y="5884"/>
                    <a:pt x="2957" y="5881"/>
                  </a:cubicBezTo>
                  <a:lnTo>
                    <a:pt x="2914" y="5873"/>
                  </a:lnTo>
                  <a:lnTo>
                    <a:pt x="2872" y="5866"/>
                  </a:lnTo>
                  <a:cubicBezTo>
                    <a:pt x="2865" y="5864"/>
                    <a:pt x="2858" y="5863"/>
                    <a:pt x="2850" y="5861"/>
                  </a:cubicBezTo>
                  <a:lnTo>
                    <a:pt x="2829" y="5856"/>
                  </a:lnTo>
                  <a:cubicBezTo>
                    <a:pt x="2802" y="5848"/>
                    <a:pt x="2774" y="5840"/>
                    <a:pt x="2747" y="5831"/>
                  </a:cubicBezTo>
                  <a:cubicBezTo>
                    <a:pt x="2742" y="5835"/>
                    <a:pt x="2729" y="5836"/>
                    <a:pt x="2749" y="5840"/>
                  </a:cubicBezTo>
                  <a:cubicBezTo>
                    <a:pt x="2725" y="5834"/>
                    <a:pt x="2703" y="5826"/>
                    <a:pt x="2680" y="5818"/>
                  </a:cubicBezTo>
                  <a:cubicBezTo>
                    <a:pt x="2658" y="5811"/>
                    <a:pt x="2635" y="5803"/>
                    <a:pt x="2612" y="5796"/>
                  </a:cubicBezTo>
                  <a:lnTo>
                    <a:pt x="2595" y="5791"/>
                  </a:lnTo>
                  <a:lnTo>
                    <a:pt x="2578" y="5785"/>
                  </a:lnTo>
                  <a:cubicBezTo>
                    <a:pt x="2567" y="5781"/>
                    <a:pt x="2555" y="5778"/>
                    <a:pt x="2544" y="5774"/>
                  </a:cubicBezTo>
                  <a:cubicBezTo>
                    <a:pt x="2521" y="5767"/>
                    <a:pt x="2497" y="5760"/>
                    <a:pt x="2474" y="5754"/>
                  </a:cubicBezTo>
                  <a:cubicBezTo>
                    <a:pt x="2450" y="5750"/>
                    <a:pt x="2434" y="5730"/>
                    <a:pt x="2412" y="5723"/>
                  </a:cubicBezTo>
                  <a:cubicBezTo>
                    <a:pt x="2407" y="5724"/>
                    <a:pt x="2416" y="5729"/>
                    <a:pt x="2409" y="5729"/>
                  </a:cubicBezTo>
                  <a:cubicBezTo>
                    <a:pt x="2396" y="5722"/>
                    <a:pt x="2381" y="5714"/>
                    <a:pt x="2364" y="5707"/>
                  </a:cubicBezTo>
                  <a:cubicBezTo>
                    <a:pt x="2356" y="5703"/>
                    <a:pt x="2347" y="5700"/>
                    <a:pt x="2338" y="5697"/>
                  </a:cubicBezTo>
                  <a:cubicBezTo>
                    <a:pt x="2328" y="5693"/>
                    <a:pt x="2319" y="5690"/>
                    <a:pt x="2308" y="5687"/>
                  </a:cubicBezTo>
                  <a:cubicBezTo>
                    <a:pt x="2301" y="5680"/>
                    <a:pt x="2294" y="5673"/>
                    <a:pt x="2286" y="5666"/>
                  </a:cubicBezTo>
                  <a:cubicBezTo>
                    <a:pt x="2262" y="5658"/>
                    <a:pt x="2239" y="5649"/>
                    <a:pt x="2216" y="5639"/>
                  </a:cubicBezTo>
                  <a:cubicBezTo>
                    <a:pt x="2193" y="5628"/>
                    <a:pt x="2171" y="5616"/>
                    <a:pt x="2149" y="5604"/>
                  </a:cubicBezTo>
                  <a:cubicBezTo>
                    <a:pt x="2104" y="5582"/>
                    <a:pt x="2063" y="5552"/>
                    <a:pt x="2021" y="5526"/>
                  </a:cubicBezTo>
                  <a:cubicBezTo>
                    <a:pt x="2018" y="5526"/>
                    <a:pt x="2019" y="5529"/>
                    <a:pt x="2014" y="5528"/>
                  </a:cubicBezTo>
                  <a:cubicBezTo>
                    <a:pt x="1870" y="5432"/>
                    <a:pt x="1725" y="5334"/>
                    <a:pt x="1600" y="5214"/>
                  </a:cubicBezTo>
                  <a:cubicBezTo>
                    <a:pt x="1597" y="5212"/>
                    <a:pt x="1592" y="5210"/>
                    <a:pt x="1587" y="5206"/>
                  </a:cubicBezTo>
                  <a:cubicBezTo>
                    <a:pt x="1583" y="5203"/>
                    <a:pt x="1577" y="5198"/>
                    <a:pt x="1571" y="5193"/>
                  </a:cubicBezTo>
                  <a:cubicBezTo>
                    <a:pt x="1559" y="5182"/>
                    <a:pt x="1545" y="5168"/>
                    <a:pt x="1530" y="5153"/>
                  </a:cubicBezTo>
                  <a:cubicBezTo>
                    <a:pt x="1523" y="5145"/>
                    <a:pt x="1515" y="5137"/>
                    <a:pt x="1508" y="5129"/>
                  </a:cubicBezTo>
                  <a:cubicBezTo>
                    <a:pt x="1504" y="5125"/>
                    <a:pt x="1500" y="5121"/>
                    <a:pt x="1496" y="5117"/>
                  </a:cubicBezTo>
                  <a:cubicBezTo>
                    <a:pt x="1492" y="5113"/>
                    <a:pt x="1489" y="5109"/>
                    <a:pt x="1485" y="5105"/>
                  </a:cubicBezTo>
                  <a:cubicBezTo>
                    <a:pt x="1471" y="5088"/>
                    <a:pt x="1456" y="5072"/>
                    <a:pt x="1444" y="5058"/>
                  </a:cubicBezTo>
                  <a:cubicBezTo>
                    <a:pt x="1430" y="5043"/>
                    <a:pt x="1415" y="5032"/>
                    <a:pt x="1404" y="5019"/>
                  </a:cubicBezTo>
                  <a:cubicBezTo>
                    <a:pt x="1393" y="5006"/>
                    <a:pt x="1383" y="4994"/>
                    <a:pt x="1377" y="4980"/>
                  </a:cubicBezTo>
                  <a:cubicBezTo>
                    <a:pt x="1371" y="4976"/>
                    <a:pt x="1365" y="4972"/>
                    <a:pt x="1359" y="4969"/>
                  </a:cubicBezTo>
                  <a:cubicBezTo>
                    <a:pt x="1358" y="4958"/>
                    <a:pt x="1346" y="4946"/>
                    <a:pt x="1334" y="4933"/>
                  </a:cubicBezTo>
                  <a:cubicBezTo>
                    <a:pt x="1322" y="4920"/>
                    <a:pt x="1309" y="4905"/>
                    <a:pt x="1304" y="4889"/>
                  </a:cubicBezTo>
                  <a:cubicBezTo>
                    <a:pt x="1288" y="4874"/>
                    <a:pt x="1273" y="4857"/>
                    <a:pt x="1258" y="4838"/>
                  </a:cubicBezTo>
                  <a:cubicBezTo>
                    <a:pt x="1243" y="4818"/>
                    <a:pt x="1230" y="4797"/>
                    <a:pt x="1215" y="4775"/>
                  </a:cubicBezTo>
                  <a:cubicBezTo>
                    <a:pt x="1185" y="4732"/>
                    <a:pt x="1158" y="4685"/>
                    <a:pt x="1128" y="4646"/>
                  </a:cubicBezTo>
                  <a:cubicBezTo>
                    <a:pt x="1126" y="4640"/>
                    <a:pt x="1125" y="4633"/>
                    <a:pt x="1124" y="4627"/>
                  </a:cubicBezTo>
                  <a:cubicBezTo>
                    <a:pt x="1105" y="4601"/>
                    <a:pt x="1089" y="4574"/>
                    <a:pt x="1073" y="4546"/>
                  </a:cubicBezTo>
                  <a:cubicBezTo>
                    <a:pt x="1056" y="4520"/>
                    <a:pt x="1043" y="4491"/>
                    <a:pt x="1029" y="4463"/>
                  </a:cubicBezTo>
                  <a:cubicBezTo>
                    <a:pt x="1000" y="4407"/>
                    <a:pt x="977" y="4349"/>
                    <a:pt x="945" y="4293"/>
                  </a:cubicBezTo>
                  <a:cubicBezTo>
                    <a:pt x="940" y="4266"/>
                    <a:pt x="929" y="4241"/>
                    <a:pt x="917" y="4215"/>
                  </a:cubicBezTo>
                  <a:cubicBezTo>
                    <a:pt x="911" y="4202"/>
                    <a:pt x="905" y="4190"/>
                    <a:pt x="901" y="4177"/>
                  </a:cubicBezTo>
                  <a:cubicBezTo>
                    <a:pt x="896" y="4163"/>
                    <a:pt x="893" y="4150"/>
                    <a:pt x="891" y="4136"/>
                  </a:cubicBezTo>
                  <a:cubicBezTo>
                    <a:pt x="881" y="4122"/>
                    <a:pt x="876" y="4106"/>
                    <a:pt x="872" y="4091"/>
                  </a:cubicBezTo>
                  <a:cubicBezTo>
                    <a:pt x="867" y="4075"/>
                    <a:pt x="863" y="4060"/>
                    <a:pt x="854" y="4045"/>
                  </a:cubicBezTo>
                  <a:cubicBezTo>
                    <a:pt x="836" y="3956"/>
                    <a:pt x="810" y="3868"/>
                    <a:pt x="788" y="3778"/>
                  </a:cubicBezTo>
                  <a:cubicBezTo>
                    <a:pt x="784" y="3753"/>
                    <a:pt x="780" y="3729"/>
                    <a:pt x="775" y="3704"/>
                  </a:cubicBezTo>
                  <a:cubicBezTo>
                    <a:pt x="772" y="3679"/>
                    <a:pt x="768" y="3654"/>
                    <a:pt x="765" y="3629"/>
                  </a:cubicBezTo>
                  <a:lnTo>
                    <a:pt x="759" y="3591"/>
                  </a:lnTo>
                  <a:cubicBezTo>
                    <a:pt x="758" y="3585"/>
                    <a:pt x="757" y="3579"/>
                    <a:pt x="756" y="3572"/>
                  </a:cubicBezTo>
                  <a:lnTo>
                    <a:pt x="754" y="3553"/>
                  </a:lnTo>
                  <a:lnTo>
                    <a:pt x="746" y="3478"/>
                  </a:lnTo>
                  <a:cubicBezTo>
                    <a:pt x="743" y="3453"/>
                    <a:pt x="742" y="3427"/>
                    <a:pt x="741" y="3402"/>
                  </a:cubicBezTo>
                  <a:lnTo>
                    <a:pt x="737" y="3326"/>
                  </a:lnTo>
                  <a:cubicBezTo>
                    <a:pt x="737" y="3301"/>
                    <a:pt x="737" y="3276"/>
                    <a:pt x="738" y="3250"/>
                  </a:cubicBezTo>
                  <a:cubicBezTo>
                    <a:pt x="738" y="3225"/>
                    <a:pt x="738" y="3200"/>
                    <a:pt x="740" y="3175"/>
                  </a:cubicBezTo>
                  <a:lnTo>
                    <a:pt x="735" y="3154"/>
                  </a:lnTo>
                  <a:cubicBezTo>
                    <a:pt x="734" y="3145"/>
                    <a:pt x="739" y="3145"/>
                    <a:pt x="741" y="3150"/>
                  </a:cubicBezTo>
                  <a:cubicBezTo>
                    <a:pt x="741" y="3123"/>
                    <a:pt x="741" y="3098"/>
                    <a:pt x="742" y="3074"/>
                  </a:cubicBezTo>
                  <a:cubicBezTo>
                    <a:pt x="744" y="3049"/>
                    <a:pt x="746" y="3026"/>
                    <a:pt x="748" y="3003"/>
                  </a:cubicBezTo>
                  <a:cubicBezTo>
                    <a:pt x="750" y="2980"/>
                    <a:pt x="751" y="2956"/>
                    <a:pt x="754" y="2932"/>
                  </a:cubicBezTo>
                  <a:cubicBezTo>
                    <a:pt x="758" y="2908"/>
                    <a:pt x="761" y="2883"/>
                    <a:pt x="763" y="2855"/>
                  </a:cubicBezTo>
                  <a:cubicBezTo>
                    <a:pt x="767" y="2850"/>
                    <a:pt x="770" y="2844"/>
                    <a:pt x="773" y="2838"/>
                  </a:cubicBezTo>
                  <a:cubicBezTo>
                    <a:pt x="774" y="2828"/>
                    <a:pt x="772" y="2825"/>
                    <a:pt x="770" y="2821"/>
                  </a:cubicBezTo>
                  <a:cubicBezTo>
                    <a:pt x="768" y="2817"/>
                    <a:pt x="768" y="2812"/>
                    <a:pt x="774" y="2798"/>
                  </a:cubicBezTo>
                  <a:cubicBezTo>
                    <a:pt x="779" y="2793"/>
                    <a:pt x="774" y="2806"/>
                    <a:pt x="776" y="2813"/>
                  </a:cubicBezTo>
                  <a:cubicBezTo>
                    <a:pt x="781" y="2801"/>
                    <a:pt x="784" y="2780"/>
                    <a:pt x="779" y="2778"/>
                  </a:cubicBezTo>
                  <a:cubicBezTo>
                    <a:pt x="819" y="2583"/>
                    <a:pt x="878" y="2392"/>
                    <a:pt x="957" y="2210"/>
                  </a:cubicBezTo>
                  <a:cubicBezTo>
                    <a:pt x="962" y="2199"/>
                    <a:pt x="966" y="2187"/>
                    <a:pt x="971" y="2176"/>
                  </a:cubicBezTo>
                  <a:lnTo>
                    <a:pt x="987" y="2143"/>
                  </a:lnTo>
                  <a:lnTo>
                    <a:pt x="1019" y="2076"/>
                  </a:lnTo>
                  <a:cubicBezTo>
                    <a:pt x="1024" y="2064"/>
                    <a:pt x="1030" y="2054"/>
                    <a:pt x="1036" y="2043"/>
                  </a:cubicBezTo>
                  <a:lnTo>
                    <a:pt x="1054" y="2010"/>
                  </a:lnTo>
                  <a:cubicBezTo>
                    <a:pt x="1065" y="1989"/>
                    <a:pt x="1077" y="1967"/>
                    <a:pt x="1089" y="1945"/>
                  </a:cubicBezTo>
                  <a:lnTo>
                    <a:pt x="1127" y="1882"/>
                  </a:lnTo>
                  <a:cubicBezTo>
                    <a:pt x="1140" y="1861"/>
                    <a:pt x="1151" y="1839"/>
                    <a:pt x="1166" y="1819"/>
                  </a:cubicBezTo>
                  <a:lnTo>
                    <a:pt x="1207" y="1757"/>
                  </a:lnTo>
                  <a:cubicBezTo>
                    <a:pt x="1214" y="1747"/>
                    <a:pt x="1220" y="1737"/>
                    <a:pt x="1228" y="1727"/>
                  </a:cubicBezTo>
                  <a:lnTo>
                    <a:pt x="1250" y="1697"/>
                  </a:lnTo>
                  <a:cubicBezTo>
                    <a:pt x="1366" y="1538"/>
                    <a:pt x="1500" y="1390"/>
                    <a:pt x="1651" y="1260"/>
                  </a:cubicBezTo>
                  <a:cubicBezTo>
                    <a:pt x="1802" y="1130"/>
                    <a:pt x="1969" y="1017"/>
                    <a:pt x="2148" y="924"/>
                  </a:cubicBezTo>
                  <a:cubicBezTo>
                    <a:pt x="2152" y="920"/>
                    <a:pt x="2156" y="916"/>
                    <a:pt x="2160" y="912"/>
                  </a:cubicBezTo>
                  <a:cubicBezTo>
                    <a:pt x="2185" y="901"/>
                    <a:pt x="2210" y="891"/>
                    <a:pt x="2235" y="878"/>
                  </a:cubicBezTo>
                  <a:cubicBezTo>
                    <a:pt x="2260" y="866"/>
                    <a:pt x="2284" y="853"/>
                    <a:pt x="2310" y="842"/>
                  </a:cubicBezTo>
                  <a:cubicBezTo>
                    <a:pt x="2335" y="831"/>
                    <a:pt x="2360" y="820"/>
                    <a:pt x="2386" y="809"/>
                  </a:cubicBezTo>
                  <a:cubicBezTo>
                    <a:pt x="2399" y="804"/>
                    <a:pt x="2412" y="800"/>
                    <a:pt x="2425" y="796"/>
                  </a:cubicBezTo>
                  <a:cubicBezTo>
                    <a:pt x="2438" y="792"/>
                    <a:pt x="2451" y="788"/>
                    <a:pt x="2464" y="785"/>
                  </a:cubicBezTo>
                  <a:cubicBezTo>
                    <a:pt x="2482" y="776"/>
                    <a:pt x="2495" y="760"/>
                    <a:pt x="2502" y="769"/>
                  </a:cubicBezTo>
                  <a:cubicBezTo>
                    <a:pt x="2515" y="758"/>
                    <a:pt x="2558" y="743"/>
                    <a:pt x="2588" y="741"/>
                  </a:cubicBezTo>
                  <a:cubicBezTo>
                    <a:pt x="2594" y="737"/>
                    <a:pt x="2600" y="732"/>
                    <a:pt x="2606" y="728"/>
                  </a:cubicBezTo>
                  <a:cubicBezTo>
                    <a:pt x="2643" y="717"/>
                    <a:pt x="2681" y="712"/>
                    <a:pt x="2718" y="696"/>
                  </a:cubicBezTo>
                  <a:cubicBezTo>
                    <a:pt x="2763" y="686"/>
                    <a:pt x="2809" y="679"/>
                    <a:pt x="2854" y="670"/>
                  </a:cubicBezTo>
                  <a:lnTo>
                    <a:pt x="2888" y="663"/>
                  </a:lnTo>
                  <a:lnTo>
                    <a:pt x="2923" y="657"/>
                  </a:lnTo>
                  <a:lnTo>
                    <a:pt x="2992" y="645"/>
                  </a:lnTo>
                  <a:cubicBezTo>
                    <a:pt x="3015" y="641"/>
                    <a:pt x="3038" y="639"/>
                    <a:pt x="3061" y="636"/>
                  </a:cubicBezTo>
                  <a:cubicBezTo>
                    <a:pt x="3084" y="634"/>
                    <a:pt x="3107" y="632"/>
                    <a:pt x="3131" y="630"/>
                  </a:cubicBezTo>
                  <a:cubicBezTo>
                    <a:pt x="3142" y="628"/>
                    <a:pt x="3154" y="628"/>
                    <a:pt x="3165" y="628"/>
                  </a:cubicBezTo>
                  <a:lnTo>
                    <a:pt x="3200" y="628"/>
                  </a:lnTo>
                  <a:cubicBezTo>
                    <a:pt x="3223" y="628"/>
                    <a:pt x="3246" y="629"/>
                    <a:pt x="3269" y="630"/>
                  </a:cubicBezTo>
                  <a:cubicBezTo>
                    <a:pt x="3276" y="627"/>
                    <a:pt x="3283" y="626"/>
                    <a:pt x="3290" y="623"/>
                  </a:cubicBezTo>
                  <a:cubicBezTo>
                    <a:pt x="3320" y="632"/>
                    <a:pt x="3375" y="630"/>
                    <a:pt x="3391" y="622"/>
                  </a:cubicBezTo>
                  <a:cubicBezTo>
                    <a:pt x="3400" y="625"/>
                    <a:pt x="3394" y="628"/>
                    <a:pt x="3405" y="631"/>
                  </a:cubicBezTo>
                  <a:cubicBezTo>
                    <a:pt x="3419" y="619"/>
                    <a:pt x="3435" y="628"/>
                    <a:pt x="3450" y="633"/>
                  </a:cubicBezTo>
                  <a:cubicBezTo>
                    <a:pt x="3474" y="629"/>
                    <a:pt x="3501" y="628"/>
                    <a:pt x="3530" y="629"/>
                  </a:cubicBezTo>
                  <a:cubicBezTo>
                    <a:pt x="3559" y="631"/>
                    <a:pt x="3589" y="636"/>
                    <a:pt x="3621" y="639"/>
                  </a:cubicBezTo>
                  <a:cubicBezTo>
                    <a:pt x="3630" y="643"/>
                    <a:pt x="3629" y="646"/>
                    <a:pt x="3624" y="648"/>
                  </a:cubicBezTo>
                  <a:cubicBezTo>
                    <a:pt x="3639" y="652"/>
                    <a:pt x="3644" y="638"/>
                    <a:pt x="3670" y="649"/>
                  </a:cubicBezTo>
                  <a:cubicBezTo>
                    <a:pt x="3675" y="648"/>
                    <a:pt x="3669" y="645"/>
                    <a:pt x="3667" y="643"/>
                  </a:cubicBezTo>
                  <a:cubicBezTo>
                    <a:pt x="3683" y="643"/>
                    <a:pt x="3696" y="651"/>
                    <a:pt x="3713" y="646"/>
                  </a:cubicBezTo>
                  <a:cubicBezTo>
                    <a:pt x="3722" y="650"/>
                    <a:pt x="3717" y="651"/>
                    <a:pt x="3711" y="653"/>
                  </a:cubicBezTo>
                  <a:cubicBezTo>
                    <a:pt x="3729" y="651"/>
                    <a:pt x="3763" y="651"/>
                    <a:pt x="3793" y="656"/>
                  </a:cubicBezTo>
                  <a:cubicBezTo>
                    <a:pt x="3805" y="667"/>
                    <a:pt x="3775" y="658"/>
                    <a:pt x="3760" y="661"/>
                  </a:cubicBezTo>
                  <a:cubicBezTo>
                    <a:pt x="3776" y="662"/>
                    <a:pt x="3791" y="662"/>
                    <a:pt x="3807" y="664"/>
                  </a:cubicBezTo>
                  <a:cubicBezTo>
                    <a:pt x="3822" y="665"/>
                    <a:pt x="3837" y="667"/>
                    <a:pt x="3852" y="669"/>
                  </a:cubicBezTo>
                  <a:lnTo>
                    <a:pt x="3898" y="674"/>
                  </a:lnTo>
                  <a:cubicBezTo>
                    <a:pt x="3914" y="676"/>
                    <a:pt x="3929" y="678"/>
                    <a:pt x="3944" y="680"/>
                  </a:cubicBezTo>
                  <a:cubicBezTo>
                    <a:pt x="3951" y="685"/>
                    <a:pt x="3958" y="690"/>
                    <a:pt x="3965" y="695"/>
                  </a:cubicBezTo>
                  <a:cubicBezTo>
                    <a:pt x="3958" y="701"/>
                    <a:pt x="3980" y="695"/>
                    <a:pt x="3958" y="686"/>
                  </a:cubicBezTo>
                  <a:cubicBezTo>
                    <a:pt x="3988" y="685"/>
                    <a:pt x="4012" y="694"/>
                    <a:pt x="4051" y="698"/>
                  </a:cubicBezTo>
                  <a:cubicBezTo>
                    <a:pt x="4056" y="706"/>
                    <a:pt x="4091" y="715"/>
                    <a:pt x="4067" y="713"/>
                  </a:cubicBezTo>
                  <a:cubicBezTo>
                    <a:pt x="4082" y="721"/>
                    <a:pt x="4086" y="709"/>
                    <a:pt x="4115" y="729"/>
                  </a:cubicBezTo>
                  <a:cubicBezTo>
                    <a:pt x="4140" y="730"/>
                    <a:pt x="4105" y="720"/>
                    <a:pt x="4098" y="717"/>
                  </a:cubicBezTo>
                  <a:cubicBezTo>
                    <a:pt x="4136" y="720"/>
                    <a:pt x="4166" y="738"/>
                    <a:pt x="4205" y="740"/>
                  </a:cubicBezTo>
                  <a:cubicBezTo>
                    <a:pt x="4208" y="744"/>
                    <a:pt x="4198" y="742"/>
                    <a:pt x="4192" y="743"/>
                  </a:cubicBezTo>
                  <a:cubicBezTo>
                    <a:pt x="4201" y="747"/>
                    <a:pt x="4213" y="746"/>
                    <a:pt x="4219" y="757"/>
                  </a:cubicBezTo>
                  <a:cubicBezTo>
                    <a:pt x="4214" y="744"/>
                    <a:pt x="4237" y="759"/>
                    <a:pt x="4258" y="759"/>
                  </a:cubicBezTo>
                  <a:cubicBezTo>
                    <a:pt x="4277" y="770"/>
                    <a:pt x="4298" y="778"/>
                    <a:pt x="4320" y="785"/>
                  </a:cubicBezTo>
                  <a:cubicBezTo>
                    <a:pt x="4342" y="792"/>
                    <a:pt x="4364" y="800"/>
                    <a:pt x="4386" y="806"/>
                  </a:cubicBezTo>
                  <a:cubicBezTo>
                    <a:pt x="4408" y="813"/>
                    <a:pt x="4430" y="820"/>
                    <a:pt x="4450" y="829"/>
                  </a:cubicBezTo>
                  <a:cubicBezTo>
                    <a:pt x="4470" y="837"/>
                    <a:pt x="4488" y="848"/>
                    <a:pt x="4503" y="861"/>
                  </a:cubicBezTo>
                  <a:cubicBezTo>
                    <a:pt x="4514" y="858"/>
                    <a:pt x="4532" y="863"/>
                    <a:pt x="4550" y="870"/>
                  </a:cubicBezTo>
                  <a:cubicBezTo>
                    <a:pt x="4560" y="874"/>
                    <a:pt x="4569" y="878"/>
                    <a:pt x="4578" y="882"/>
                  </a:cubicBezTo>
                  <a:cubicBezTo>
                    <a:pt x="4588" y="886"/>
                    <a:pt x="4596" y="891"/>
                    <a:pt x="4603" y="894"/>
                  </a:cubicBezTo>
                  <a:cubicBezTo>
                    <a:pt x="4600" y="899"/>
                    <a:pt x="4590" y="894"/>
                    <a:pt x="4578" y="888"/>
                  </a:cubicBezTo>
                  <a:cubicBezTo>
                    <a:pt x="4566" y="882"/>
                    <a:pt x="4553" y="875"/>
                    <a:pt x="4543" y="874"/>
                  </a:cubicBezTo>
                  <a:cubicBezTo>
                    <a:pt x="4549" y="880"/>
                    <a:pt x="4557" y="883"/>
                    <a:pt x="4563" y="890"/>
                  </a:cubicBezTo>
                  <a:cubicBezTo>
                    <a:pt x="4534" y="881"/>
                    <a:pt x="4503" y="876"/>
                    <a:pt x="4475" y="866"/>
                  </a:cubicBezTo>
                  <a:cubicBezTo>
                    <a:pt x="4481" y="859"/>
                    <a:pt x="4464" y="850"/>
                    <a:pt x="4443" y="843"/>
                  </a:cubicBezTo>
                  <a:cubicBezTo>
                    <a:pt x="4423" y="837"/>
                    <a:pt x="4399" y="832"/>
                    <a:pt x="4391" y="830"/>
                  </a:cubicBezTo>
                  <a:cubicBezTo>
                    <a:pt x="4404" y="838"/>
                    <a:pt x="4419" y="846"/>
                    <a:pt x="4435" y="853"/>
                  </a:cubicBezTo>
                  <a:cubicBezTo>
                    <a:pt x="4443" y="857"/>
                    <a:pt x="4452" y="861"/>
                    <a:pt x="4460" y="865"/>
                  </a:cubicBezTo>
                  <a:cubicBezTo>
                    <a:pt x="4468" y="869"/>
                    <a:pt x="4477" y="873"/>
                    <a:pt x="4486" y="877"/>
                  </a:cubicBezTo>
                  <a:cubicBezTo>
                    <a:pt x="4504" y="884"/>
                    <a:pt x="4521" y="891"/>
                    <a:pt x="4538" y="897"/>
                  </a:cubicBezTo>
                  <a:cubicBezTo>
                    <a:pt x="4555" y="902"/>
                    <a:pt x="4572" y="906"/>
                    <a:pt x="4585" y="910"/>
                  </a:cubicBezTo>
                  <a:cubicBezTo>
                    <a:pt x="4588" y="915"/>
                    <a:pt x="4575" y="910"/>
                    <a:pt x="4567" y="909"/>
                  </a:cubicBezTo>
                  <a:cubicBezTo>
                    <a:pt x="4596" y="923"/>
                    <a:pt x="4652" y="955"/>
                    <a:pt x="4662" y="942"/>
                  </a:cubicBezTo>
                  <a:cubicBezTo>
                    <a:pt x="4681" y="949"/>
                    <a:pt x="4670" y="954"/>
                    <a:pt x="4679" y="962"/>
                  </a:cubicBezTo>
                  <a:cubicBezTo>
                    <a:pt x="4693" y="967"/>
                    <a:pt x="4705" y="972"/>
                    <a:pt x="4717" y="978"/>
                  </a:cubicBezTo>
                  <a:cubicBezTo>
                    <a:pt x="4729" y="983"/>
                    <a:pt x="4740" y="988"/>
                    <a:pt x="4751" y="994"/>
                  </a:cubicBezTo>
                  <a:cubicBezTo>
                    <a:pt x="4762" y="999"/>
                    <a:pt x="4774" y="1004"/>
                    <a:pt x="4786" y="1010"/>
                  </a:cubicBezTo>
                  <a:cubicBezTo>
                    <a:pt x="4799" y="1016"/>
                    <a:pt x="4813" y="1021"/>
                    <a:pt x="4828" y="1028"/>
                  </a:cubicBezTo>
                  <a:cubicBezTo>
                    <a:pt x="4860" y="1051"/>
                    <a:pt x="4892" y="1073"/>
                    <a:pt x="4926" y="1094"/>
                  </a:cubicBezTo>
                  <a:cubicBezTo>
                    <a:pt x="4959" y="1117"/>
                    <a:pt x="4993" y="1138"/>
                    <a:pt x="5031" y="1156"/>
                  </a:cubicBezTo>
                  <a:cubicBezTo>
                    <a:pt x="5040" y="1163"/>
                    <a:pt x="5049" y="1172"/>
                    <a:pt x="5060" y="1181"/>
                  </a:cubicBezTo>
                  <a:cubicBezTo>
                    <a:pt x="5071" y="1189"/>
                    <a:pt x="5083" y="1198"/>
                    <a:pt x="5095" y="1206"/>
                  </a:cubicBezTo>
                  <a:cubicBezTo>
                    <a:pt x="5119" y="1223"/>
                    <a:pt x="5142" y="1236"/>
                    <a:pt x="5157" y="1242"/>
                  </a:cubicBezTo>
                  <a:cubicBezTo>
                    <a:pt x="5174" y="1261"/>
                    <a:pt x="5197" y="1280"/>
                    <a:pt x="5223" y="1301"/>
                  </a:cubicBezTo>
                  <a:cubicBezTo>
                    <a:pt x="5235" y="1311"/>
                    <a:pt x="5249" y="1321"/>
                    <a:pt x="5262" y="1333"/>
                  </a:cubicBezTo>
                  <a:cubicBezTo>
                    <a:pt x="5276" y="1344"/>
                    <a:pt x="5290" y="1356"/>
                    <a:pt x="5304" y="1368"/>
                  </a:cubicBezTo>
                  <a:cubicBezTo>
                    <a:pt x="5317" y="1380"/>
                    <a:pt x="5331" y="1393"/>
                    <a:pt x="5345" y="1405"/>
                  </a:cubicBezTo>
                  <a:lnTo>
                    <a:pt x="5355" y="1415"/>
                  </a:lnTo>
                  <a:lnTo>
                    <a:pt x="5365" y="1425"/>
                  </a:lnTo>
                  <a:cubicBezTo>
                    <a:pt x="5371" y="1431"/>
                    <a:pt x="5377" y="1438"/>
                    <a:pt x="5384" y="1445"/>
                  </a:cubicBezTo>
                  <a:cubicBezTo>
                    <a:pt x="5396" y="1459"/>
                    <a:pt x="5407" y="1473"/>
                    <a:pt x="5418" y="1487"/>
                  </a:cubicBezTo>
                  <a:cubicBezTo>
                    <a:pt x="5428" y="1501"/>
                    <a:pt x="5439" y="1514"/>
                    <a:pt x="5446" y="1530"/>
                  </a:cubicBezTo>
                  <a:cubicBezTo>
                    <a:pt x="5443" y="1491"/>
                    <a:pt x="5504" y="1584"/>
                    <a:pt x="5516" y="1567"/>
                  </a:cubicBezTo>
                  <a:cubicBezTo>
                    <a:pt x="5524" y="1579"/>
                    <a:pt x="5536" y="1587"/>
                    <a:pt x="5548" y="1597"/>
                  </a:cubicBezTo>
                  <a:cubicBezTo>
                    <a:pt x="5559" y="1607"/>
                    <a:pt x="5569" y="1617"/>
                    <a:pt x="5572" y="1632"/>
                  </a:cubicBezTo>
                  <a:cubicBezTo>
                    <a:pt x="5592" y="1652"/>
                    <a:pt x="5611" y="1673"/>
                    <a:pt x="5630" y="1695"/>
                  </a:cubicBezTo>
                  <a:cubicBezTo>
                    <a:pt x="5648" y="1716"/>
                    <a:pt x="5664" y="1740"/>
                    <a:pt x="5679" y="1763"/>
                  </a:cubicBezTo>
                  <a:cubicBezTo>
                    <a:pt x="5687" y="1775"/>
                    <a:pt x="5695" y="1787"/>
                    <a:pt x="5702" y="1798"/>
                  </a:cubicBezTo>
                  <a:cubicBezTo>
                    <a:pt x="5705" y="1804"/>
                    <a:pt x="5709" y="1810"/>
                    <a:pt x="5712" y="1816"/>
                  </a:cubicBezTo>
                  <a:lnTo>
                    <a:pt x="5722" y="1835"/>
                  </a:lnTo>
                  <a:cubicBezTo>
                    <a:pt x="5734" y="1860"/>
                    <a:pt x="5745" y="1885"/>
                    <a:pt x="5755" y="1911"/>
                  </a:cubicBezTo>
                  <a:cubicBezTo>
                    <a:pt x="5767" y="1921"/>
                    <a:pt x="5780" y="1932"/>
                    <a:pt x="5781" y="1923"/>
                  </a:cubicBezTo>
                  <a:cubicBezTo>
                    <a:pt x="5792" y="1938"/>
                    <a:pt x="5797" y="1955"/>
                    <a:pt x="5799" y="1973"/>
                  </a:cubicBezTo>
                  <a:cubicBezTo>
                    <a:pt x="5814" y="1984"/>
                    <a:pt x="5817" y="2000"/>
                    <a:pt x="5825" y="2014"/>
                  </a:cubicBezTo>
                  <a:cubicBezTo>
                    <a:pt x="5837" y="2017"/>
                    <a:pt x="5842" y="2030"/>
                    <a:pt x="5856" y="2037"/>
                  </a:cubicBezTo>
                  <a:cubicBezTo>
                    <a:pt x="5855" y="2026"/>
                    <a:pt x="5843" y="2019"/>
                    <a:pt x="5841" y="2008"/>
                  </a:cubicBezTo>
                  <a:cubicBezTo>
                    <a:pt x="5864" y="2037"/>
                    <a:pt x="5885" y="2079"/>
                    <a:pt x="5905" y="2124"/>
                  </a:cubicBezTo>
                  <a:cubicBezTo>
                    <a:pt x="5910" y="2135"/>
                    <a:pt x="5914" y="2146"/>
                    <a:pt x="5919" y="2157"/>
                  </a:cubicBezTo>
                  <a:cubicBezTo>
                    <a:pt x="5923" y="2169"/>
                    <a:pt x="5927" y="2181"/>
                    <a:pt x="5930" y="2192"/>
                  </a:cubicBezTo>
                  <a:cubicBezTo>
                    <a:pt x="5937" y="2215"/>
                    <a:pt x="5942" y="2238"/>
                    <a:pt x="5946" y="2259"/>
                  </a:cubicBezTo>
                  <a:cubicBezTo>
                    <a:pt x="5954" y="2262"/>
                    <a:pt x="5962" y="2270"/>
                    <a:pt x="5969" y="2282"/>
                  </a:cubicBezTo>
                  <a:cubicBezTo>
                    <a:pt x="5975" y="2294"/>
                    <a:pt x="5980" y="2310"/>
                    <a:pt x="5985" y="2327"/>
                  </a:cubicBezTo>
                  <a:cubicBezTo>
                    <a:pt x="5996" y="2341"/>
                    <a:pt x="6008" y="2356"/>
                    <a:pt x="6019" y="2373"/>
                  </a:cubicBezTo>
                  <a:cubicBezTo>
                    <a:pt x="6030" y="2390"/>
                    <a:pt x="6041" y="2407"/>
                    <a:pt x="6050" y="2426"/>
                  </a:cubicBezTo>
                  <a:cubicBezTo>
                    <a:pt x="6069" y="2464"/>
                    <a:pt x="6088" y="2505"/>
                    <a:pt x="6104" y="2547"/>
                  </a:cubicBezTo>
                  <a:cubicBezTo>
                    <a:pt x="6103" y="2558"/>
                    <a:pt x="6101" y="2568"/>
                    <a:pt x="6100" y="2580"/>
                  </a:cubicBezTo>
                  <a:cubicBezTo>
                    <a:pt x="6109" y="2568"/>
                    <a:pt x="6120" y="2625"/>
                    <a:pt x="6132" y="2647"/>
                  </a:cubicBezTo>
                  <a:cubicBezTo>
                    <a:pt x="6130" y="2650"/>
                    <a:pt x="6128" y="2652"/>
                    <a:pt x="6125" y="2648"/>
                  </a:cubicBezTo>
                  <a:cubicBezTo>
                    <a:pt x="6127" y="2657"/>
                    <a:pt x="6131" y="2666"/>
                    <a:pt x="6133" y="2676"/>
                  </a:cubicBezTo>
                  <a:cubicBezTo>
                    <a:pt x="6135" y="2685"/>
                    <a:pt x="6138" y="2694"/>
                    <a:pt x="6140" y="2704"/>
                  </a:cubicBezTo>
                  <a:cubicBezTo>
                    <a:pt x="6145" y="2722"/>
                    <a:pt x="6149" y="2740"/>
                    <a:pt x="6154" y="2758"/>
                  </a:cubicBezTo>
                  <a:cubicBezTo>
                    <a:pt x="6159" y="2775"/>
                    <a:pt x="6165" y="2792"/>
                    <a:pt x="6170" y="2809"/>
                  </a:cubicBezTo>
                  <a:cubicBezTo>
                    <a:pt x="6175" y="2825"/>
                    <a:pt x="6180" y="2841"/>
                    <a:pt x="6186" y="2856"/>
                  </a:cubicBezTo>
                  <a:cubicBezTo>
                    <a:pt x="6194" y="2897"/>
                    <a:pt x="6204" y="2945"/>
                    <a:pt x="6211" y="2992"/>
                  </a:cubicBezTo>
                  <a:cubicBezTo>
                    <a:pt x="6219" y="3038"/>
                    <a:pt x="6231" y="3082"/>
                    <a:pt x="6241" y="3116"/>
                  </a:cubicBezTo>
                  <a:cubicBezTo>
                    <a:pt x="6242" y="3144"/>
                    <a:pt x="6248" y="3185"/>
                    <a:pt x="6255" y="3224"/>
                  </a:cubicBezTo>
                  <a:cubicBezTo>
                    <a:pt x="6261" y="3264"/>
                    <a:pt x="6268" y="3302"/>
                    <a:pt x="6271" y="3325"/>
                  </a:cubicBezTo>
                  <a:cubicBezTo>
                    <a:pt x="6279" y="3365"/>
                    <a:pt x="6282" y="3402"/>
                    <a:pt x="6286" y="3438"/>
                  </a:cubicBezTo>
                  <a:cubicBezTo>
                    <a:pt x="6289" y="3455"/>
                    <a:pt x="6291" y="3472"/>
                    <a:pt x="6294" y="3489"/>
                  </a:cubicBezTo>
                  <a:cubicBezTo>
                    <a:pt x="6295" y="3497"/>
                    <a:pt x="6297" y="3505"/>
                    <a:pt x="6298" y="3513"/>
                  </a:cubicBezTo>
                  <a:cubicBezTo>
                    <a:pt x="6300" y="3521"/>
                    <a:pt x="6301" y="3529"/>
                    <a:pt x="6302" y="3537"/>
                  </a:cubicBezTo>
                  <a:cubicBezTo>
                    <a:pt x="6305" y="3515"/>
                    <a:pt x="6311" y="3516"/>
                    <a:pt x="6316" y="3505"/>
                  </a:cubicBezTo>
                  <a:cubicBezTo>
                    <a:pt x="6321" y="3522"/>
                    <a:pt x="6314" y="3536"/>
                    <a:pt x="6318" y="3552"/>
                  </a:cubicBezTo>
                  <a:cubicBezTo>
                    <a:pt x="6321" y="3539"/>
                    <a:pt x="6321" y="3528"/>
                    <a:pt x="6322" y="3520"/>
                  </a:cubicBezTo>
                  <a:cubicBezTo>
                    <a:pt x="6323" y="3511"/>
                    <a:pt x="6323" y="3504"/>
                    <a:pt x="6327" y="3496"/>
                  </a:cubicBezTo>
                  <a:cubicBezTo>
                    <a:pt x="6317" y="3467"/>
                    <a:pt x="6336" y="3421"/>
                    <a:pt x="6325" y="3409"/>
                  </a:cubicBezTo>
                  <a:cubicBezTo>
                    <a:pt x="6322" y="3395"/>
                    <a:pt x="6333" y="3384"/>
                    <a:pt x="6336" y="3371"/>
                  </a:cubicBezTo>
                  <a:cubicBezTo>
                    <a:pt x="6334" y="3335"/>
                    <a:pt x="6333" y="3298"/>
                    <a:pt x="6333" y="3262"/>
                  </a:cubicBezTo>
                  <a:cubicBezTo>
                    <a:pt x="6341" y="3296"/>
                    <a:pt x="6342" y="3311"/>
                    <a:pt x="6355" y="3358"/>
                  </a:cubicBezTo>
                  <a:cubicBezTo>
                    <a:pt x="6355" y="3324"/>
                    <a:pt x="6354" y="3286"/>
                    <a:pt x="6353" y="3247"/>
                  </a:cubicBezTo>
                  <a:cubicBezTo>
                    <a:pt x="6353" y="3237"/>
                    <a:pt x="6353" y="3227"/>
                    <a:pt x="6352" y="3217"/>
                  </a:cubicBezTo>
                  <a:cubicBezTo>
                    <a:pt x="6351" y="3207"/>
                    <a:pt x="6350" y="3197"/>
                    <a:pt x="6350" y="3187"/>
                  </a:cubicBezTo>
                  <a:cubicBezTo>
                    <a:pt x="6348" y="3167"/>
                    <a:pt x="6346" y="3146"/>
                    <a:pt x="6344" y="3125"/>
                  </a:cubicBezTo>
                  <a:cubicBezTo>
                    <a:pt x="6342" y="3105"/>
                    <a:pt x="6341" y="3084"/>
                    <a:pt x="6338" y="3063"/>
                  </a:cubicBezTo>
                  <a:cubicBezTo>
                    <a:pt x="6334" y="3042"/>
                    <a:pt x="6331" y="3021"/>
                    <a:pt x="6327" y="3001"/>
                  </a:cubicBezTo>
                  <a:cubicBezTo>
                    <a:pt x="6324" y="2980"/>
                    <a:pt x="6320" y="2959"/>
                    <a:pt x="6316" y="2939"/>
                  </a:cubicBezTo>
                  <a:cubicBezTo>
                    <a:pt x="6312" y="2919"/>
                    <a:pt x="6306" y="2900"/>
                    <a:pt x="6300" y="2880"/>
                  </a:cubicBezTo>
                  <a:cubicBezTo>
                    <a:pt x="6296" y="2865"/>
                    <a:pt x="6296" y="2850"/>
                    <a:pt x="6298" y="2835"/>
                  </a:cubicBezTo>
                  <a:cubicBezTo>
                    <a:pt x="6295" y="2834"/>
                    <a:pt x="6292" y="2837"/>
                    <a:pt x="6290" y="2841"/>
                  </a:cubicBezTo>
                  <a:cubicBezTo>
                    <a:pt x="6288" y="2824"/>
                    <a:pt x="6283" y="2807"/>
                    <a:pt x="6278" y="2790"/>
                  </a:cubicBezTo>
                  <a:cubicBezTo>
                    <a:pt x="6290" y="2764"/>
                    <a:pt x="6252" y="2703"/>
                    <a:pt x="6235" y="2674"/>
                  </a:cubicBezTo>
                  <a:cubicBezTo>
                    <a:pt x="6238" y="2657"/>
                    <a:pt x="6248" y="2680"/>
                    <a:pt x="6257" y="2696"/>
                  </a:cubicBezTo>
                  <a:cubicBezTo>
                    <a:pt x="6252" y="2680"/>
                    <a:pt x="6252" y="2656"/>
                    <a:pt x="6259" y="2656"/>
                  </a:cubicBezTo>
                  <a:cubicBezTo>
                    <a:pt x="6271" y="2683"/>
                    <a:pt x="6266" y="2689"/>
                    <a:pt x="6280" y="2706"/>
                  </a:cubicBezTo>
                  <a:cubicBezTo>
                    <a:pt x="6282" y="2693"/>
                    <a:pt x="6264" y="2680"/>
                    <a:pt x="6271" y="2667"/>
                  </a:cubicBezTo>
                  <a:cubicBezTo>
                    <a:pt x="6264" y="2646"/>
                    <a:pt x="6263" y="2660"/>
                    <a:pt x="6256" y="2645"/>
                  </a:cubicBezTo>
                  <a:cubicBezTo>
                    <a:pt x="6254" y="2638"/>
                    <a:pt x="6252" y="2630"/>
                    <a:pt x="6252" y="2623"/>
                  </a:cubicBezTo>
                  <a:cubicBezTo>
                    <a:pt x="6257" y="2622"/>
                    <a:pt x="6269" y="2645"/>
                    <a:pt x="6274" y="2644"/>
                  </a:cubicBezTo>
                  <a:cubicBezTo>
                    <a:pt x="6276" y="2650"/>
                    <a:pt x="6276" y="2655"/>
                    <a:pt x="6279" y="2661"/>
                  </a:cubicBezTo>
                  <a:cubicBezTo>
                    <a:pt x="6266" y="2649"/>
                    <a:pt x="6283" y="2696"/>
                    <a:pt x="6288" y="2717"/>
                  </a:cubicBezTo>
                  <a:cubicBezTo>
                    <a:pt x="6287" y="2728"/>
                    <a:pt x="6284" y="2722"/>
                    <a:pt x="6283" y="2734"/>
                  </a:cubicBezTo>
                  <a:cubicBezTo>
                    <a:pt x="6290" y="2759"/>
                    <a:pt x="6299" y="2773"/>
                    <a:pt x="6306" y="2786"/>
                  </a:cubicBezTo>
                  <a:cubicBezTo>
                    <a:pt x="6314" y="2800"/>
                    <a:pt x="6321" y="2813"/>
                    <a:pt x="6326" y="2836"/>
                  </a:cubicBezTo>
                  <a:cubicBezTo>
                    <a:pt x="6320" y="2841"/>
                    <a:pt x="6308" y="2798"/>
                    <a:pt x="6300" y="2785"/>
                  </a:cubicBezTo>
                  <a:cubicBezTo>
                    <a:pt x="6303" y="2805"/>
                    <a:pt x="6312" y="2848"/>
                    <a:pt x="6319" y="2836"/>
                  </a:cubicBezTo>
                  <a:cubicBezTo>
                    <a:pt x="6320" y="2863"/>
                    <a:pt x="6326" y="2891"/>
                    <a:pt x="6334" y="2918"/>
                  </a:cubicBezTo>
                  <a:cubicBezTo>
                    <a:pt x="6341" y="2946"/>
                    <a:pt x="6349" y="2974"/>
                    <a:pt x="6355" y="3002"/>
                  </a:cubicBezTo>
                  <a:cubicBezTo>
                    <a:pt x="6357" y="2985"/>
                    <a:pt x="6353" y="2968"/>
                    <a:pt x="6348" y="2950"/>
                  </a:cubicBezTo>
                  <a:cubicBezTo>
                    <a:pt x="6346" y="2942"/>
                    <a:pt x="6343" y="2933"/>
                    <a:pt x="6340" y="2924"/>
                  </a:cubicBezTo>
                  <a:cubicBezTo>
                    <a:pt x="6337" y="2916"/>
                    <a:pt x="6335" y="2907"/>
                    <a:pt x="6332" y="2898"/>
                  </a:cubicBezTo>
                  <a:cubicBezTo>
                    <a:pt x="6337" y="2903"/>
                    <a:pt x="6342" y="2911"/>
                    <a:pt x="6346" y="2921"/>
                  </a:cubicBezTo>
                  <a:cubicBezTo>
                    <a:pt x="6349" y="2931"/>
                    <a:pt x="6352" y="2943"/>
                    <a:pt x="6354" y="2955"/>
                  </a:cubicBezTo>
                  <a:cubicBezTo>
                    <a:pt x="6359" y="2980"/>
                    <a:pt x="6360" y="3006"/>
                    <a:pt x="6357" y="3025"/>
                  </a:cubicBezTo>
                  <a:cubicBezTo>
                    <a:pt x="6371" y="3070"/>
                    <a:pt x="6380" y="3116"/>
                    <a:pt x="6375" y="3159"/>
                  </a:cubicBezTo>
                  <a:cubicBezTo>
                    <a:pt x="6379" y="3177"/>
                    <a:pt x="6382" y="3194"/>
                    <a:pt x="6385" y="3211"/>
                  </a:cubicBezTo>
                  <a:cubicBezTo>
                    <a:pt x="6388" y="3229"/>
                    <a:pt x="6388" y="3246"/>
                    <a:pt x="6390" y="3264"/>
                  </a:cubicBezTo>
                  <a:cubicBezTo>
                    <a:pt x="6393" y="3299"/>
                    <a:pt x="6394" y="3334"/>
                    <a:pt x="6395" y="3368"/>
                  </a:cubicBezTo>
                  <a:cubicBezTo>
                    <a:pt x="6395" y="3403"/>
                    <a:pt x="6395" y="3438"/>
                    <a:pt x="6395" y="3473"/>
                  </a:cubicBezTo>
                  <a:cubicBezTo>
                    <a:pt x="6395" y="3490"/>
                    <a:pt x="6396" y="3508"/>
                    <a:pt x="6396" y="3526"/>
                  </a:cubicBezTo>
                  <a:cubicBezTo>
                    <a:pt x="6396" y="3543"/>
                    <a:pt x="6396" y="3561"/>
                    <a:pt x="6396" y="3579"/>
                  </a:cubicBezTo>
                  <a:cubicBezTo>
                    <a:pt x="6402" y="3564"/>
                    <a:pt x="6404" y="3549"/>
                    <a:pt x="6407" y="3534"/>
                  </a:cubicBezTo>
                  <a:cubicBezTo>
                    <a:pt x="6410" y="3518"/>
                    <a:pt x="6412" y="3503"/>
                    <a:pt x="6419" y="3489"/>
                  </a:cubicBezTo>
                  <a:cubicBezTo>
                    <a:pt x="6418" y="3455"/>
                    <a:pt x="6420" y="3422"/>
                    <a:pt x="6431" y="3390"/>
                  </a:cubicBezTo>
                  <a:cubicBezTo>
                    <a:pt x="6430" y="3379"/>
                    <a:pt x="6427" y="3385"/>
                    <a:pt x="6425" y="3377"/>
                  </a:cubicBezTo>
                  <a:cubicBezTo>
                    <a:pt x="6438" y="3354"/>
                    <a:pt x="6427" y="3326"/>
                    <a:pt x="6432" y="3302"/>
                  </a:cubicBezTo>
                  <a:cubicBezTo>
                    <a:pt x="6437" y="3290"/>
                    <a:pt x="6440" y="3305"/>
                    <a:pt x="6444" y="3322"/>
                  </a:cubicBezTo>
                  <a:cubicBezTo>
                    <a:pt x="6451" y="3291"/>
                    <a:pt x="6443" y="3258"/>
                    <a:pt x="6446" y="3227"/>
                  </a:cubicBezTo>
                  <a:cubicBezTo>
                    <a:pt x="6450" y="3203"/>
                    <a:pt x="6454" y="3240"/>
                    <a:pt x="6458" y="3223"/>
                  </a:cubicBezTo>
                  <a:cubicBezTo>
                    <a:pt x="6462" y="3177"/>
                    <a:pt x="6448" y="3151"/>
                    <a:pt x="6443" y="3097"/>
                  </a:cubicBezTo>
                  <a:cubicBezTo>
                    <a:pt x="6451" y="3082"/>
                    <a:pt x="6461" y="3143"/>
                    <a:pt x="6467" y="3165"/>
                  </a:cubicBezTo>
                  <a:cubicBezTo>
                    <a:pt x="6467" y="3155"/>
                    <a:pt x="6468" y="3145"/>
                    <a:pt x="6471" y="3136"/>
                  </a:cubicBezTo>
                  <a:cubicBezTo>
                    <a:pt x="6469" y="3130"/>
                    <a:pt x="6468" y="3138"/>
                    <a:pt x="6466" y="3141"/>
                  </a:cubicBezTo>
                  <a:cubicBezTo>
                    <a:pt x="6461" y="3117"/>
                    <a:pt x="6468" y="3104"/>
                    <a:pt x="6458" y="3093"/>
                  </a:cubicBezTo>
                  <a:cubicBezTo>
                    <a:pt x="6460" y="3082"/>
                    <a:pt x="6464" y="3088"/>
                    <a:pt x="6466" y="3076"/>
                  </a:cubicBezTo>
                  <a:cubicBezTo>
                    <a:pt x="6458" y="3035"/>
                    <a:pt x="6455" y="2996"/>
                    <a:pt x="6454" y="2957"/>
                  </a:cubicBezTo>
                  <a:cubicBezTo>
                    <a:pt x="6448" y="2942"/>
                    <a:pt x="6443" y="2942"/>
                    <a:pt x="6440" y="2956"/>
                  </a:cubicBezTo>
                  <a:cubicBezTo>
                    <a:pt x="6434" y="2944"/>
                    <a:pt x="6432" y="2932"/>
                    <a:pt x="6430" y="2920"/>
                  </a:cubicBezTo>
                  <a:cubicBezTo>
                    <a:pt x="6436" y="2907"/>
                    <a:pt x="6442" y="2903"/>
                    <a:pt x="6448" y="2897"/>
                  </a:cubicBezTo>
                  <a:cubicBezTo>
                    <a:pt x="6451" y="2909"/>
                    <a:pt x="6453" y="2923"/>
                    <a:pt x="6456" y="2936"/>
                  </a:cubicBezTo>
                  <a:cubicBezTo>
                    <a:pt x="6459" y="2950"/>
                    <a:pt x="6463" y="2964"/>
                    <a:pt x="6466" y="2977"/>
                  </a:cubicBezTo>
                  <a:cubicBezTo>
                    <a:pt x="6474" y="3002"/>
                    <a:pt x="6483" y="3024"/>
                    <a:pt x="6491" y="3031"/>
                  </a:cubicBezTo>
                  <a:lnTo>
                    <a:pt x="6495" y="3059"/>
                  </a:lnTo>
                  <a:cubicBezTo>
                    <a:pt x="6496" y="3068"/>
                    <a:pt x="6496" y="3077"/>
                    <a:pt x="6497" y="3087"/>
                  </a:cubicBezTo>
                  <a:cubicBezTo>
                    <a:pt x="6499" y="3105"/>
                    <a:pt x="6501" y="3124"/>
                    <a:pt x="6502" y="3143"/>
                  </a:cubicBezTo>
                  <a:cubicBezTo>
                    <a:pt x="6504" y="3180"/>
                    <a:pt x="6506" y="3217"/>
                    <a:pt x="6502" y="3254"/>
                  </a:cubicBezTo>
                  <a:cubicBezTo>
                    <a:pt x="6516" y="3236"/>
                    <a:pt x="6511" y="3291"/>
                    <a:pt x="6509" y="3322"/>
                  </a:cubicBezTo>
                  <a:cubicBezTo>
                    <a:pt x="6502" y="3329"/>
                    <a:pt x="6510" y="3290"/>
                    <a:pt x="6505" y="3279"/>
                  </a:cubicBezTo>
                  <a:cubicBezTo>
                    <a:pt x="6497" y="3309"/>
                    <a:pt x="6512" y="3344"/>
                    <a:pt x="6513" y="3377"/>
                  </a:cubicBezTo>
                  <a:cubicBezTo>
                    <a:pt x="6507" y="3399"/>
                    <a:pt x="6506" y="3362"/>
                    <a:pt x="6504" y="3393"/>
                  </a:cubicBezTo>
                  <a:cubicBezTo>
                    <a:pt x="6515" y="3402"/>
                    <a:pt x="6510" y="3485"/>
                    <a:pt x="6505" y="3528"/>
                  </a:cubicBezTo>
                  <a:cubicBezTo>
                    <a:pt x="6512" y="3566"/>
                    <a:pt x="6502" y="3607"/>
                    <a:pt x="6501" y="3657"/>
                  </a:cubicBezTo>
                  <a:cubicBezTo>
                    <a:pt x="6512" y="3664"/>
                    <a:pt x="6509" y="3614"/>
                    <a:pt x="6512" y="3598"/>
                  </a:cubicBezTo>
                  <a:cubicBezTo>
                    <a:pt x="6513" y="3620"/>
                    <a:pt x="6514" y="3657"/>
                    <a:pt x="6512" y="3697"/>
                  </a:cubicBezTo>
                  <a:cubicBezTo>
                    <a:pt x="6508" y="3738"/>
                    <a:pt x="6501" y="3782"/>
                    <a:pt x="6490" y="3818"/>
                  </a:cubicBezTo>
                  <a:cubicBezTo>
                    <a:pt x="6493" y="3845"/>
                    <a:pt x="6481" y="3900"/>
                    <a:pt x="6472" y="3952"/>
                  </a:cubicBezTo>
                  <a:cubicBezTo>
                    <a:pt x="6468" y="3978"/>
                    <a:pt x="6464" y="4003"/>
                    <a:pt x="6462" y="4022"/>
                  </a:cubicBezTo>
                  <a:cubicBezTo>
                    <a:pt x="6460" y="4042"/>
                    <a:pt x="6462" y="4056"/>
                    <a:pt x="6468" y="4062"/>
                  </a:cubicBezTo>
                  <a:cubicBezTo>
                    <a:pt x="6452" y="4104"/>
                    <a:pt x="6462" y="4126"/>
                    <a:pt x="6448" y="4160"/>
                  </a:cubicBezTo>
                  <a:cubicBezTo>
                    <a:pt x="6442" y="4158"/>
                    <a:pt x="6450" y="4135"/>
                    <a:pt x="6442" y="4137"/>
                  </a:cubicBezTo>
                  <a:cubicBezTo>
                    <a:pt x="6440" y="4149"/>
                    <a:pt x="6438" y="4162"/>
                    <a:pt x="6437" y="4174"/>
                  </a:cubicBezTo>
                  <a:cubicBezTo>
                    <a:pt x="6435" y="4186"/>
                    <a:pt x="6433" y="4198"/>
                    <a:pt x="6431" y="4210"/>
                  </a:cubicBezTo>
                  <a:cubicBezTo>
                    <a:pt x="6427" y="4233"/>
                    <a:pt x="6425" y="4255"/>
                    <a:pt x="6423" y="4274"/>
                  </a:cubicBezTo>
                  <a:cubicBezTo>
                    <a:pt x="6420" y="4313"/>
                    <a:pt x="6421" y="4342"/>
                    <a:pt x="6431" y="4350"/>
                  </a:cubicBezTo>
                  <a:cubicBezTo>
                    <a:pt x="6443" y="4330"/>
                    <a:pt x="6461" y="4292"/>
                    <a:pt x="6466" y="4306"/>
                  </a:cubicBezTo>
                  <a:cubicBezTo>
                    <a:pt x="6478" y="4282"/>
                    <a:pt x="6490" y="4250"/>
                    <a:pt x="6502" y="4222"/>
                  </a:cubicBezTo>
                  <a:cubicBezTo>
                    <a:pt x="6514" y="4195"/>
                    <a:pt x="6524" y="4172"/>
                    <a:pt x="6537" y="4168"/>
                  </a:cubicBezTo>
                  <a:cubicBezTo>
                    <a:pt x="6534" y="4141"/>
                    <a:pt x="6550" y="4097"/>
                    <a:pt x="6541" y="4088"/>
                  </a:cubicBezTo>
                  <a:cubicBezTo>
                    <a:pt x="6537" y="4096"/>
                    <a:pt x="6538" y="4105"/>
                    <a:pt x="6538" y="4114"/>
                  </a:cubicBezTo>
                  <a:cubicBezTo>
                    <a:pt x="6528" y="4124"/>
                    <a:pt x="6534" y="4110"/>
                    <a:pt x="6535" y="4092"/>
                  </a:cubicBezTo>
                  <a:cubicBezTo>
                    <a:pt x="6545" y="4079"/>
                    <a:pt x="6551" y="4063"/>
                    <a:pt x="6554" y="4047"/>
                  </a:cubicBezTo>
                  <a:cubicBezTo>
                    <a:pt x="6563" y="4030"/>
                    <a:pt x="6565" y="4038"/>
                    <a:pt x="6564" y="4057"/>
                  </a:cubicBezTo>
                  <a:cubicBezTo>
                    <a:pt x="6567" y="4050"/>
                    <a:pt x="6569" y="4042"/>
                    <a:pt x="6569" y="4036"/>
                  </a:cubicBezTo>
                  <a:cubicBezTo>
                    <a:pt x="6570" y="4030"/>
                    <a:pt x="6569" y="4026"/>
                    <a:pt x="6567" y="4025"/>
                  </a:cubicBezTo>
                  <a:cubicBezTo>
                    <a:pt x="6577" y="4008"/>
                    <a:pt x="6584" y="3976"/>
                    <a:pt x="6589" y="3941"/>
                  </a:cubicBezTo>
                  <a:cubicBezTo>
                    <a:pt x="6595" y="3907"/>
                    <a:pt x="6599" y="3869"/>
                    <a:pt x="6600" y="3838"/>
                  </a:cubicBezTo>
                  <a:cubicBezTo>
                    <a:pt x="6613" y="3805"/>
                    <a:pt x="6617" y="3769"/>
                    <a:pt x="6618" y="3732"/>
                  </a:cubicBezTo>
                  <a:cubicBezTo>
                    <a:pt x="6618" y="3723"/>
                    <a:pt x="6618" y="3714"/>
                    <a:pt x="6618" y="3704"/>
                  </a:cubicBezTo>
                  <a:cubicBezTo>
                    <a:pt x="6617" y="3695"/>
                    <a:pt x="6617" y="3686"/>
                    <a:pt x="6616" y="3676"/>
                  </a:cubicBezTo>
                  <a:cubicBezTo>
                    <a:pt x="6614" y="3657"/>
                    <a:pt x="6613" y="3639"/>
                    <a:pt x="6612" y="3620"/>
                  </a:cubicBezTo>
                  <a:cubicBezTo>
                    <a:pt x="6613" y="3616"/>
                    <a:pt x="6615" y="3612"/>
                    <a:pt x="6617" y="3609"/>
                  </a:cubicBezTo>
                  <a:cubicBezTo>
                    <a:pt x="6631" y="3641"/>
                    <a:pt x="6626" y="3711"/>
                    <a:pt x="6631" y="3749"/>
                  </a:cubicBezTo>
                  <a:cubicBezTo>
                    <a:pt x="6637" y="3738"/>
                    <a:pt x="6635" y="3725"/>
                    <a:pt x="6644" y="3714"/>
                  </a:cubicBezTo>
                  <a:cubicBezTo>
                    <a:pt x="6641" y="3658"/>
                    <a:pt x="6642" y="3614"/>
                    <a:pt x="6645" y="3570"/>
                  </a:cubicBezTo>
                  <a:cubicBezTo>
                    <a:pt x="6645" y="3560"/>
                    <a:pt x="6646" y="3549"/>
                    <a:pt x="6646" y="3538"/>
                  </a:cubicBezTo>
                  <a:cubicBezTo>
                    <a:pt x="6646" y="3527"/>
                    <a:pt x="6647" y="3515"/>
                    <a:pt x="6647" y="3504"/>
                  </a:cubicBezTo>
                  <a:cubicBezTo>
                    <a:pt x="6647" y="3481"/>
                    <a:pt x="6646" y="3457"/>
                    <a:pt x="6644" y="3430"/>
                  </a:cubicBezTo>
                  <a:cubicBezTo>
                    <a:pt x="6646" y="3427"/>
                    <a:pt x="6648" y="3431"/>
                    <a:pt x="6650" y="3425"/>
                  </a:cubicBezTo>
                  <a:cubicBezTo>
                    <a:pt x="6650" y="3464"/>
                    <a:pt x="6655" y="3522"/>
                    <a:pt x="6662" y="3544"/>
                  </a:cubicBezTo>
                  <a:cubicBezTo>
                    <a:pt x="6669" y="3528"/>
                    <a:pt x="6664" y="3510"/>
                    <a:pt x="6669" y="3494"/>
                  </a:cubicBezTo>
                  <a:cubicBezTo>
                    <a:pt x="6662" y="3500"/>
                    <a:pt x="6661" y="3483"/>
                    <a:pt x="6667" y="3461"/>
                  </a:cubicBezTo>
                  <a:cubicBezTo>
                    <a:pt x="6662" y="3466"/>
                    <a:pt x="6657" y="3465"/>
                    <a:pt x="6653" y="3458"/>
                  </a:cubicBezTo>
                  <a:cubicBezTo>
                    <a:pt x="6656" y="3440"/>
                    <a:pt x="6657" y="3410"/>
                    <a:pt x="6656" y="3386"/>
                  </a:cubicBezTo>
                  <a:cubicBezTo>
                    <a:pt x="6654" y="3363"/>
                    <a:pt x="6649" y="3346"/>
                    <a:pt x="6642" y="3353"/>
                  </a:cubicBezTo>
                  <a:cubicBezTo>
                    <a:pt x="6636" y="3337"/>
                    <a:pt x="6652" y="3348"/>
                    <a:pt x="6647" y="3323"/>
                  </a:cubicBezTo>
                  <a:cubicBezTo>
                    <a:pt x="6651" y="3319"/>
                    <a:pt x="6651" y="3348"/>
                    <a:pt x="6657" y="3337"/>
                  </a:cubicBezTo>
                  <a:cubicBezTo>
                    <a:pt x="6659" y="3312"/>
                    <a:pt x="6646" y="3288"/>
                    <a:pt x="6641" y="3296"/>
                  </a:cubicBezTo>
                  <a:cubicBezTo>
                    <a:pt x="6639" y="3279"/>
                    <a:pt x="6650" y="3283"/>
                    <a:pt x="6654" y="3267"/>
                  </a:cubicBezTo>
                  <a:cubicBezTo>
                    <a:pt x="6649" y="3233"/>
                    <a:pt x="6644" y="3254"/>
                    <a:pt x="6639" y="3233"/>
                  </a:cubicBezTo>
                  <a:cubicBezTo>
                    <a:pt x="6635" y="3216"/>
                    <a:pt x="6644" y="3212"/>
                    <a:pt x="6646" y="3222"/>
                  </a:cubicBezTo>
                  <a:cubicBezTo>
                    <a:pt x="6649" y="3195"/>
                    <a:pt x="6638" y="3201"/>
                    <a:pt x="6635" y="3195"/>
                  </a:cubicBezTo>
                  <a:cubicBezTo>
                    <a:pt x="6635" y="3187"/>
                    <a:pt x="6639" y="3162"/>
                    <a:pt x="6644" y="3159"/>
                  </a:cubicBezTo>
                  <a:cubicBezTo>
                    <a:pt x="6651" y="3174"/>
                    <a:pt x="6650" y="3189"/>
                    <a:pt x="6654" y="3204"/>
                  </a:cubicBezTo>
                  <a:cubicBezTo>
                    <a:pt x="6659" y="3167"/>
                    <a:pt x="6646" y="3149"/>
                    <a:pt x="6639" y="3152"/>
                  </a:cubicBezTo>
                  <a:cubicBezTo>
                    <a:pt x="6637" y="3129"/>
                    <a:pt x="6636" y="3108"/>
                    <a:pt x="6633" y="3089"/>
                  </a:cubicBezTo>
                  <a:cubicBezTo>
                    <a:pt x="6630" y="3069"/>
                    <a:pt x="6626" y="3052"/>
                    <a:pt x="6617" y="3037"/>
                  </a:cubicBezTo>
                  <a:cubicBezTo>
                    <a:pt x="6619" y="3005"/>
                    <a:pt x="6627" y="3041"/>
                    <a:pt x="6630" y="3026"/>
                  </a:cubicBezTo>
                  <a:cubicBezTo>
                    <a:pt x="6636" y="3051"/>
                    <a:pt x="6638" y="3076"/>
                    <a:pt x="6641" y="3102"/>
                  </a:cubicBezTo>
                  <a:cubicBezTo>
                    <a:pt x="6647" y="3078"/>
                    <a:pt x="6654" y="3079"/>
                    <a:pt x="6662" y="3104"/>
                  </a:cubicBezTo>
                  <a:cubicBezTo>
                    <a:pt x="6665" y="3088"/>
                    <a:pt x="6660" y="3073"/>
                    <a:pt x="6656" y="3072"/>
                  </a:cubicBezTo>
                  <a:cubicBezTo>
                    <a:pt x="6660" y="3071"/>
                    <a:pt x="6660" y="3063"/>
                    <a:pt x="6660" y="3055"/>
                  </a:cubicBezTo>
                  <a:cubicBezTo>
                    <a:pt x="6660" y="3047"/>
                    <a:pt x="6659" y="3039"/>
                    <a:pt x="6664" y="3035"/>
                  </a:cubicBezTo>
                  <a:cubicBezTo>
                    <a:pt x="6652" y="3000"/>
                    <a:pt x="6649" y="2968"/>
                    <a:pt x="6645" y="2921"/>
                  </a:cubicBezTo>
                  <a:cubicBezTo>
                    <a:pt x="6649" y="2912"/>
                    <a:pt x="6656" y="2954"/>
                    <a:pt x="6650" y="2965"/>
                  </a:cubicBezTo>
                  <a:cubicBezTo>
                    <a:pt x="6652" y="2972"/>
                    <a:pt x="6652" y="2969"/>
                    <a:pt x="6653" y="2965"/>
                  </a:cubicBezTo>
                  <a:cubicBezTo>
                    <a:pt x="6655" y="2970"/>
                    <a:pt x="6656" y="2974"/>
                    <a:pt x="6658" y="2978"/>
                  </a:cubicBezTo>
                  <a:cubicBezTo>
                    <a:pt x="6662" y="2953"/>
                    <a:pt x="6653" y="2928"/>
                    <a:pt x="6648" y="2902"/>
                  </a:cubicBezTo>
                  <a:cubicBezTo>
                    <a:pt x="6654" y="2890"/>
                    <a:pt x="6662" y="2904"/>
                    <a:pt x="6668" y="2891"/>
                  </a:cubicBezTo>
                  <a:cubicBezTo>
                    <a:pt x="6659" y="2878"/>
                    <a:pt x="6662" y="2877"/>
                    <a:pt x="6653" y="2852"/>
                  </a:cubicBezTo>
                  <a:cubicBezTo>
                    <a:pt x="6654" y="2829"/>
                    <a:pt x="6659" y="2836"/>
                    <a:pt x="6661" y="2821"/>
                  </a:cubicBezTo>
                  <a:cubicBezTo>
                    <a:pt x="6656" y="2805"/>
                    <a:pt x="6654" y="2809"/>
                    <a:pt x="6650" y="2802"/>
                  </a:cubicBezTo>
                  <a:cubicBezTo>
                    <a:pt x="6651" y="2784"/>
                    <a:pt x="6657" y="2800"/>
                    <a:pt x="6657" y="2777"/>
                  </a:cubicBezTo>
                  <a:cubicBezTo>
                    <a:pt x="6653" y="2758"/>
                    <a:pt x="6650" y="2739"/>
                    <a:pt x="6646" y="2720"/>
                  </a:cubicBezTo>
                  <a:cubicBezTo>
                    <a:pt x="6643" y="2701"/>
                    <a:pt x="6640" y="2682"/>
                    <a:pt x="6636" y="2664"/>
                  </a:cubicBezTo>
                  <a:cubicBezTo>
                    <a:pt x="6641" y="2646"/>
                    <a:pt x="6643" y="2678"/>
                    <a:pt x="6654" y="2695"/>
                  </a:cubicBezTo>
                  <a:cubicBezTo>
                    <a:pt x="6655" y="2676"/>
                    <a:pt x="6641" y="2657"/>
                    <a:pt x="6646" y="2638"/>
                  </a:cubicBezTo>
                  <a:cubicBezTo>
                    <a:pt x="6643" y="2639"/>
                    <a:pt x="6637" y="2625"/>
                    <a:pt x="6636" y="2632"/>
                  </a:cubicBezTo>
                  <a:cubicBezTo>
                    <a:pt x="6633" y="2609"/>
                    <a:pt x="6629" y="2586"/>
                    <a:pt x="6624" y="2563"/>
                  </a:cubicBezTo>
                  <a:cubicBezTo>
                    <a:pt x="6618" y="2540"/>
                    <a:pt x="6612" y="2517"/>
                    <a:pt x="6605" y="2494"/>
                  </a:cubicBezTo>
                  <a:cubicBezTo>
                    <a:pt x="6591" y="2449"/>
                    <a:pt x="6578" y="2403"/>
                    <a:pt x="6567" y="2358"/>
                  </a:cubicBezTo>
                  <a:cubicBezTo>
                    <a:pt x="6563" y="2352"/>
                    <a:pt x="6564" y="2365"/>
                    <a:pt x="6564" y="2371"/>
                  </a:cubicBezTo>
                  <a:cubicBezTo>
                    <a:pt x="6555" y="2358"/>
                    <a:pt x="6547" y="2344"/>
                    <a:pt x="6543" y="2329"/>
                  </a:cubicBezTo>
                  <a:cubicBezTo>
                    <a:pt x="6553" y="2315"/>
                    <a:pt x="6543" y="2285"/>
                    <a:pt x="6528" y="2253"/>
                  </a:cubicBezTo>
                  <a:cubicBezTo>
                    <a:pt x="6513" y="2221"/>
                    <a:pt x="6493" y="2186"/>
                    <a:pt x="6487" y="2160"/>
                  </a:cubicBezTo>
                  <a:cubicBezTo>
                    <a:pt x="6502" y="2165"/>
                    <a:pt x="6513" y="2184"/>
                    <a:pt x="6524" y="2208"/>
                  </a:cubicBezTo>
                  <a:cubicBezTo>
                    <a:pt x="6529" y="2219"/>
                    <a:pt x="6534" y="2232"/>
                    <a:pt x="6540" y="2245"/>
                  </a:cubicBezTo>
                  <a:cubicBezTo>
                    <a:pt x="6546" y="2258"/>
                    <a:pt x="6551" y="2272"/>
                    <a:pt x="6557" y="2283"/>
                  </a:cubicBezTo>
                  <a:cubicBezTo>
                    <a:pt x="6556" y="2270"/>
                    <a:pt x="6550" y="2255"/>
                    <a:pt x="6545" y="2243"/>
                  </a:cubicBezTo>
                  <a:cubicBezTo>
                    <a:pt x="6540" y="2231"/>
                    <a:pt x="6537" y="2221"/>
                    <a:pt x="6542" y="2215"/>
                  </a:cubicBezTo>
                  <a:cubicBezTo>
                    <a:pt x="6534" y="2204"/>
                    <a:pt x="6527" y="2192"/>
                    <a:pt x="6519" y="2180"/>
                  </a:cubicBezTo>
                  <a:cubicBezTo>
                    <a:pt x="6517" y="2165"/>
                    <a:pt x="6521" y="2168"/>
                    <a:pt x="6522" y="2161"/>
                  </a:cubicBezTo>
                  <a:cubicBezTo>
                    <a:pt x="6527" y="2177"/>
                    <a:pt x="6540" y="2192"/>
                    <a:pt x="6541" y="2209"/>
                  </a:cubicBezTo>
                  <a:cubicBezTo>
                    <a:pt x="6546" y="2198"/>
                    <a:pt x="6551" y="2223"/>
                    <a:pt x="6560" y="2226"/>
                  </a:cubicBezTo>
                  <a:cubicBezTo>
                    <a:pt x="6564" y="2195"/>
                    <a:pt x="6523" y="2171"/>
                    <a:pt x="6528" y="2141"/>
                  </a:cubicBezTo>
                  <a:cubicBezTo>
                    <a:pt x="6518" y="2128"/>
                    <a:pt x="6509" y="2115"/>
                    <a:pt x="6500" y="2103"/>
                  </a:cubicBezTo>
                  <a:cubicBezTo>
                    <a:pt x="6490" y="2090"/>
                    <a:pt x="6480" y="2078"/>
                    <a:pt x="6471" y="2067"/>
                  </a:cubicBezTo>
                  <a:cubicBezTo>
                    <a:pt x="6466" y="2042"/>
                    <a:pt x="6476" y="2054"/>
                    <a:pt x="6485" y="2065"/>
                  </a:cubicBezTo>
                  <a:cubicBezTo>
                    <a:pt x="6486" y="2043"/>
                    <a:pt x="6471" y="2024"/>
                    <a:pt x="6465" y="2004"/>
                  </a:cubicBezTo>
                  <a:cubicBezTo>
                    <a:pt x="6462" y="2009"/>
                    <a:pt x="6456" y="2005"/>
                    <a:pt x="6442" y="1983"/>
                  </a:cubicBezTo>
                  <a:cubicBezTo>
                    <a:pt x="6445" y="1995"/>
                    <a:pt x="6455" y="2006"/>
                    <a:pt x="6453" y="2020"/>
                  </a:cubicBezTo>
                  <a:cubicBezTo>
                    <a:pt x="6441" y="2001"/>
                    <a:pt x="6433" y="1981"/>
                    <a:pt x="6430" y="1960"/>
                  </a:cubicBezTo>
                  <a:cubicBezTo>
                    <a:pt x="6418" y="1943"/>
                    <a:pt x="6404" y="1927"/>
                    <a:pt x="6392" y="1911"/>
                  </a:cubicBezTo>
                  <a:cubicBezTo>
                    <a:pt x="6397" y="1899"/>
                    <a:pt x="6404" y="1920"/>
                    <a:pt x="6387" y="1880"/>
                  </a:cubicBezTo>
                  <a:cubicBezTo>
                    <a:pt x="6379" y="1851"/>
                    <a:pt x="6402" y="1890"/>
                    <a:pt x="6396" y="1865"/>
                  </a:cubicBezTo>
                  <a:cubicBezTo>
                    <a:pt x="6376" y="1862"/>
                    <a:pt x="6367" y="1827"/>
                    <a:pt x="6336" y="1796"/>
                  </a:cubicBezTo>
                  <a:cubicBezTo>
                    <a:pt x="6322" y="1761"/>
                    <a:pt x="6305" y="1727"/>
                    <a:pt x="6292" y="1691"/>
                  </a:cubicBezTo>
                  <a:cubicBezTo>
                    <a:pt x="6264" y="1671"/>
                    <a:pt x="6242" y="1640"/>
                    <a:pt x="6212" y="1606"/>
                  </a:cubicBezTo>
                  <a:cubicBezTo>
                    <a:pt x="6203" y="1579"/>
                    <a:pt x="6231" y="1621"/>
                    <a:pt x="6232" y="1613"/>
                  </a:cubicBezTo>
                  <a:cubicBezTo>
                    <a:pt x="6217" y="1588"/>
                    <a:pt x="6197" y="1565"/>
                    <a:pt x="6178" y="1547"/>
                  </a:cubicBezTo>
                  <a:cubicBezTo>
                    <a:pt x="6158" y="1528"/>
                    <a:pt x="6138" y="1515"/>
                    <a:pt x="6126" y="1506"/>
                  </a:cubicBezTo>
                  <a:cubicBezTo>
                    <a:pt x="6155" y="1558"/>
                    <a:pt x="6183" y="1564"/>
                    <a:pt x="6206" y="1595"/>
                  </a:cubicBezTo>
                  <a:cubicBezTo>
                    <a:pt x="6209" y="1606"/>
                    <a:pt x="6207" y="1607"/>
                    <a:pt x="6201" y="1604"/>
                  </a:cubicBezTo>
                  <a:cubicBezTo>
                    <a:pt x="6206" y="1619"/>
                    <a:pt x="6229" y="1637"/>
                    <a:pt x="6223" y="1622"/>
                  </a:cubicBezTo>
                  <a:cubicBezTo>
                    <a:pt x="6227" y="1635"/>
                    <a:pt x="6235" y="1649"/>
                    <a:pt x="6246" y="1665"/>
                  </a:cubicBezTo>
                  <a:cubicBezTo>
                    <a:pt x="6256" y="1680"/>
                    <a:pt x="6268" y="1697"/>
                    <a:pt x="6280" y="1714"/>
                  </a:cubicBezTo>
                  <a:cubicBezTo>
                    <a:pt x="6305" y="1749"/>
                    <a:pt x="6330" y="1786"/>
                    <a:pt x="6337" y="1822"/>
                  </a:cubicBezTo>
                  <a:cubicBezTo>
                    <a:pt x="6319" y="1805"/>
                    <a:pt x="6297" y="1776"/>
                    <a:pt x="6278" y="1744"/>
                  </a:cubicBezTo>
                  <a:cubicBezTo>
                    <a:pt x="6258" y="1711"/>
                    <a:pt x="6241" y="1675"/>
                    <a:pt x="6226" y="1648"/>
                  </a:cubicBezTo>
                  <a:cubicBezTo>
                    <a:pt x="6205" y="1635"/>
                    <a:pt x="6184" y="1610"/>
                    <a:pt x="6163" y="1579"/>
                  </a:cubicBezTo>
                  <a:cubicBezTo>
                    <a:pt x="6158" y="1571"/>
                    <a:pt x="6153" y="1563"/>
                    <a:pt x="6147" y="1554"/>
                  </a:cubicBezTo>
                  <a:cubicBezTo>
                    <a:pt x="6142" y="1546"/>
                    <a:pt x="6136" y="1538"/>
                    <a:pt x="6131" y="1529"/>
                  </a:cubicBezTo>
                  <a:cubicBezTo>
                    <a:pt x="6119" y="1513"/>
                    <a:pt x="6108" y="1495"/>
                    <a:pt x="6097" y="1479"/>
                  </a:cubicBezTo>
                  <a:cubicBezTo>
                    <a:pt x="6118" y="1493"/>
                    <a:pt x="6132" y="1500"/>
                    <a:pt x="6146" y="1499"/>
                  </a:cubicBezTo>
                  <a:cubicBezTo>
                    <a:pt x="6130" y="1487"/>
                    <a:pt x="6124" y="1472"/>
                    <a:pt x="6109" y="1460"/>
                  </a:cubicBezTo>
                  <a:cubicBezTo>
                    <a:pt x="6102" y="1432"/>
                    <a:pt x="6090" y="1416"/>
                    <a:pt x="6077" y="1402"/>
                  </a:cubicBezTo>
                  <a:cubicBezTo>
                    <a:pt x="6063" y="1387"/>
                    <a:pt x="6050" y="1373"/>
                    <a:pt x="6041" y="1347"/>
                  </a:cubicBezTo>
                  <a:cubicBezTo>
                    <a:pt x="6000" y="1303"/>
                    <a:pt x="6013" y="1318"/>
                    <a:pt x="5976" y="1275"/>
                  </a:cubicBezTo>
                  <a:cubicBezTo>
                    <a:pt x="5984" y="1290"/>
                    <a:pt x="5969" y="1275"/>
                    <a:pt x="5972" y="1284"/>
                  </a:cubicBezTo>
                  <a:cubicBezTo>
                    <a:pt x="5960" y="1272"/>
                    <a:pt x="5951" y="1258"/>
                    <a:pt x="5935" y="1248"/>
                  </a:cubicBezTo>
                  <a:cubicBezTo>
                    <a:pt x="5923" y="1222"/>
                    <a:pt x="5948" y="1247"/>
                    <a:pt x="5960" y="1263"/>
                  </a:cubicBezTo>
                  <a:cubicBezTo>
                    <a:pt x="5963" y="1254"/>
                    <a:pt x="5910" y="1202"/>
                    <a:pt x="5905" y="1208"/>
                  </a:cubicBezTo>
                  <a:cubicBezTo>
                    <a:pt x="5897" y="1198"/>
                    <a:pt x="5888" y="1189"/>
                    <a:pt x="5880" y="1179"/>
                  </a:cubicBezTo>
                  <a:cubicBezTo>
                    <a:pt x="5872" y="1169"/>
                    <a:pt x="5865" y="1159"/>
                    <a:pt x="5861" y="1147"/>
                  </a:cubicBezTo>
                  <a:cubicBezTo>
                    <a:pt x="5839" y="1119"/>
                    <a:pt x="5801" y="1102"/>
                    <a:pt x="5782" y="1072"/>
                  </a:cubicBezTo>
                  <a:cubicBezTo>
                    <a:pt x="5775" y="1049"/>
                    <a:pt x="5808" y="1072"/>
                    <a:pt x="5828" y="1080"/>
                  </a:cubicBezTo>
                  <a:cubicBezTo>
                    <a:pt x="5797" y="1047"/>
                    <a:pt x="5773" y="1040"/>
                    <a:pt x="5733" y="994"/>
                  </a:cubicBezTo>
                  <a:cubicBezTo>
                    <a:pt x="5722" y="973"/>
                    <a:pt x="5732" y="981"/>
                    <a:pt x="5713" y="962"/>
                  </a:cubicBezTo>
                  <a:cubicBezTo>
                    <a:pt x="5693" y="951"/>
                    <a:pt x="5738" y="992"/>
                    <a:pt x="5718" y="981"/>
                  </a:cubicBezTo>
                  <a:cubicBezTo>
                    <a:pt x="5731" y="995"/>
                    <a:pt x="5743" y="1009"/>
                    <a:pt x="5758" y="1021"/>
                  </a:cubicBezTo>
                  <a:cubicBezTo>
                    <a:pt x="5758" y="1027"/>
                    <a:pt x="5757" y="1029"/>
                    <a:pt x="5759" y="1032"/>
                  </a:cubicBezTo>
                  <a:cubicBezTo>
                    <a:pt x="5761" y="1036"/>
                    <a:pt x="5766" y="1041"/>
                    <a:pt x="5777" y="1053"/>
                  </a:cubicBezTo>
                  <a:cubicBezTo>
                    <a:pt x="5780" y="1059"/>
                    <a:pt x="5769" y="1051"/>
                    <a:pt x="5763" y="1047"/>
                  </a:cubicBezTo>
                  <a:cubicBezTo>
                    <a:pt x="5750" y="1036"/>
                    <a:pt x="5749" y="1018"/>
                    <a:pt x="5735" y="1007"/>
                  </a:cubicBezTo>
                  <a:cubicBezTo>
                    <a:pt x="5733" y="1009"/>
                    <a:pt x="5721" y="1000"/>
                    <a:pt x="5724" y="1007"/>
                  </a:cubicBezTo>
                  <a:cubicBezTo>
                    <a:pt x="5707" y="993"/>
                    <a:pt x="5696" y="976"/>
                    <a:pt x="5681" y="961"/>
                  </a:cubicBezTo>
                  <a:cubicBezTo>
                    <a:pt x="5678" y="952"/>
                    <a:pt x="5684" y="955"/>
                    <a:pt x="5695" y="966"/>
                  </a:cubicBezTo>
                  <a:cubicBezTo>
                    <a:pt x="5705" y="974"/>
                    <a:pt x="5697" y="972"/>
                    <a:pt x="5704" y="983"/>
                  </a:cubicBezTo>
                  <a:cubicBezTo>
                    <a:pt x="5710" y="982"/>
                    <a:pt x="5720" y="986"/>
                    <a:pt x="5713" y="970"/>
                  </a:cubicBezTo>
                  <a:cubicBezTo>
                    <a:pt x="5692" y="958"/>
                    <a:pt x="5674" y="946"/>
                    <a:pt x="5656" y="933"/>
                  </a:cubicBezTo>
                  <a:cubicBezTo>
                    <a:pt x="5638" y="921"/>
                    <a:pt x="5620" y="908"/>
                    <a:pt x="5603" y="895"/>
                  </a:cubicBezTo>
                  <a:cubicBezTo>
                    <a:pt x="5587" y="882"/>
                    <a:pt x="5570" y="869"/>
                    <a:pt x="5553" y="856"/>
                  </a:cubicBezTo>
                  <a:cubicBezTo>
                    <a:pt x="5536" y="843"/>
                    <a:pt x="5519" y="830"/>
                    <a:pt x="5501" y="819"/>
                  </a:cubicBezTo>
                  <a:cubicBezTo>
                    <a:pt x="5496" y="811"/>
                    <a:pt x="5491" y="803"/>
                    <a:pt x="5497" y="806"/>
                  </a:cubicBezTo>
                  <a:cubicBezTo>
                    <a:pt x="5488" y="805"/>
                    <a:pt x="5432" y="770"/>
                    <a:pt x="5400" y="743"/>
                  </a:cubicBezTo>
                  <a:cubicBezTo>
                    <a:pt x="5402" y="733"/>
                    <a:pt x="5456" y="774"/>
                    <a:pt x="5456" y="768"/>
                  </a:cubicBezTo>
                  <a:cubicBezTo>
                    <a:pt x="5464" y="784"/>
                    <a:pt x="5479" y="792"/>
                    <a:pt x="5462" y="771"/>
                  </a:cubicBezTo>
                  <a:cubicBezTo>
                    <a:pt x="5448" y="761"/>
                    <a:pt x="5433" y="751"/>
                    <a:pt x="5420" y="741"/>
                  </a:cubicBezTo>
                  <a:cubicBezTo>
                    <a:pt x="5413" y="736"/>
                    <a:pt x="5406" y="731"/>
                    <a:pt x="5399" y="726"/>
                  </a:cubicBezTo>
                  <a:cubicBezTo>
                    <a:pt x="5393" y="722"/>
                    <a:pt x="5386" y="717"/>
                    <a:pt x="5379" y="713"/>
                  </a:cubicBezTo>
                  <a:cubicBezTo>
                    <a:pt x="5353" y="695"/>
                    <a:pt x="5329" y="678"/>
                    <a:pt x="5308" y="661"/>
                  </a:cubicBezTo>
                  <a:cubicBezTo>
                    <a:pt x="5300" y="639"/>
                    <a:pt x="5365" y="696"/>
                    <a:pt x="5372" y="685"/>
                  </a:cubicBezTo>
                  <a:cubicBezTo>
                    <a:pt x="5353" y="671"/>
                    <a:pt x="5349" y="663"/>
                    <a:pt x="5334" y="662"/>
                  </a:cubicBezTo>
                  <a:cubicBezTo>
                    <a:pt x="5320" y="647"/>
                    <a:pt x="5300" y="632"/>
                    <a:pt x="5278" y="617"/>
                  </a:cubicBezTo>
                  <a:cubicBezTo>
                    <a:pt x="5255" y="602"/>
                    <a:pt x="5230" y="588"/>
                    <a:pt x="5205" y="573"/>
                  </a:cubicBezTo>
                  <a:cubicBezTo>
                    <a:pt x="5179" y="559"/>
                    <a:pt x="5154" y="545"/>
                    <a:pt x="5129" y="532"/>
                  </a:cubicBezTo>
                  <a:cubicBezTo>
                    <a:pt x="5105" y="520"/>
                    <a:pt x="5082" y="509"/>
                    <a:pt x="5064" y="498"/>
                  </a:cubicBezTo>
                  <a:cubicBezTo>
                    <a:pt x="5051" y="484"/>
                    <a:pt x="5111" y="517"/>
                    <a:pt x="5084" y="494"/>
                  </a:cubicBezTo>
                  <a:cubicBezTo>
                    <a:pt x="5068" y="496"/>
                    <a:pt x="5040" y="482"/>
                    <a:pt x="5016" y="469"/>
                  </a:cubicBezTo>
                  <a:cubicBezTo>
                    <a:pt x="5030" y="480"/>
                    <a:pt x="5044" y="493"/>
                    <a:pt x="5061" y="501"/>
                  </a:cubicBezTo>
                  <a:cubicBezTo>
                    <a:pt x="5064" y="504"/>
                    <a:pt x="5059" y="503"/>
                    <a:pt x="5063" y="508"/>
                  </a:cubicBezTo>
                  <a:cubicBezTo>
                    <a:pt x="5045" y="500"/>
                    <a:pt x="5031" y="489"/>
                    <a:pt x="5016" y="479"/>
                  </a:cubicBezTo>
                  <a:cubicBezTo>
                    <a:pt x="5008" y="473"/>
                    <a:pt x="5000" y="468"/>
                    <a:pt x="4992" y="464"/>
                  </a:cubicBezTo>
                  <a:cubicBezTo>
                    <a:pt x="4983" y="459"/>
                    <a:pt x="4974" y="456"/>
                    <a:pt x="4964" y="454"/>
                  </a:cubicBezTo>
                  <a:cubicBezTo>
                    <a:pt x="4956" y="446"/>
                    <a:pt x="4963" y="447"/>
                    <a:pt x="4954" y="438"/>
                  </a:cubicBezTo>
                  <a:cubicBezTo>
                    <a:pt x="4923" y="430"/>
                    <a:pt x="4902" y="411"/>
                    <a:pt x="4874" y="400"/>
                  </a:cubicBezTo>
                  <a:cubicBezTo>
                    <a:pt x="4867" y="393"/>
                    <a:pt x="4868" y="390"/>
                    <a:pt x="4874" y="390"/>
                  </a:cubicBezTo>
                  <a:cubicBezTo>
                    <a:pt x="4863" y="381"/>
                    <a:pt x="4846" y="380"/>
                    <a:pt x="4837" y="368"/>
                  </a:cubicBezTo>
                  <a:cubicBezTo>
                    <a:pt x="4824" y="364"/>
                    <a:pt x="4828" y="368"/>
                    <a:pt x="4833" y="374"/>
                  </a:cubicBezTo>
                  <a:cubicBezTo>
                    <a:pt x="4782" y="347"/>
                    <a:pt x="4739" y="326"/>
                    <a:pt x="4696" y="306"/>
                  </a:cubicBezTo>
                  <a:cubicBezTo>
                    <a:pt x="4652" y="288"/>
                    <a:pt x="4607" y="270"/>
                    <a:pt x="4555" y="250"/>
                  </a:cubicBezTo>
                  <a:cubicBezTo>
                    <a:pt x="4548" y="243"/>
                    <a:pt x="4555" y="243"/>
                    <a:pt x="4572" y="246"/>
                  </a:cubicBezTo>
                  <a:cubicBezTo>
                    <a:pt x="4563" y="242"/>
                    <a:pt x="4554" y="239"/>
                    <a:pt x="4545" y="236"/>
                  </a:cubicBezTo>
                  <a:cubicBezTo>
                    <a:pt x="4536" y="233"/>
                    <a:pt x="4527" y="230"/>
                    <a:pt x="4519" y="226"/>
                  </a:cubicBezTo>
                  <a:cubicBezTo>
                    <a:pt x="4489" y="219"/>
                    <a:pt x="4527" y="239"/>
                    <a:pt x="4500" y="234"/>
                  </a:cubicBezTo>
                  <a:cubicBezTo>
                    <a:pt x="4477" y="217"/>
                    <a:pt x="4449" y="210"/>
                    <a:pt x="4418" y="205"/>
                  </a:cubicBezTo>
                  <a:cubicBezTo>
                    <a:pt x="4404" y="196"/>
                    <a:pt x="4420" y="199"/>
                    <a:pt x="4400" y="187"/>
                  </a:cubicBezTo>
                  <a:cubicBezTo>
                    <a:pt x="4388" y="187"/>
                    <a:pt x="4401" y="196"/>
                    <a:pt x="4389" y="196"/>
                  </a:cubicBezTo>
                  <a:cubicBezTo>
                    <a:pt x="4360" y="176"/>
                    <a:pt x="4361" y="188"/>
                    <a:pt x="4317" y="175"/>
                  </a:cubicBezTo>
                  <a:cubicBezTo>
                    <a:pt x="4302" y="167"/>
                    <a:pt x="4318" y="169"/>
                    <a:pt x="4298" y="158"/>
                  </a:cubicBezTo>
                  <a:cubicBezTo>
                    <a:pt x="4292" y="159"/>
                    <a:pt x="4291" y="162"/>
                    <a:pt x="4300" y="168"/>
                  </a:cubicBezTo>
                  <a:cubicBezTo>
                    <a:pt x="4281" y="164"/>
                    <a:pt x="4252" y="153"/>
                    <a:pt x="4229" y="142"/>
                  </a:cubicBezTo>
                  <a:cubicBezTo>
                    <a:pt x="4205" y="132"/>
                    <a:pt x="4187" y="121"/>
                    <a:pt x="4190" y="116"/>
                  </a:cubicBezTo>
                  <a:cubicBezTo>
                    <a:pt x="4131" y="106"/>
                    <a:pt x="4231" y="137"/>
                    <a:pt x="4193" y="138"/>
                  </a:cubicBezTo>
                  <a:cubicBezTo>
                    <a:pt x="4173" y="132"/>
                    <a:pt x="4180" y="129"/>
                    <a:pt x="4155" y="118"/>
                  </a:cubicBezTo>
                  <a:cubicBezTo>
                    <a:pt x="4125" y="117"/>
                    <a:pt x="4094" y="102"/>
                    <a:pt x="4078" y="111"/>
                  </a:cubicBezTo>
                  <a:cubicBezTo>
                    <a:pt x="4065" y="108"/>
                    <a:pt x="4051" y="105"/>
                    <a:pt x="4039" y="102"/>
                  </a:cubicBezTo>
                  <a:cubicBezTo>
                    <a:pt x="4027" y="98"/>
                    <a:pt x="4018" y="94"/>
                    <a:pt x="4015" y="88"/>
                  </a:cubicBezTo>
                  <a:cubicBezTo>
                    <a:pt x="4004" y="88"/>
                    <a:pt x="3993" y="89"/>
                    <a:pt x="3982" y="89"/>
                  </a:cubicBezTo>
                  <a:cubicBezTo>
                    <a:pt x="4001" y="103"/>
                    <a:pt x="3992" y="84"/>
                    <a:pt x="4011" y="98"/>
                  </a:cubicBezTo>
                  <a:cubicBezTo>
                    <a:pt x="4001" y="102"/>
                    <a:pt x="3975" y="97"/>
                    <a:pt x="3944" y="91"/>
                  </a:cubicBezTo>
                  <a:cubicBezTo>
                    <a:pt x="3928" y="88"/>
                    <a:pt x="3912" y="84"/>
                    <a:pt x="3896" y="82"/>
                  </a:cubicBezTo>
                  <a:cubicBezTo>
                    <a:pt x="3880" y="80"/>
                    <a:pt x="3864" y="78"/>
                    <a:pt x="3850" y="78"/>
                  </a:cubicBezTo>
                  <a:cubicBezTo>
                    <a:pt x="3860" y="73"/>
                    <a:pt x="3856" y="67"/>
                    <a:pt x="3885" y="69"/>
                  </a:cubicBezTo>
                  <a:cubicBezTo>
                    <a:pt x="3846" y="52"/>
                    <a:pt x="3833" y="73"/>
                    <a:pt x="3789" y="68"/>
                  </a:cubicBezTo>
                  <a:cubicBezTo>
                    <a:pt x="3777" y="60"/>
                    <a:pt x="3763" y="58"/>
                    <a:pt x="3748" y="57"/>
                  </a:cubicBezTo>
                  <a:cubicBezTo>
                    <a:pt x="3734" y="56"/>
                    <a:pt x="3718" y="58"/>
                    <a:pt x="3703" y="59"/>
                  </a:cubicBezTo>
                  <a:cubicBezTo>
                    <a:pt x="3672" y="45"/>
                    <a:pt x="3636" y="46"/>
                    <a:pt x="3600" y="45"/>
                  </a:cubicBezTo>
                  <a:cubicBezTo>
                    <a:pt x="3593" y="36"/>
                    <a:pt x="3633" y="46"/>
                    <a:pt x="3645" y="41"/>
                  </a:cubicBezTo>
                  <a:cubicBezTo>
                    <a:pt x="3634" y="35"/>
                    <a:pt x="3664" y="33"/>
                    <a:pt x="3656" y="27"/>
                  </a:cubicBezTo>
                  <a:cubicBezTo>
                    <a:pt x="3638" y="30"/>
                    <a:pt x="3617" y="31"/>
                    <a:pt x="3596" y="32"/>
                  </a:cubicBezTo>
                  <a:cubicBezTo>
                    <a:pt x="3575" y="32"/>
                    <a:pt x="3555" y="35"/>
                    <a:pt x="3539" y="39"/>
                  </a:cubicBezTo>
                  <a:cubicBezTo>
                    <a:pt x="3530" y="36"/>
                    <a:pt x="3514" y="38"/>
                    <a:pt x="3491" y="33"/>
                  </a:cubicBezTo>
                  <a:cubicBezTo>
                    <a:pt x="3479" y="22"/>
                    <a:pt x="3565" y="35"/>
                    <a:pt x="3519" y="21"/>
                  </a:cubicBezTo>
                  <a:cubicBezTo>
                    <a:pt x="3539" y="15"/>
                    <a:pt x="3555" y="25"/>
                    <a:pt x="3575" y="20"/>
                  </a:cubicBezTo>
                  <a:cubicBezTo>
                    <a:pt x="3558" y="10"/>
                    <a:pt x="3504" y="21"/>
                    <a:pt x="3509" y="10"/>
                  </a:cubicBezTo>
                  <a:cubicBezTo>
                    <a:pt x="3488" y="15"/>
                    <a:pt x="3466" y="11"/>
                    <a:pt x="3432" y="15"/>
                  </a:cubicBezTo>
                  <a:cubicBezTo>
                    <a:pt x="3436" y="0"/>
                    <a:pt x="3397" y="14"/>
                    <a:pt x="3366" y="4"/>
                  </a:cubicBezTo>
                  <a:cubicBezTo>
                    <a:pt x="3327" y="14"/>
                    <a:pt x="3290" y="10"/>
                    <a:pt x="3252" y="16"/>
                  </a:cubicBezTo>
                  <a:cubicBezTo>
                    <a:pt x="3252" y="20"/>
                    <a:pt x="3259" y="22"/>
                    <a:pt x="3269" y="24"/>
                  </a:cubicBezTo>
                  <a:cubicBezTo>
                    <a:pt x="3279" y="26"/>
                    <a:pt x="3291" y="26"/>
                    <a:pt x="3301" y="24"/>
                  </a:cubicBezTo>
                  <a:cubicBezTo>
                    <a:pt x="3298" y="30"/>
                    <a:pt x="3284" y="31"/>
                    <a:pt x="3267" y="30"/>
                  </a:cubicBezTo>
                  <a:cubicBezTo>
                    <a:pt x="3250" y="30"/>
                    <a:pt x="3231" y="29"/>
                    <a:pt x="3220" y="29"/>
                  </a:cubicBezTo>
                  <a:cubicBezTo>
                    <a:pt x="3214" y="24"/>
                    <a:pt x="3231" y="18"/>
                    <a:pt x="3240" y="17"/>
                  </a:cubicBezTo>
                  <a:cubicBezTo>
                    <a:pt x="3236" y="11"/>
                    <a:pt x="3218" y="12"/>
                    <a:pt x="3217" y="4"/>
                  </a:cubicBezTo>
                  <a:cubicBezTo>
                    <a:pt x="3214" y="19"/>
                    <a:pt x="3181" y="9"/>
                    <a:pt x="3147" y="21"/>
                  </a:cubicBezTo>
                  <a:cubicBezTo>
                    <a:pt x="3160" y="30"/>
                    <a:pt x="3176" y="19"/>
                    <a:pt x="3190" y="25"/>
                  </a:cubicBezTo>
                  <a:cubicBezTo>
                    <a:pt x="3169" y="27"/>
                    <a:pt x="3148" y="34"/>
                    <a:pt x="3128" y="27"/>
                  </a:cubicBezTo>
                  <a:cubicBezTo>
                    <a:pt x="3122" y="24"/>
                    <a:pt x="3139" y="25"/>
                    <a:pt x="3147" y="21"/>
                  </a:cubicBezTo>
                  <a:cubicBezTo>
                    <a:pt x="3138" y="18"/>
                    <a:pt x="3121" y="20"/>
                    <a:pt x="3129" y="17"/>
                  </a:cubicBezTo>
                  <a:cubicBezTo>
                    <a:pt x="3106" y="12"/>
                    <a:pt x="3121" y="28"/>
                    <a:pt x="3098" y="20"/>
                  </a:cubicBezTo>
                  <a:cubicBezTo>
                    <a:pt x="3104" y="25"/>
                    <a:pt x="3116" y="30"/>
                    <a:pt x="3096" y="37"/>
                  </a:cubicBezTo>
                  <a:cubicBezTo>
                    <a:pt x="3067" y="39"/>
                    <a:pt x="3095" y="31"/>
                    <a:pt x="3073" y="28"/>
                  </a:cubicBezTo>
                  <a:cubicBezTo>
                    <a:pt x="3056" y="34"/>
                    <a:pt x="3062" y="37"/>
                    <a:pt x="3066" y="41"/>
                  </a:cubicBezTo>
                  <a:cubicBezTo>
                    <a:pt x="3055" y="42"/>
                    <a:pt x="3045" y="40"/>
                    <a:pt x="3035" y="45"/>
                  </a:cubicBezTo>
                  <a:cubicBezTo>
                    <a:pt x="3003" y="40"/>
                    <a:pt x="3054" y="29"/>
                    <a:pt x="3031" y="23"/>
                  </a:cubicBezTo>
                  <a:cubicBezTo>
                    <a:pt x="3024" y="28"/>
                    <a:pt x="3013" y="34"/>
                    <a:pt x="3017" y="38"/>
                  </a:cubicBezTo>
                  <a:cubicBezTo>
                    <a:pt x="2996" y="47"/>
                    <a:pt x="2977" y="34"/>
                    <a:pt x="2956" y="46"/>
                  </a:cubicBezTo>
                  <a:cubicBezTo>
                    <a:pt x="2933" y="44"/>
                    <a:pt x="2940" y="40"/>
                    <a:pt x="2926" y="38"/>
                  </a:cubicBezTo>
                  <a:cubicBezTo>
                    <a:pt x="2899" y="48"/>
                    <a:pt x="2872" y="47"/>
                    <a:pt x="2846" y="49"/>
                  </a:cubicBezTo>
                  <a:cubicBezTo>
                    <a:pt x="2832" y="63"/>
                    <a:pt x="2786" y="66"/>
                    <a:pt x="2754" y="72"/>
                  </a:cubicBezTo>
                  <a:cubicBezTo>
                    <a:pt x="2737" y="71"/>
                    <a:pt x="2785" y="59"/>
                    <a:pt x="2754" y="61"/>
                  </a:cubicBezTo>
                  <a:cubicBezTo>
                    <a:pt x="2728" y="77"/>
                    <a:pt x="2697" y="77"/>
                    <a:pt x="2657" y="85"/>
                  </a:cubicBezTo>
                  <a:cubicBezTo>
                    <a:pt x="2632" y="94"/>
                    <a:pt x="2669" y="91"/>
                    <a:pt x="2651" y="99"/>
                  </a:cubicBezTo>
                  <a:cubicBezTo>
                    <a:pt x="2634" y="103"/>
                    <a:pt x="2632" y="101"/>
                    <a:pt x="2631" y="98"/>
                  </a:cubicBezTo>
                  <a:cubicBezTo>
                    <a:pt x="2630" y="95"/>
                    <a:pt x="2629" y="91"/>
                    <a:pt x="2615" y="92"/>
                  </a:cubicBezTo>
                  <a:cubicBezTo>
                    <a:pt x="2599" y="96"/>
                    <a:pt x="2593" y="100"/>
                    <a:pt x="2591" y="105"/>
                  </a:cubicBezTo>
                  <a:cubicBezTo>
                    <a:pt x="2560" y="102"/>
                    <a:pt x="2530" y="111"/>
                    <a:pt x="2501" y="122"/>
                  </a:cubicBezTo>
                  <a:cubicBezTo>
                    <a:pt x="2486" y="127"/>
                    <a:pt x="2471" y="133"/>
                    <a:pt x="2456" y="139"/>
                  </a:cubicBezTo>
                  <a:cubicBezTo>
                    <a:pt x="2442" y="144"/>
                    <a:pt x="2427" y="148"/>
                    <a:pt x="2412" y="149"/>
                  </a:cubicBezTo>
                  <a:cubicBezTo>
                    <a:pt x="2393" y="166"/>
                    <a:pt x="2380" y="168"/>
                    <a:pt x="2343" y="186"/>
                  </a:cubicBezTo>
                  <a:cubicBezTo>
                    <a:pt x="2332" y="190"/>
                    <a:pt x="2323" y="185"/>
                    <a:pt x="2301" y="194"/>
                  </a:cubicBezTo>
                  <a:cubicBezTo>
                    <a:pt x="2297" y="191"/>
                    <a:pt x="2305" y="187"/>
                    <a:pt x="2316" y="183"/>
                  </a:cubicBezTo>
                  <a:cubicBezTo>
                    <a:pt x="2322" y="180"/>
                    <a:pt x="2328" y="178"/>
                    <a:pt x="2333" y="176"/>
                  </a:cubicBezTo>
                  <a:cubicBezTo>
                    <a:pt x="2339" y="174"/>
                    <a:pt x="2344" y="171"/>
                    <a:pt x="2347" y="169"/>
                  </a:cubicBezTo>
                  <a:cubicBezTo>
                    <a:pt x="2328" y="171"/>
                    <a:pt x="2312" y="178"/>
                    <a:pt x="2298" y="184"/>
                  </a:cubicBezTo>
                  <a:cubicBezTo>
                    <a:pt x="2284" y="191"/>
                    <a:pt x="2272" y="199"/>
                    <a:pt x="2260" y="206"/>
                  </a:cubicBezTo>
                  <a:cubicBezTo>
                    <a:pt x="2230" y="213"/>
                    <a:pt x="2243" y="204"/>
                    <a:pt x="2223" y="204"/>
                  </a:cubicBezTo>
                  <a:cubicBezTo>
                    <a:pt x="2200" y="214"/>
                    <a:pt x="2185" y="214"/>
                    <a:pt x="2177" y="227"/>
                  </a:cubicBezTo>
                  <a:cubicBezTo>
                    <a:pt x="2169" y="227"/>
                    <a:pt x="2161" y="228"/>
                    <a:pt x="2153" y="229"/>
                  </a:cubicBezTo>
                  <a:cubicBezTo>
                    <a:pt x="2165" y="234"/>
                    <a:pt x="2105" y="261"/>
                    <a:pt x="2078" y="259"/>
                  </a:cubicBezTo>
                  <a:cubicBezTo>
                    <a:pt x="2064" y="279"/>
                    <a:pt x="2046" y="279"/>
                    <a:pt x="2016" y="290"/>
                  </a:cubicBezTo>
                  <a:cubicBezTo>
                    <a:pt x="1995" y="306"/>
                    <a:pt x="2020" y="291"/>
                    <a:pt x="2029" y="292"/>
                  </a:cubicBezTo>
                  <a:cubicBezTo>
                    <a:pt x="2017" y="302"/>
                    <a:pt x="2003" y="303"/>
                    <a:pt x="1990" y="311"/>
                  </a:cubicBezTo>
                  <a:cubicBezTo>
                    <a:pt x="1966" y="313"/>
                    <a:pt x="1981" y="306"/>
                    <a:pt x="1987" y="297"/>
                  </a:cubicBezTo>
                  <a:cubicBezTo>
                    <a:pt x="1962" y="308"/>
                    <a:pt x="1937" y="317"/>
                    <a:pt x="1910" y="318"/>
                  </a:cubicBezTo>
                  <a:cubicBezTo>
                    <a:pt x="1915" y="313"/>
                    <a:pt x="1921" y="310"/>
                    <a:pt x="1927" y="309"/>
                  </a:cubicBezTo>
                  <a:cubicBezTo>
                    <a:pt x="1924" y="306"/>
                    <a:pt x="1909" y="312"/>
                    <a:pt x="1893" y="319"/>
                  </a:cubicBezTo>
                  <a:cubicBezTo>
                    <a:pt x="1876" y="327"/>
                    <a:pt x="1858" y="337"/>
                    <a:pt x="1847" y="342"/>
                  </a:cubicBezTo>
                  <a:cubicBezTo>
                    <a:pt x="1877" y="330"/>
                    <a:pt x="1891" y="328"/>
                    <a:pt x="1904" y="326"/>
                  </a:cubicBezTo>
                  <a:cubicBezTo>
                    <a:pt x="1917" y="324"/>
                    <a:pt x="1930" y="322"/>
                    <a:pt x="1959" y="311"/>
                  </a:cubicBezTo>
                  <a:cubicBezTo>
                    <a:pt x="1911" y="349"/>
                    <a:pt x="1895" y="328"/>
                    <a:pt x="1856" y="351"/>
                  </a:cubicBezTo>
                  <a:cubicBezTo>
                    <a:pt x="1860" y="357"/>
                    <a:pt x="1904" y="344"/>
                    <a:pt x="1901" y="354"/>
                  </a:cubicBezTo>
                  <a:cubicBezTo>
                    <a:pt x="1884" y="355"/>
                    <a:pt x="1847" y="375"/>
                    <a:pt x="1831" y="373"/>
                  </a:cubicBezTo>
                  <a:cubicBezTo>
                    <a:pt x="1819" y="388"/>
                    <a:pt x="1821" y="395"/>
                    <a:pt x="1810" y="409"/>
                  </a:cubicBezTo>
                  <a:cubicBezTo>
                    <a:pt x="1812" y="394"/>
                    <a:pt x="1785" y="409"/>
                    <a:pt x="1761" y="414"/>
                  </a:cubicBezTo>
                  <a:cubicBezTo>
                    <a:pt x="1748" y="415"/>
                    <a:pt x="1781" y="394"/>
                    <a:pt x="1756" y="401"/>
                  </a:cubicBezTo>
                  <a:cubicBezTo>
                    <a:pt x="1749" y="411"/>
                    <a:pt x="1744" y="414"/>
                    <a:pt x="1750" y="420"/>
                  </a:cubicBezTo>
                  <a:cubicBezTo>
                    <a:pt x="1736" y="428"/>
                    <a:pt x="1713" y="434"/>
                    <a:pt x="1730" y="435"/>
                  </a:cubicBezTo>
                  <a:cubicBezTo>
                    <a:pt x="1714" y="444"/>
                    <a:pt x="1696" y="449"/>
                    <a:pt x="1678" y="454"/>
                  </a:cubicBezTo>
                  <a:cubicBezTo>
                    <a:pt x="1675" y="450"/>
                    <a:pt x="1727" y="426"/>
                    <a:pt x="1712" y="422"/>
                  </a:cubicBezTo>
                  <a:cubicBezTo>
                    <a:pt x="1699" y="433"/>
                    <a:pt x="1661" y="460"/>
                    <a:pt x="1629" y="480"/>
                  </a:cubicBezTo>
                  <a:cubicBezTo>
                    <a:pt x="1597" y="501"/>
                    <a:pt x="1571" y="517"/>
                    <a:pt x="1578" y="501"/>
                  </a:cubicBezTo>
                  <a:cubicBezTo>
                    <a:pt x="1562" y="510"/>
                    <a:pt x="1550" y="528"/>
                    <a:pt x="1532" y="532"/>
                  </a:cubicBezTo>
                  <a:cubicBezTo>
                    <a:pt x="1524" y="546"/>
                    <a:pt x="1505" y="559"/>
                    <a:pt x="1484" y="574"/>
                  </a:cubicBezTo>
                  <a:cubicBezTo>
                    <a:pt x="1464" y="589"/>
                    <a:pt x="1441" y="606"/>
                    <a:pt x="1427" y="626"/>
                  </a:cubicBezTo>
                  <a:cubicBezTo>
                    <a:pt x="1412" y="623"/>
                    <a:pt x="1385" y="651"/>
                    <a:pt x="1390" y="635"/>
                  </a:cubicBezTo>
                  <a:cubicBezTo>
                    <a:pt x="1372" y="645"/>
                    <a:pt x="1382" y="652"/>
                    <a:pt x="1360" y="670"/>
                  </a:cubicBezTo>
                  <a:cubicBezTo>
                    <a:pt x="1322" y="698"/>
                    <a:pt x="1282" y="723"/>
                    <a:pt x="1250" y="761"/>
                  </a:cubicBezTo>
                  <a:cubicBezTo>
                    <a:pt x="1240" y="756"/>
                    <a:pt x="1211" y="785"/>
                    <a:pt x="1212" y="793"/>
                  </a:cubicBezTo>
                  <a:cubicBezTo>
                    <a:pt x="1193" y="797"/>
                    <a:pt x="1182" y="814"/>
                    <a:pt x="1165" y="821"/>
                  </a:cubicBezTo>
                  <a:cubicBezTo>
                    <a:pt x="1173" y="822"/>
                    <a:pt x="1180" y="816"/>
                    <a:pt x="1191" y="817"/>
                  </a:cubicBezTo>
                  <a:cubicBezTo>
                    <a:pt x="1174" y="834"/>
                    <a:pt x="1149" y="846"/>
                    <a:pt x="1139" y="848"/>
                  </a:cubicBezTo>
                  <a:cubicBezTo>
                    <a:pt x="1113" y="868"/>
                    <a:pt x="1132" y="867"/>
                    <a:pt x="1093" y="889"/>
                  </a:cubicBezTo>
                  <a:cubicBezTo>
                    <a:pt x="1093" y="893"/>
                    <a:pt x="1102" y="889"/>
                    <a:pt x="1093" y="901"/>
                  </a:cubicBezTo>
                  <a:cubicBezTo>
                    <a:pt x="1102" y="891"/>
                    <a:pt x="1112" y="882"/>
                    <a:pt x="1122" y="873"/>
                  </a:cubicBezTo>
                  <a:cubicBezTo>
                    <a:pt x="1133" y="865"/>
                    <a:pt x="1144" y="859"/>
                    <a:pt x="1156" y="852"/>
                  </a:cubicBezTo>
                  <a:lnTo>
                    <a:pt x="1130" y="874"/>
                  </a:lnTo>
                  <a:cubicBezTo>
                    <a:pt x="1121" y="881"/>
                    <a:pt x="1113" y="889"/>
                    <a:pt x="1105" y="896"/>
                  </a:cubicBezTo>
                  <a:cubicBezTo>
                    <a:pt x="1088" y="912"/>
                    <a:pt x="1072" y="927"/>
                    <a:pt x="1055" y="943"/>
                  </a:cubicBezTo>
                  <a:cubicBezTo>
                    <a:pt x="1052" y="944"/>
                    <a:pt x="1053" y="940"/>
                    <a:pt x="1048" y="943"/>
                  </a:cubicBezTo>
                  <a:cubicBezTo>
                    <a:pt x="1061" y="926"/>
                    <a:pt x="1094" y="905"/>
                    <a:pt x="1089" y="895"/>
                  </a:cubicBezTo>
                  <a:cubicBezTo>
                    <a:pt x="1062" y="913"/>
                    <a:pt x="1050" y="943"/>
                    <a:pt x="1011" y="965"/>
                  </a:cubicBezTo>
                  <a:cubicBezTo>
                    <a:pt x="1007" y="973"/>
                    <a:pt x="1002" y="981"/>
                    <a:pt x="996" y="985"/>
                  </a:cubicBezTo>
                  <a:cubicBezTo>
                    <a:pt x="994" y="991"/>
                    <a:pt x="996" y="994"/>
                    <a:pt x="1005" y="988"/>
                  </a:cubicBezTo>
                  <a:cubicBezTo>
                    <a:pt x="990" y="1012"/>
                    <a:pt x="968" y="1026"/>
                    <a:pt x="952" y="1050"/>
                  </a:cubicBezTo>
                  <a:cubicBezTo>
                    <a:pt x="935" y="1063"/>
                    <a:pt x="943" y="1049"/>
                    <a:pt x="929" y="1059"/>
                  </a:cubicBezTo>
                  <a:cubicBezTo>
                    <a:pt x="915" y="1080"/>
                    <a:pt x="944" y="1056"/>
                    <a:pt x="921" y="1079"/>
                  </a:cubicBezTo>
                  <a:cubicBezTo>
                    <a:pt x="902" y="1093"/>
                    <a:pt x="925" y="1063"/>
                    <a:pt x="903" y="1086"/>
                  </a:cubicBezTo>
                  <a:cubicBezTo>
                    <a:pt x="893" y="1100"/>
                    <a:pt x="909" y="1088"/>
                    <a:pt x="904" y="1097"/>
                  </a:cubicBezTo>
                  <a:cubicBezTo>
                    <a:pt x="865" y="1125"/>
                    <a:pt x="831" y="1165"/>
                    <a:pt x="798" y="1205"/>
                  </a:cubicBezTo>
                  <a:cubicBezTo>
                    <a:pt x="767" y="1245"/>
                    <a:pt x="739" y="1285"/>
                    <a:pt x="711" y="1312"/>
                  </a:cubicBezTo>
                  <a:cubicBezTo>
                    <a:pt x="702" y="1318"/>
                    <a:pt x="717" y="1294"/>
                    <a:pt x="712" y="1295"/>
                  </a:cubicBezTo>
                  <a:cubicBezTo>
                    <a:pt x="700" y="1307"/>
                    <a:pt x="691" y="1323"/>
                    <a:pt x="682" y="1339"/>
                  </a:cubicBezTo>
                  <a:cubicBezTo>
                    <a:pt x="672" y="1354"/>
                    <a:pt x="662" y="1369"/>
                    <a:pt x="647" y="1378"/>
                  </a:cubicBezTo>
                  <a:cubicBezTo>
                    <a:pt x="646" y="1384"/>
                    <a:pt x="648" y="1386"/>
                    <a:pt x="657" y="1379"/>
                  </a:cubicBezTo>
                  <a:cubicBezTo>
                    <a:pt x="654" y="1394"/>
                    <a:pt x="644" y="1401"/>
                    <a:pt x="640" y="1414"/>
                  </a:cubicBezTo>
                  <a:cubicBezTo>
                    <a:pt x="629" y="1425"/>
                    <a:pt x="634" y="1412"/>
                    <a:pt x="638" y="1403"/>
                  </a:cubicBezTo>
                  <a:cubicBezTo>
                    <a:pt x="624" y="1415"/>
                    <a:pt x="617" y="1434"/>
                    <a:pt x="604" y="1447"/>
                  </a:cubicBezTo>
                  <a:cubicBezTo>
                    <a:pt x="602" y="1454"/>
                    <a:pt x="611" y="1445"/>
                    <a:pt x="616" y="1442"/>
                  </a:cubicBezTo>
                  <a:cubicBezTo>
                    <a:pt x="613" y="1456"/>
                    <a:pt x="602" y="1462"/>
                    <a:pt x="597" y="1475"/>
                  </a:cubicBezTo>
                  <a:cubicBezTo>
                    <a:pt x="594" y="1474"/>
                    <a:pt x="597" y="1464"/>
                    <a:pt x="587" y="1474"/>
                  </a:cubicBezTo>
                  <a:cubicBezTo>
                    <a:pt x="585" y="1482"/>
                    <a:pt x="582" y="1491"/>
                    <a:pt x="579" y="1499"/>
                  </a:cubicBezTo>
                  <a:cubicBezTo>
                    <a:pt x="567" y="1512"/>
                    <a:pt x="573" y="1496"/>
                    <a:pt x="558" y="1513"/>
                  </a:cubicBezTo>
                  <a:cubicBezTo>
                    <a:pt x="543" y="1539"/>
                    <a:pt x="527" y="1565"/>
                    <a:pt x="512" y="1591"/>
                  </a:cubicBezTo>
                  <a:cubicBezTo>
                    <a:pt x="504" y="1604"/>
                    <a:pt x="497" y="1618"/>
                    <a:pt x="490" y="1631"/>
                  </a:cubicBezTo>
                  <a:cubicBezTo>
                    <a:pt x="482" y="1644"/>
                    <a:pt x="475" y="1657"/>
                    <a:pt x="467" y="1670"/>
                  </a:cubicBezTo>
                  <a:cubicBezTo>
                    <a:pt x="472" y="1665"/>
                    <a:pt x="476" y="1661"/>
                    <a:pt x="481" y="1657"/>
                  </a:cubicBezTo>
                  <a:cubicBezTo>
                    <a:pt x="472" y="1671"/>
                    <a:pt x="470" y="1690"/>
                    <a:pt x="459" y="1702"/>
                  </a:cubicBezTo>
                  <a:cubicBezTo>
                    <a:pt x="448" y="1714"/>
                    <a:pt x="453" y="1701"/>
                    <a:pt x="455" y="1691"/>
                  </a:cubicBezTo>
                  <a:cubicBezTo>
                    <a:pt x="444" y="1706"/>
                    <a:pt x="433" y="1729"/>
                    <a:pt x="423" y="1750"/>
                  </a:cubicBezTo>
                  <a:cubicBezTo>
                    <a:pt x="415" y="1771"/>
                    <a:pt x="408" y="1791"/>
                    <a:pt x="406" y="1800"/>
                  </a:cubicBezTo>
                  <a:cubicBezTo>
                    <a:pt x="395" y="1805"/>
                    <a:pt x="387" y="1817"/>
                    <a:pt x="380" y="1842"/>
                  </a:cubicBezTo>
                  <a:cubicBezTo>
                    <a:pt x="400" y="1817"/>
                    <a:pt x="387" y="1842"/>
                    <a:pt x="383" y="1859"/>
                  </a:cubicBezTo>
                  <a:cubicBezTo>
                    <a:pt x="394" y="1833"/>
                    <a:pt x="405" y="1816"/>
                    <a:pt x="416" y="1798"/>
                  </a:cubicBezTo>
                  <a:cubicBezTo>
                    <a:pt x="421" y="1789"/>
                    <a:pt x="426" y="1780"/>
                    <a:pt x="432" y="1770"/>
                  </a:cubicBezTo>
                  <a:cubicBezTo>
                    <a:pt x="437" y="1759"/>
                    <a:pt x="443" y="1748"/>
                    <a:pt x="450" y="1734"/>
                  </a:cubicBezTo>
                  <a:cubicBezTo>
                    <a:pt x="451" y="1727"/>
                    <a:pt x="446" y="1739"/>
                    <a:pt x="441" y="1743"/>
                  </a:cubicBezTo>
                  <a:cubicBezTo>
                    <a:pt x="441" y="1727"/>
                    <a:pt x="457" y="1724"/>
                    <a:pt x="457" y="1708"/>
                  </a:cubicBezTo>
                  <a:cubicBezTo>
                    <a:pt x="474" y="1696"/>
                    <a:pt x="472" y="1695"/>
                    <a:pt x="492" y="1674"/>
                  </a:cubicBezTo>
                  <a:cubicBezTo>
                    <a:pt x="482" y="1689"/>
                    <a:pt x="472" y="1706"/>
                    <a:pt x="462" y="1723"/>
                  </a:cubicBezTo>
                  <a:cubicBezTo>
                    <a:pt x="452" y="1741"/>
                    <a:pt x="442" y="1759"/>
                    <a:pt x="434" y="1777"/>
                  </a:cubicBezTo>
                  <a:cubicBezTo>
                    <a:pt x="417" y="1814"/>
                    <a:pt x="401" y="1847"/>
                    <a:pt x="384" y="1867"/>
                  </a:cubicBezTo>
                  <a:cubicBezTo>
                    <a:pt x="384" y="1872"/>
                    <a:pt x="387" y="1869"/>
                    <a:pt x="386" y="1876"/>
                  </a:cubicBezTo>
                  <a:cubicBezTo>
                    <a:pt x="378" y="1899"/>
                    <a:pt x="383" y="1868"/>
                    <a:pt x="370" y="1887"/>
                  </a:cubicBezTo>
                  <a:cubicBezTo>
                    <a:pt x="368" y="1908"/>
                    <a:pt x="362" y="1926"/>
                    <a:pt x="354" y="1942"/>
                  </a:cubicBezTo>
                  <a:cubicBezTo>
                    <a:pt x="345" y="1959"/>
                    <a:pt x="336" y="1974"/>
                    <a:pt x="327" y="1990"/>
                  </a:cubicBezTo>
                  <a:cubicBezTo>
                    <a:pt x="331" y="2005"/>
                    <a:pt x="320" y="2028"/>
                    <a:pt x="308" y="2050"/>
                  </a:cubicBezTo>
                  <a:cubicBezTo>
                    <a:pt x="305" y="2039"/>
                    <a:pt x="308" y="2015"/>
                    <a:pt x="295" y="2028"/>
                  </a:cubicBezTo>
                  <a:cubicBezTo>
                    <a:pt x="301" y="2010"/>
                    <a:pt x="316" y="1983"/>
                    <a:pt x="310" y="1979"/>
                  </a:cubicBezTo>
                  <a:cubicBezTo>
                    <a:pt x="301" y="2001"/>
                    <a:pt x="299" y="2001"/>
                    <a:pt x="288" y="2009"/>
                  </a:cubicBezTo>
                  <a:cubicBezTo>
                    <a:pt x="291" y="2022"/>
                    <a:pt x="283" y="2036"/>
                    <a:pt x="286" y="2044"/>
                  </a:cubicBezTo>
                  <a:cubicBezTo>
                    <a:pt x="280" y="2064"/>
                    <a:pt x="268" y="2080"/>
                    <a:pt x="266" y="2103"/>
                  </a:cubicBezTo>
                  <a:cubicBezTo>
                    <a:pt x="246" y="2121"/>
                    <a:pt x="232" y="2175"/>
                    <a:pt x="222" y="2219"/>
                  </a:cubicBezTo>
                  <a:cubicBezTo>
                    <a:pt x="212" y="2216"/>
                    <a:pt x="206" y="2237"/>
                    <a:pt x="203" y="2271"/>
                  </a:cubicBezTo>
                  <a:cubicBezTo>
                    <a:pt x="199" y="2274"/>
                    <a:pt x="196" y="2273"/>
                    <a:pt x="197" y="2261"/>
                  </a:cubicBezTo>
                  <a:cubicBezTo>
                    <a:pt x="188" y="2280"/>
                    <a:pt x="183" y="2300"/>
                    <a:pt x="179" y="2321"/>
                  </a:cubicBezTo>
                  <a:cubicBezTo>
                    <a:pt x="174" y="2341"/>
                    <a:pt x="169" y="2362"/>
                    <a:pt x="162" y="2381"/>
                  </a:cubicBezTo>
                  <a:cubicBezTo>
                    <a:pt x="162" y="2393"/>
                    <a:pt x="173" y="2368"/>
                    <a:pt x="171" y="2385"/>
                  </a:cubicBezTo>
                  <a:cubicBezTo>
                    <a:pt x="172" y="2399"/>
                    <a:pt x="157" y="2405"/>
                    <a:pt x="161" y="2421"/>
                  </a:cubicBezTo>
                  <a:cubicBezTo>
                    <a:pt x="156" y="2430"/>
                    <a:pt x="153" y="2430"/>
                    <a:pt x="152" y="2423"/>
                  </a:cubicBezTo>
                  <a:cubicBezTo>
                    <a:pt x="145" y="2442"/>
                    <a:pt x="161" y="2426"/>
                    <a:pt x="148" y="2456"/>
                  </a:cubicBezTo>
                  <a:cubicBezTo>
                    <a:pt x="141" y="2469"/>
                    <a:pt x="136" y="2474"/>
                    <a:pt x="135" y="2463"/>
                  </a:cubicBezTo>
                  <a:cubicBezTo>
                    <a:pt x="134" y="2479"/>
                    <a:pt x="127" y="2500"/>
                    <a:pt x="121" y="2519"/>
                  </a:cubicBezTo>
                  <a:cubicBezTo>
                    <a:pt x="116" y="2538"/>
                    <a:pt x="113" y="2555"/>
                    <a:pt x="117" y="2562"/>
                  </a:cubicBezTo>
                  <a:cubicBezTo>
                    <a:pt x="110" y="2578"/>
                    <a:pt x="110" y="2562"/>
                    <a:pt x="102" y="2583"/>
                  </a:cubicBezTo>
                  <a:cubicBezTo>
                    <a:pt x="112" y="2586"/>
                    <a:pt x="96" y="2615"/>
                    <a:pt x="97" y="2614"/>
                  </a:cubicBezTo>
                  <a:cubicBezTo>
                    <a:pt x="93" y="2635"/>
                    <a:pt x="93" y="2651"/>
                    <a:pt x="92" y="2666"/>
                  </a:cubicBezTo>
                  <a:cubicBezTo>
                    <a:pt x="92" y="2674"/>
                    <a:pt x="91" y="2681"/>
                    <a:pt x="89" y="2690"/>
                  </a:cubicBezTo>
                  <a:cubicBezTo>
                    <a:pt x="87" y="2699"/>
                    <a:pt x="85" y="2708"/>
                    <a:pt x="80" y="2719"/>
                  </a:cubicBezTo>
                  <a:cubicBezTo>
                    <a:pt x="89" y="2730"/>
                    <a:pt x="75" y="2780"/>
                    <a:pt x="72" y="2807"/>
                  </a:cubicBezTo>
                  <a:cubicBezTo>
                    <a:pt x="69" y="2809"/>
                    <a:pt x="68" y="2798"/>
                    <a:pt x="63" y="2811"/>
                  </a:cubicBezTo>
                  <a:cubicBezTo>
                    <a:pt x="67" y="2822"/>
                    <a:pt x="65" y="2834"/>
                    <a:pt x="63" y="2848"/>
                  </a:cubicBezTo>
                  <a:cubicBezTo>
                    <a:pt x="61" y="2862"/>
                    <a:pt x="59" y="2877"/>
                    <a:pt x="63" y="2895"/>
                  </a:cubicBezTo>
                  <a:cubicBezTo>
                    <a:pt x="69" y="2906"/>
                    <a:pt x="76" y="2865"/>
                    <a:pt x="73" y="2853"/>
                  </a:cubicBezTo>
                  <a:cubicBezTo>
                    <a:pt x="76" y="2842"/>
                    <a:pt x="78" y="2883"/>
                    <a:pt x="75" y="2892"/>
                  </a:cubicBezTo>
                  <a:cubicBezTo>
                    <a:pt x="82" y="2905"/>
                    <a:pt x="81" y="2865"/>
                    <a:pt x="83" y="2856"/>
                  </a:cubicBezTo>
                  <a:cubicBezTo>
                    <a:pt x="87" y="2851"/>
                    <a:pt x="87" y="2868"/>
                    <a:pt x="89" y="2877"/>
                  </a:cubicBezTo>
                  <a:cubicBezTo>
                    <a:pt x="89" y="2887"/>
                    <a:pt x="75" y="2909"/>
                    <a:pt x="82" y="2938"/>
                  </a:cubicBezTo>
                  <a:cubicBezTo>
                    <a:pt x="76" y="2953"/>
                    <a:pt x="70" y="2967"/>
                    <a:pt x="68" y="2953"/>
                  </a:cubicBezTo>
                  <a:cubicBezTo>
                    <a:pt x="59" y="2974"/>
                    <a:pt x="65" y="2999"/>
                    <a:pt x="55" y="3020"/>
                  </a:cubicBezTo>
                  <a:cubicBezTo>
                    <a:pt x="59" y="3026"/>
                    <a:pt x="66" y="3021"/>
                    <a:pt x="64" y="3047"/>
                  </a:cubicBezTo>
                  <a:cubicBezTo>
                    <a:pt x="58" y="3039"/>
                    <a:pt x="53" y="3023"/>
                    <a:pt x="51" y="3003"/>
                  </a:cubicBezTo>
                  <a:cubicBezTo>
                    <a:pt x="48" y="2982"/>
                    <a:pt x="47" y="2958"/>
                    <a:pt x="46" y="2934"/>
                  </a:cubicBezTo>
                  <a:cubicBezTo>
                    <a:pt x="42" y="2955"/>
                    <a:pt x="36" y="2974"/>
                    <a:pt x="32" y="2995"/>
                  </a:cubicBezTo>
                  <a:cubicBezTo>
                    <a:pt x="34" y="3004"/>
                    <a:pt x="40" y="3008"/>
                    <a:pt x="34" y="3027"/>
                  </a:cubicBezTo>
                  <a:cubicBezTo>
                    <a:pt x="36" y="3034"/>
                    <a:pt x="40" y="3027"/>
                    <a:pt x="42" y="3035"/>
                  </a:cubicBezTo>
                  <a:cubicBezTo>
                    <a:pt x="45" y="3064"/>
                    <a:pt x="37" y="3050"/>
                    <a:pt x="30" y="3077"/>
                  </a:cubicBezTo>
                  <a:cubicBezTo>
                    <a:pt x="38" y="3075"/>
                    <a:pt x="40" y="3102"/>
                    <a:pt x="39" y="3131"/>
                  </a:cubicBezTo>
                  <a:cubicBezTo>
                    <a:pt x="38" y="3145"/>
                    <a:pt x="36" y="3160"/>
                    <a:pt x="34" y="3172"/>
                  </a:cubicBezTo>
                  <a:cubicBezTo>
                    <a:pt x="31" y="3184"/>
                    <a:pt x="29" y="3193"/>
                    <a:pt x="25" y="3196"/>
                  </a:cubicBezTo>
                  <a:cubicBezTo>
                    <a:pt x="34" y="3197"/>
                    <a:pt x="24" y="3222"/>
                    <a:pt x="33" y="3241"/>
                  </a:cubicBezTo>
                  <a:cubicBezTo>
                    <a:pt x="39" y="3221"/>
                    <a:pt x="31" y="3199"/>
                    <a:pt x="37" y="3179"/>
                  </a:cubicBezTo>
                  <a:cubicBezTo>
                    <a:pt x="44" y="3181"/>
                    <a:pt x="37" y="3233"/>
                    <a:pt x="36" y="3254"/>
                  </a:cubicBezTo>
                  <a:cubicBezTo>
                    <a:pt x="39" y="3257"/>
                    <a:pt x="43" y="3264"/>
                    <a:pt x="46" y="3281"/>
                  </a:cubicBezTo>
                  <a:cubicBezTo>
                    <a:pt x="49" y="3296"/>
                    <a:pt x="40" y="3295"/>
                    <a:pt x="39" y="3279"/>
                  </a:cubicBezTo>
                  <a:cubicBezTo>
                    <a:pt x="36" y="3301"/>
                    <a:pt x="47" y="3303"/>
                    <a:pt x="51" y="3288"/>
                  </a:cubicBezTo>
                  <a:cubicBezTo>
                    <a:pt x="48" y="3273"/>
                    <a:pt x="53" y="3259"/>
                    <a:pt x="46" y="3244"/>
                  </a:cubicBezTo>
                  <a:cubicBezTo>
                    <a:pt x="50" y="3238"/>
                    <a:pt x="53" y="3238"/>
                    <a:pt x="57" y="3233"/>
                  </a:cubicBezTo>
                  <a:cubicBezTo>
                    <a:pt x="61" y="3263"/>
                    <a:pt x="50" y="3290"/>
                    <a:pt x="55" y="3319"/>
                  </a:cubicBezTo>
                  <a:cubicBezTo>
                    <a:pt x="49" y="3325"/>
                    <a:pt x="37" y="3274"/>
                    <a:pt x="35" y="3316"/>
                  </a:cubicBezTo>
                  <a:cubicBezTo>
                    <a:pt x="44" y="3310"/>
                    <a:pt x="39" y="3325"/>
                    <a:pt x="43" y="3349"/>
                  </a:cubicBezTo>
                  <a:cubicBezTo>
                    <a:pt x="33" y="3351"/>
                    <a:pt x="38" y="3327"/>
                    <a:pt x="34" y="3372"/>
                  </a:cubicBezTo>
                  <a:cubicBezTo>
                    <a:pt x="40" y="3375"/>
                    <a:pt x="43" y="3378"/>
                    <a:pt x="47" y="3405"/>
                  </a:cubicBezTo>
                  <a:cubicBezTo>
                    <a:pt x="34" y="3414"/>
                    <a:pt x="53" y="3452"/>
                    <a:pt x="42" y="3478"/>
                  </a:cubicBezTo>
                  <a:cubicBezTo>
                    <a:pt x="38" y="3403"/>
                    <a:pt x="23" y="3343"/>
                    <a:pt x="34" y="3260"/>
                  </a:cubicBezTo>
                  <a:cubicBezTo>
                    <a:pt x="22" y="3289"/>
                    <a:pt x="30" y="3202"/>
                    <a:pt x="16" y="3213"/>
                  </a:cubicBezTo>
                  <a:cubicBezTo>
                    <a:pt x="12" y="3222"/>
                    <a:pt x="14" y="3233"/>
                    <a:pt x="10" y="3243"/>
                  </a:cubicBezTo>
                  <a:cubicBezTo>
                    <a:pt x="21" y="3256"/>
                    <a:pt x="12" y="3308"/>
                    <a:pt x="5" y="3318"/>
                  </a:cubicBezTo>
                  <a:cubicBezTo>
                    <a:pt x="15" y="3301"/>
                    <a:pt x="14" y="3348"/>
                    <a:pt x="24" y="3327"/>
                  </a:cubicBezTo>
                  <a:cubicBezTo>
                    <a:pt x="23" y="3344"/>
                    <a:pt x="30" y="3361"/>
                    <a:pt x="25" y="3377"/>
                  </a:cubicBezTo>
                  <a:cubicBezTo>
                    <a:pt x="20" y="3389"/>
                    <a:pt x="24" y="3327"/>
                    <a:pt x="16" y="3369"/>
                  </a:cubicBezTo>
                  <a:cubicBezTo>
                    <a:pt x="8" y="3356"/>
                    <a:pt x="20" y="3345"/>
                    <a:pt x="12" y="3331"/>
                  </a:cubicBezTo>
                  <a:cubicBezTo>
                    <a:pt x="9" y="3343"/>
                    <a:pt x="6" y="3336"/>
                    <a:pt x="4" y="3349"/>
                  </a:cubicBezTo>
                  <a:cubicBezTo>
                    <a:pt x="16" y="3386"/>
                    <a:pt x="8" y="3396"/>
                    <a:pt x="0" y="3405"/>
                  </a:cubicBezTo>
                  <a:cubicBezTo>
                    <a:pt x="7" y="3406"/>
                    <a:pt x="9" y="3426"/>
                    <a:pt x="10" y="3451"/>
                  </a:cubicBezTo>
                  <a:cubicBezTo>
                    <a:pt x="10" y="3476"/>
                    <a:pt x="10" y="3506"/>
                    <a:pt x="14" y="3525"/>
                  </a:cubicBezTo>
                  <a:cubicBezTo>
                    <a:pt x="21" y="3538"/>
                    <a:pt x="18" y="3523"/>
                    <a:pt x="21" y="3507"/>
                  </a:cubicBezTo>
                  <a:cubicBezTo>
                    <a:pt x="36" y="3549"/>
                    <a:pt x="31" y="3618"/>
                    <a:pt x="43" y="3639"/>
                  </a:cubicBezTo>
                  <a:cubicBezTo>
                    <a:pt x="41" y="3664"/>
                    <a:pt x="35" y="3635"/>
                    <a:pt x="32" y="3645"/>
                  </a:cubicBezTo>
                  <a:cubicBezTo>
                    <a:pt x="28" y="3611"/>
                    <a:pt x="23" y="3578"/>
                    <a:pt x="24" y="3545"/>
                  </a:cubicBezTo>
                  <a:cubicBezTo>
                    <a:pt x="18" y="3533"/>
                    <a:pt x="14" y="3533"/>
                    <a:pt x="10" y="3543"/>
                  </a:cubicBezTo>
                  <a:cubicBezTo>
                    <a:pt x="14" y="3552"/>
                    <a:pt x="13" y="3560"/>
                    <a:pt x="12" y="3568"/>
                  </a:cubicBezTo>
                  <a:cubicBezTo>
                    <a:pt x="14" y="3571"/>
                    <a:pt x="17" y="3575"/>
                    <a:pt x="19" y="3569"/>
                  </a:cubicBezTo>
                  <a:cubicBezTo>
                    <a:pt x="15" y="3586"/>
                    <a:pt x="18" y="3619"/>
                    <a:pt x="23" y="3649"/>
                  </a:cubicBezTo>
                  <a:cubicBezTo>
                    <a:pt x="28" y="3680"/>
                    <a:pt x="38" y="3709"/>
                    <a:pt x="44" y="3719"/>
                  </a:cubicBezTo>
                  <a:cubicBezTo>
                    <a:pt x="24" y="3704"/>
                    <a:pt x="41" y="3765"/>
                    <a:pt x="31" y="3781"/>
                  </a:cubicBezTo>
                  <a:cubicBezTo>
                    <a:pt x="35" y="3792"/>
                    <a:pt x="37" y="3802"/>
                    <a:pt x="37" y="3812"/>
                  </a:cubicBezTo>
                  <a:cubicBezTo>
                    <a:pt x="48" y="3824"/>
                    <a:pt x="35" y="3784"/>
                    <a:pt x="39" y="3775"/>
                  </a:cubicBezTo>
                  <a:cubicBezTo>
                    <a:pt x="42" y="3770"/>
                    <a:pt x="46" y="3776"/>
                    <a:pt x="51" y="3787"/>
                  </a:cubicBezTo>
                  <a:cubicBezTo>
                    <a:pt x="56" y="3799"/>
                    <a:pt x="61" y="3816"/>
                    <a:pt x="69" y="3831"/>
                  </a:cubicBezTo>
                  <a:cubicBezTo>
                    <a:pt x="65" y="3860"/>
                    <a:pt x="55" y="3806"/>
                    <a:pt x="48" y="3806"/>
                  </a:cubicBezTo>
                  <a:cubicBezTo>
                    <a:pt x="46" y="3838"/>
                    <a:pt x="53" y="3831"/>
                    <a:pt x="63" y="3862"/>
                  </a:cubicBezTo>
                  <a:cubicBezTo>
                    <a:pt x="65" y="3851"/>
                    <a:pt x="70" y="3858"/>
                    <a:pt x="74" y="3856"/>
                  </a:cubicBezTo>
                  <a:cubicBezTo>
                    <a:pt x="79" y="3870"/>
                    <a:pt x="74" y="3885"/>
                    <a:pt x="83" y="3899"/>
                  </a:cubicBezTo>
                  <a:cubicBezTo>
                    <a:pt x="86" y="3872"/>
                    <a:pt x="66" y="3846"/>
                    <a:pt x="74" y="3819"/>
                  </a:cubicBezTo>
                  <a:cubicBezTo>
                    <a:pt x="63" y="3788"/>
                    <a:pt x="53" y="3757"/>
                    <a:pt x="50" y="3726"/>
                  </a:cubicBezTo>
                  <a:cubicBezTo>
                    <a:pt x="53" y="3715"/>
                    <a:pt x="57" y="3754"/>
                    <a:pt x="58" y="3763"/>
                  </a:cubicBezTo>
                  <a:cubicBezTo>
                    <a:pt x="66" y="3775"/>
                    <a:pt x="60" y="3731"/>
                    <a:pt x="55" y="3738"/>
                  </a:cubicBezTo>
                  <a:cubicBezTo>
                    <a:pt x="63" y="3736"/>
                    <a:pt x="69" y="3746"/>
                    <a:pt x="74" y="3763"/>
                  </a:cubicBezTo>
                  <a:cubicBezTo>
                    <a:pt x="76" y="3772"/>
                    <a:pt x="78" y="3783"/>
                    <a:pt x="80" y="3795"/>
                  </a:cubicBezTo>
                  <a:cubicBezTo>
                    <a:pt x="81" y="3801"/>
                    <a:pt x="81" y="3807"/>
                    <a:pt x="82" y="3814"/>
                  </a:cubicBezTo>
                  <a:cubicBezTo>
                    <a:pt x="83" y="3821"/>
                    <a:pt x="85" y="3828"/>
                    <a:pt x="86" y="3835"/>
                  </a:cubicBezTo>
                  <a:cubicBezTo>
                    <a:pt x="90" y="3863"/>
                    <a:pt x="94" y="3895"/>
                    <a:pt x="99" y="3925"/>
                  </a:cubicBezTo>
                  <a:cubicBezTo>
                    <a:pt x="102" y="3941"/>
                    <a:pt x="104" y="3956"/>
                    <a:pt x="107" y="3970"/>
                  </a:cubicBezTo>
                  <a:cubicBezTo>
                    <a:pt x="111" y="3984"/>
                    <a:pt x="115" y="3997"/>
                    <a:pt x="119" y="4008"/>
                  </a:cubicBezTo>
                  <a:cubicBezTo>
                    <a:pt x="119" y="3999"/>
                    <a:pt x="119" y="3990"/>
                    <a:pt x="123" y="3996"/>
                  </a:cubicBezTo>
                  <a:cubicBezTo>
                    <a:pt x="125" y="3982"/>
                    <a:pt x="111" y="3968"/>
                    <a:pt x="116" y="3953"/>
                  </a:cubicBezTo>
                  <a:cubicBezTo>
                    <a:pt x="118" y="3952"/>
                    <a:pt x="122" y="3963"/>
                    <a:pt x="127" y="3976"/>
                  </a:cubicBezTo>
                  <a:cubicBezTo>
                    <a:pt x="131" y="3989"/>
                    <a:pt x="134" y="4005"/>
                    <a:pt x="132" y="4014"/>
                  </a:cubicBezTo>
                  <a:cubicBezTo>
                    <a:pt x="138" y="4001"/>
                    <a:pt x="160" y="4050"/>
                    <a:pt x="156" y="4074"/>
                  </a:cubicBezTo>
                  <a:cubicBezTo>
                    <a:pt x="156" y="4081"/>
                    <a:pt x="141" y="4038"/>
                    <a:pt x="142" y="4026"/>
                  </a:cubicBezTo>
                  <a:cubicBezTo>
                    <a:pt x="134" y="4035"/>
                    <a:pt x="129" y="4014"/>
                    <a:pt x="119" y="4008"/>
                  </a:cubicBezTo>
                  <a:cubicBezTo>
                    <a:pt x="121" y="4035"/>
                    <a:pt x="116" y="4028"/>
                    <a:pt x="119" y="4058"/>
                  </a:cubicBezTo>
                  <a:cubicBezTo>
                    <a:pt x="112" y="4036"/>
                    <a:pt x="109" y="4019"/>
                    <a:pt x="105" y="4000"/>
                  </a:cubicBezTo>
                  <a:cubicBezTo>
                    <a:pt x="102" y="3991"/>
                    <a:pt x="100" y="3982"/>
                    <a:pt x="96" y="3971"/>
                  </a:cubicBezTo>
                  <a:cubicBezTo>
                    <a:pt x="93" y="3961"/>
                    <a:pt x="89" y="3949"/>
                    <a:pt x="83" y="3936"/>
                  </a:cubicBezTo>
                  <a:cubicBezTo>
                    <a:pt x="79" y="3963"/>
                    <a:pt x="74" y="3934"/>
                    <a:pt x="76" y="3974"/>
                  </a:cubicBezTo>
                  <a:cubicBezTo>
                    <a:pt x="81" y="3972"/>
                    <a:pt x="82" y="3949"/>
                    <a:pt x="96" y="3985"/>
                  </a:cubicBezTo>
                  <a:cubicBezTo>
                    <a:pt x="105" y="4026"/>
                    <a:pt x="111" y="4067"/>
                    <a:pt x="123" y="4107"/>
                  </a:cubicBezTo>
                  <a:cubicBezTo>
                    <a:pt x="123" y="4091"/>
                    <a:pt x="125" y="4085"/>
                    <a:pt x="131" y="4094"/>
                  </a:cubicBezTo>
                  <a:cubicBezTo>
                    <a:pt x="129" y="4076"/>
                    <a:pt x="125" y="4057"/>
                    <a:pt x="120" y="4039"/>
                  </a:cubicBezTo>
                  <a:cubicBezTo>
                    <a:pt x="126" y="4040"/>
                    <a:pt x="134" y="4063"/>
                    <a:pt x="139" y="4075"/>
                  </a:cubicBezTo>
                  <a:cubicBezTo>
                    <a:pt x="140" y="4087"/>
                    <a:pt x="136" y="4082"/>
                    <a:pt x="132" y="4075"/>
                  </a:cubicBezTo>
                  <a:cubicBezTo>
                    <a:pt x="136" y="4111"/>
                    <a:pt x="144" y="4083"/>
                    <a:pt x="150" y="4123"/>
                  </a:cubicBezTo>
                  <a:cubicBezTo>
                    <a:pt x="146" y="4126"/>
                    <a:pt x="137" y="4112"/>
                    <a:pt x="133" y="4118"/>
                  </a:cubicBezTo>
                  <a:cubicBezTo>
                    <a:pt x="145" y="4139"/>
                    <a:pt x="154" y="4170"/>
                    <a:pt x="163" y="4201"/>
                  </a:cubicBezTo>
                  <a:cubicBezTo>
                    <a:pt x="172" y="4232"/>
                    <a:pt x="180" y="4264"/>
                    <a:pt x="194" y="4285"/>
                  </a:cubicBezTo>
                  <a:cubicBezTo>
                    <a:pt x="193" y="4294"/>
                    <a:pt x="184" y="4280"/>
                    <a:pt x="188" y="4304"/>
                  </a:cubicBezTo>
                  <a:cubicBezTo>
                    <a:pt x="199" y="4326"/>
                    <a:pt x="201" y="4348"/>
                    <a:pt x="218" y="4368"/>
                  </a:cubicBezTo>
                  <a:cubicBezTo>
                    <a:pt x="216" y="4352"/>
                    <a:pt x="218" y="4345"/>
                    <a:pt x="220" y="4343"/>
                  </a:cubicBezTo>
                  <a:cubicBezTo>
                    <a:pt x="234" y="4370"/>
                    <a:pt x="240" y="4398"/>
                    <a:pt x="255" y="4424"/>
                  </a:cubicBezTo>
                  <a:cubicBezTo>
                    <a:pt x="254" y="4431"/>
                    <a:pt x="247" y="4428"/>
                    <a:pt x="241" y="4418"/>
                  </a:cubicBezTo>
                  <a:cubicBezTo>
                    <a:pt x="235" y="4409"/>
                    <a:pt x="229" y="4394"/>
                    <a:pt x="229" y="4379"/>
                  </a:cubicBezTo>
                  <a:cubicBezTo>
                    <a:pt x="228" y="4393"/>
                    <a:pt x="216" y="4372"/>
                    <a:pt x="215" y="4387"/>
                  </a:cubicBezTo>
                  <a:cubicBezTo>
                    <a:pt x="225" y="4398"/>
                    <a:pt x="231" y="4411"/>
                    <a:pt x="238" y="4426"/>
                  </a:cubicBezTo>
                  <a:cubicBezTo>
                    <a:pt x="245" y="4442"/>
                    <a:pt x="253" y="4461"/>
                    <a:pt x="267" y="4484"/>
                  </a:cubicBezTo>
                  <a:cubicBezTo>
                    <a:pt x="269" y="4469"/>
                    <a:pt x="253" y="4458"/>
                    <a:pt x="253" y="4443"/>
                  </a:cubicBezTo>
                  <a:cubicBezTo>
                    <a:pt x="262" y="4442"/>
                    <a:pt x="267" y="4477"/>
                    <a:pt x="281" y="4493"/>
                  </a:cubicBezTo>
                  <a:cubicBezTo>
                    <a:pt x="283" y="4505"/>
                    <a:pt x="278" y="4500"/>
                    <a:pt x="280" y="4513"/>
                  </a:cubicBezTo>
                  <a:cubicBezTo>
                    <a:pt x="291" y="4517"/>
                    <a:pt x="298" y="4534"/>
                    <a:pt x="304" y="4553"/>
                  </a:cubicBezTo>
                  <a:cubicBezTo>
                    <a:pt x="305" y="4558"/>
                    <a:pt x="307" y="4563"/>
                    <a:pt x="308" y="4568"/>
                  </a:cubicBezTo>
                  <a:cubicBezTo>
                    <a:pt x="310" y="4573"/>
                    <a:pt x="312" y="4578"/>
                    <a:pt x="314" y="4583"/>
                  </a:cubicBezTo>
                  <a:cubicBezTo>
                    <a:pt x="318" y="4592"/>
                    <a:pt x="323" y="4601"/>
                    <a:pt x="328" y="4608"/>
                  </a:cubicBezTo>
                  <a:cubicBezTo>
                    <a:pt x="323" y="4628"/>
                    <a:pt x="300" y="4567"/>
                    <a:pt x="291" y="4567"/>
                  </a:cubicBezTo>
                  <a:cubicBezTo>
                    <a:pt x="292" y="4573"/>
                    <a:pt x="297" y="4578"/>
                    <a:pt x="300" y="4584"/>
                  </a:cubicBezTo>
                  <a:cubicBezTo>
                    <a:pt x="308" y="4610"/>
                    <a:pt x="287" y="4571"/>
                    <a:pt x="295" y="4598"/>
                  </a:cubicBezTo>
                  <a:cubicBezTo>
                    <a:pt x="309" y="4616"/>
                    <a:pt x="317" y="4649"/>
                    <a:pt x="321" y="4635"/>
                  </a:cubicBezTo>
                  <a:cubicBezTo>
                    <a:pt x="337" y="4652"/>
                    <a:pt x="335" y="4674"/>
                    <a:pt x="346" y="4692"/>
                  </a:cubicBezTo>
                  <a:cubicBezTo>
                    <a:pt x="344" y="4698"/>
                    <a:pt x="333" y="4690"/>
                    <a:pt x="330" y="4671"/>
                  </a:cubicBezTo>
                  <a:cubicBezTo>
                    <a:pt x="325" y="4676"/>
                    <a:pt x="335" y="4693"/>
                    <a:pt x="345" y="4711"/>
                  </a:cubicBezTo>
                  <a:cubicBezTo>
                    <a:pt x="355" y="4729"/>
                    <a:pt x="366" y="4747"/>
                    <a:pt x="360" y="4753"/>
                  </a:cubicBezTo>
                  <a:cubicBezTo>
                    <a:pt x="369" y="4763"/>
                    <a:pt x="377" y="4773"/>
                    <a:pt x="386" y="4783"/>
                  </a:cubicBezTo>
                  <a:cubicBezTo>
                    <a:pt x="382" y="4768"/>
                    <a:pt x="386" y="4771"/>
                    <a:pt x="386" y="4764"/>
                  </a:cubicBezTo>
                  <a:cubicBezTo>
                    <a:pt x="401" y="4784"/>
                    <a:pt x="395" y="4787"/>
                    <a:pt x="396" y="4800"/>
                  </a:cubicBezTo>
                  <a:cubicBezTo>
                    <a:pt x="411" y="4814"/>
                    <a:pt x="420" y="4831"/>
                    <a:pt x="428" y="4852"/>
                  </a:cubicBezTo>
                  <a:cubicBezTo>
                    <a:pt x="436" y="4873"/>
                    <a:pt x="445" y="4897"/>
                    <a:pt x="459" y="4928"/>
                  </a:cubicBezTo>
                  <a:cubicBezTo>
                    <a:pt x="472" y="4942"/>
                    <a:pt x="486" y="4968"/>
                    <a:pt x="500" y="4997"/>
                  </a:cubicBezTo>
                  <a:cubicBezTo>
                    <a:pt x="516" y="5025"/>
                    <a:pt x="533" y="5055"/>
                    <a:pt x="551" y="5077"/>
                  </a:cubicBezTo>
                  <a:cubicBezTo>
                    <a:pt x="559" y="5075"/>
                    <a:pt x="539" y="5054"/>
                    <a:pt x="533" y="5038"/>
                  </a:cubicBezTo>
                  <a:cubicBezTo>
                    <a:pt x="546" y="5042"/>
                    <a:pt x="577" y="5095"/>
                    <a:pt x="592" y="5120"/>
                  </a:cubicBezTo>
                  <a:cubicBezTo>
                    <a:pt x="590" y="5133"/>
                    <a:pt x="572" y="5087"/>
                    <a:pt x="568" y="5097"/>
                  </a:cubicBezTo>
                  <a:cubicBezTo>
                    <a:pt x="575" y="5115"/>
                    <a:pt x="581" y="5130"/>
                    <a:pt x="578" y="5133"/>
                  </a:cubicBezTo>
                  <a:cubicBezTo>
                    <a:pt x="590" y="5144"/>
                    <a:pt x="615" y="5162"/>
                    <a:pt x="633" y="5176"/>
                  </a:cubicBezTo>
                  <a:cubicBezTo>
                    <a:pt x="651" y="5198"/>
                    <a:pt x="637" y="5198"/>
                    <a:pt x="647" y="5217"/>
                  </a:cubicBezTo>
                  <a:cubicBezTo>
                    <a:pt x="654" y="5230"/>
                    <a:pt x="690" y="5264"/>
                    <a:pt x="677" y="5264"/>
                  </a:cubicBezTo>
                  <a:cubicBezTo>
                    <a:pt x="715" y="5298"/>
                    <a:pt x="742" y="5337"/>
                    <a:pt x="769" y="5376"/>
                  </a:cubicBezTo>
                  <a:cubicBezTo>
                    <a:pt x="783" y="5401"/>
                    <a:pt x="746" y="5363"/>
                    <a:pt x="760" y="5389"/>
                  </a:cubicBezTo>
                  <a:cubicBezTo>
                    <a:pt x="786" y="5414"/>
                    <a:pt x="762" y="5375"/>
                    <a:pt x="785" y="5395"/>
                  </a:cubicBezTo>
                  <a:cubicBezTo>
                    <a:pt x="807" y="5414"/>
                    <a:pt x="797" y="5423"/>
                    <a:pt x="805" y="5441"/>
                  </a:cubicBezTo>
                  <a:cubicBezTo>
                    <a:pt x="819" y="5452"/>
                    <a:pt x="826" y="5467"/>
                    <a:pt x="838" y="5479"/>
                  </a:cubicBezTo>
                  <a:cubicBezTo>
                    <a:pt x="831" y="5478"/>
                    <a:pt x="831" y="5485"/>
                    <a:pt x="842" y="5506"/>
                  </a:cubicBezTo>
                  <a:cubicBezTo>
                    <a:pt x="845" y="5505"/>
                    <a:pt x="853" y="5507"/>
                    <a:pt x="859" y="5517"/>
                  </a:cubicBezTo>
                  <a:cubicBezTo>
                    <a:pt x="873" y="5526"/>
                    <a:pt x="847" y="5502"/>
                    <a:pt x="849" y="5494"/>
                  </a:cubicBezTo>
                  <a:cubicBezTo>
                    <a:pt x="865" y="5504"/>
                    <a:pt x="870" y="5520"/>
                    <a:pt x="882" y="5532"/>
                  </a:cubicBezTo>
                  <a:cubicBezTo>
                    <a:pt x="894" y="5539"/>
                    <a:pt x="871" y="5511"/>
                    <a:pt x="865" y="5506"/>
                  </a:cubicBezTo>
                  <a:cubicBezTo>
                    <a:pt x="867" y="5502"/>
                    <a:pt x="875" y="5505"/>
                    <a:pt x="880" y="5504"/>
                  </a:cubicBezTo>
                  <a:cubicBezTo>
                    <a:pt x="896" y="5522"/>
                    <a:pt x="891" y="5526"/>
                    <a:pt x="908" y="5530"/>
                  </a:cubicBezTo>
                  <a:cubicBezTo>
                    <a:pt x="920" y="5555"/>
                    <a:pt x="898" y="5529"/>
                    <a:pt x="893" y="5532"/>
                  </a:cubicBezTo>
                  <a:cubicBezTo>
                    <a:pt x="907" y="5554"/>
                    <a:pt x="912" y="5547"/>
                    <a:pt x="922" y="5550"/>
                  </a:cubicBezTo>
                  <a:cubicBezTo>
                    <a:pt x="944" y="5570"/>
                    <a:pt x="961" y="5594"/>
                    <a:pt x="982" y="5614"/>
                  </a:cubicBezTo>
                  <a:cubicBezTo>
                    <a:pt x="979" y="5619"/>
                    <a:pt x="961" y="5607"/>
                    <a:pt x="956" y="5610"/>
                  </a:cubicBezTo>
                  <a:cubicBezTo>
                    <a:pt x="965" y="5620"/>
                    <a:pt x="971" y="5633"/>
                    <a:pt x="978" y="5645"/>
                  </a:cubicBezTo>
                  <a:cubicBezTo>
                    <a:pt x="986" y="5657"/>
                    <a:pt x="995" y="5668"/>
                    <a:pt x="1009" y="5678"/>
                  </a:cubicBezTo>
                  <a:cubicBezTo>
                    <a:pt x="1019" y="5702"/>
                    <a:pt x="1019" y="5710"/>
                    <a:pt x="1059" y="5750"/>
                  </a:cubicBezTo>
                  <a:cubicBezTo>
                    <a:pt x="1050" y="5737"/>
                    <a:pt x="1034" y="5721"/>
                    <a:pt x="1040" y="5718"/>
                  </a:cubicBezTo>
                  <a:cubicBezTo>
                    <a:pt x="1058" y="5728"/>
                    <a:pt x="1069" y="5743"/>
                    <a:pt x="1082" y="5756"/>
                  </a:cubicBezTo>
                  <a:cubicBezTo>
                    <a:pt x="1094" y="5763"/>
                    <a:pt x="1081" y="5746"/>
                    <a:pt x="1100" y="5758"/>
                  </a:cubicBezTo>
                  <a:cubicBezTo>
                    <a:pt x="1081" y="5742"/>
                    <a:pt x="1056" y="5704"/>
                    <a:pt x="1045" y="5706"/>
                  </a:cubicBezTo>
                  <a:cubicBezTo>
                    <a:pt x="1046" y="5701"/>
                    <a:pt x="1044" y="5694"/>
                    <a:pt x="1060" y="5703"/>
                  </a:cubicBezTo>
                  <a:cubicBezTo>
                    <a:pt x="1076" y="5718"/>
                    <a:pt x="1063" y="5720"/>
                    <a:pt x="1093" y="5733"/>
                  </a:cubicBezTo>
                  <a:cubicBezTo>
                    <a:pt x="1110" y="5754"/>
                    <a:pt x="1076" y="5726"/>
                    <a:pt x="1093" y="5748"/>
                  </a:cubicBezTo>
                  <a:cubicBezTo>
                    <a:pt x="1098" y="5738"/>
                    <a:pt x="1123" y="5761"/>
                    <a:pt x="1140" y="5782"/>
                  </a:cubicBezTo>
                  <a:cubicBezTo>
                    <a:pt x="1157" y="5788"/>
                    <a:pt x="1140" y="5771"/>
                    <a:pt x="1127" y="5761"/>
                  </a:cubicBezTo>
                  <a:cubicBezTo>
                    <a:pt x="1137" y="5766"/>
                    <a:pt x="1143" y="5774"/>
                    <a:pt x="1154" y="5779"/>
                  </a:cubicBezTo>
                  <a:cubicBezTo>
                    <a:pt x="1156" y="5786"/>
                    <a:pt x="1181" y="5813"/>
                    <a:pt x="1168" y="5807"/>
                  </a:cubicBezTo>
                  <a:cubicBezTo>
                    <a:pt x="1176" y="5815"/>
                    <a:pt x="1216" y="5836"/>
                    <a:pt x="1200" y="5837"/>
                  </a:cubicBezTo>
                  <a:cubicBezTo>
                    <a:pt x="1207" y="5845"/>
                    <a:pt x="1216" y="5848"/>
                    <a:pt x="1225" y="5851"/>
                  </a:cubicBezTo>
                  <a:cubicBezTo>
                    <a:pt x="1235" y="5855"/>
                    <a:pt x="1246" y="5859"/>
                    <a:pt x="1256" y="5871"/>
                  </a:cubicBezTo>
                  <a:cubicBezTo>
                    <a:pt x="1259" y="5877"/>
                    <a:pt x="1244" y="5868"/>
                    <a:pt x="1235" y="5865"/>
                  </a:cubicBezTo>
                  <a:cubicBezTo>
                    <a:pt x="1259" y="5885"/>
                    <a:pt x="1297" y="5928"/>
                    <a:pt x="1314" y="5927"/>
                  </a:cubicBezTo>
                  <a:cubicBezTo>
                    <a:pt x="1322" y="5932"/>
                    <a:pt x="1355" y="5962"/>
                    <a:pt x="1329" y="5948"/>
                  </a:cubicBezTo>
                  <a:cubicBezTo>
                    <a:pt x="1334" y="5952"/>
                    <a:pt x="1340" y="5956"/>
                    <a:pt x="1346" y="5960"/>
                  </a:cubicBezTo>
                  <a:cubicBezTo>
                    <a:pt x="1352" y="5964"/>
                    <a:pt x="1359" y="5968"/>
                    <a:pt x="1365" y="5972"/>
                  </a:cubicBezTo>
                  <a:cubicBezTo>
                    <a:pt x="1378" y="5980"/>
                    <a:pt x="1392" y="5987"/>
                    <a:pt x="1405" y="5993"/>
                  </a:cubicBezTo>
                  <a:cubicBezTo>
                    <a:pt x="1431" y="6004"/>
                    <a:pt x="1454" y="6012"/>
                    <a:pt x="1469" y="6010"/>
                  </a:cubicBezTo>
                  <a:cubicBezTo>
                    <a:pt x="1481" y="6018"/>
                    <a:pt x="1492" y="6028"/>
                    <a:pt x="1506" y="6034"/>
                  </a:cubicBezTo>
                  <a:cubicBezTo>
                    <a:pt x="1523" y="6051"/>
                    <a:pt x="1480" y="6030"/>
                    <a:pt x="1504" y="6053"/>
                  </a:cubicBezTo>
                  <a:cubicBezTo>
                    <a:pt x="1490" y="6048"/>
                    <a:pt x="1483" y="6044"/>
                    <a:pt x="1478" y="6040"/>
                  </a:cubicBezTo>
                  <a:cubicBezTo>
                    <a:pt x="1474" y="6036"/>
                    <a:pt x="1471" y="6031"/>
                    <a:pt x="1463" y="6025"/>
                  </a:cubicBezTo>
                  <a:cubicBezTo>
                    <a:pt x="1435" y="6012"/>
                    <a:pt x="1426" y="6012"/>
                    <a:pt x="1441" y="6030"/>
                  </a:cubicBezTo>
                  <a:cubicBezTo>
                    <a:pt x="1447" y="6032"/>
                    <a:pt x="1441" y="6026"/>
                    <a:pt x="1439" y="6022"/>
                  </a:cubicBezTo>
                  <a:cubicBezTo>
                    <a:pt x="1457" y="6031"/>
                    <a:pt x="1475" y="6039"/>
                    <a:pt x="1487" y="6054"/>
                  </a:cubicBezTo>
                  <a:cubicBezTo>
                    <a:pt x="1491" y="6060"/>
                    <a:pt x="1487" y="6057"/>
                    <a:pt x="1481" y="6053"/>
                  </a:cubicBezTo>
                  <a:cubicBezTo>
                    <a:pt x="1474" y="6049"/>
                    <a:pt x="1466" y="6044"/>
                    <a:pt x="1461" y="6044"/>
                  </a:cubicBezTo>
                  <a:cubicBezTo>
                    <a:pt x="1466" y="6052"/>
                    <a:pt x="1473" y="6056"/>
                    <a:pt x="1481" y="6060"/>
                  </a:cubicBezTo>
                  <a:cubicBezTo>
                    <a:pt x="1489" y="6064"/>
                    <a:pt x="1496" y="6068"/>
                    <a:pt x="1501" y="6075"/>
                  </a:cubicBezTo>
                  <a:cubicBezTo>
                    <a:pt x="1521" y="6069"/>
                    <a:pt x="1572" y="6115"/>
                    <a:pt x="1605" y="6147"/>
                  </a:cubicBezTo>
                  <a:cubicBezTo>
                    <a:pt x="1615" y="6150"/>
                    <a:pt x="1626" y="6151"/>
                    <a:pt x="1630" y="6149"/>
                  </a:cubicBezTo>
                  <a:cubicBezTo>
                    <a:pt x="1634" y="6146"/>
                    <a:pt x="1630" y="6141"/>
                    <a:pt x="1612" y="6129"/>
                  </a:cubicBezTo>
                  <a:cubicBezTo>
                    <a:pt x="1615" y="6141"/>
                    <a:pt x="1595" y="6125"/>
                    <a:pt x="1578" y="6111"/>
                  </a:cubicBezTo>
                  <a:cubicBezTo>
                    <a:pt x="1574" y="6105"/>
                    <a:pt x="1589" y="6114"/>
                    <a:pt x="1595" y="6120"/>
                  </a:cubicBezTo>
                  <a:cubicBezTo>
                    <a:pt x="1591" y="6108"/>
                    <a:pt x="1533" y="6077"/>
                    <a:pt x="1509" y="6058"/>
                  </a:cubicBezTo>
                  <a:cubicBezTo>
                    <a:pt x="1532" y="6069"/>
                    <a:pt x="1557" y="6084"/>
                    <a:pt x="1583" y="6099"/>
                  </a:cubicBezTo>
                  <a:cubicBezTo>
                    <a:pt x="1596" y="6107"/>
                    <a:pt x="1610" y="6116"/>
                    <a:pt x="1624" y="6124"/>
                  </a:cubicBezTo>
                  <a:cubicBezTo>
                    <a:pt x="1637" y="6133"/>
                    <a:pt x="1652" y="6140"/>
                    <a:pt x="1666" y="6149"/>
                  </a:cubicBezTo>
                  <a:cubicBezTo>
                    <a:pt x="1695" y="6165"/>
                    <a:pt x="1724" y="6182"/>
                    <a:pt x="1753" y="6198"/>
                  </a:cubicBezTo>
                  <a:cubicBezTo>
                    <a:pt x="1760" y="6202"/>
                    <a:pt x="1768" y="6206"/>
                    <a:pt x="1775" y="6210"/>
                  </a:cubicBezTo>
                  <a:cubicBezTo>
                    <a:pt x="1782" y="6214"/>
                    <a:pt x="1790" y="6218"/>
                    <a:pt x="1797" y="6221"/>
                  </a:cubicBezTo>
                  <a:cubicBezTo>
                    <a:pt x="1811" y="6228"/>
                    <a:pt x="1826" y="6235"/>
                    <a:pt x="1840" y="6241"/>
                  </a:cubicBezTo>
                  <a:cubicBezTo>
                    <a:pt x="1844" y="6246"/>
                    <a:pt x="1832" y="6242"/>
                    <a:pt x="1825" y="6241"/>
                  </a:cubicBezTo>
                  <a:cubicBezTo>
                    <a:pt x="1838" y="6250"/>
                    <a:pt x="1852" y="6259"/>
                    <a:pt x="1871" y="6261"/>
                  </a:cubicBezTo>
                  <a:cubicBezTo>
                    <a:pt x="1874" y="6275"/>
                    <a:pt x="1893" y="6274"/>
                    <a:pt x="1912" y="6289"/>
                  </a:cubicBezTo>
                  <a:cubicBezTo>
                    <a:pt x="1927" y="6301"/>
                    <a:pt x="1871" y="6277"/>
                    <a:pt x="1899" y="6296"/>
                  </a:cubicBezTo>
                  <a:cubicBezTo>
                    <a:pt x="1926" y="6298"/>
                    <a:pt x="1935" y="6308"/>
                    <a:pt x="1975" y="6329"/>
                  </a:cubicBezTo>
                  <a:cubicBezTo>
                    <a:pt x="1997" y="6330"/>
                    <a:pt x="2022" y="6334"/>
                    <a:pt x="2046" y="6357"/>
                  </a:cubicBezTo>
                  <a:cubicBezTo>
                    <a:pt x="2058" y="6358"/>
                    <a:pt x="2068" y="6362"/>
                    <a:pt x="2078" y="6366"/>
                  </a:cubicBezTo>
                  <a:cubicBezTo>
                    <a:pt x="2088" y="6369"/>
                    <a:pt x="2098" y="6372"/>
                    <a:pt x="2110" y="6373"/>
                  </a:cubicBezTo>
                  <a:cubicBezTo>
                    <a:pt x="2135" y="6395"/>
                    <a:pt x="2178" y="6414"/>
                    <a:pt x="2227" y="6433"/>
                  </a:cubicBezTo>
                  <a:cubicBezTo>
                    <a:pt x="2277" y="6450"/>
                    <a:pt x="2334" y="6466"/>
                    <a:pt x="2386" y="6490"/>
                  </a:cubicBezTo>
                  <a:cubicBezTo>
                    <a:pt x="2386" y="6482"/>
                    <a:pt x="2417" y="6484"/>
                    <a:pt x="2424" y="6497"/>
                  </a:cubicBezTo>
                  <a:cubicBezTo>
                    <a:pt x="2450" y="6500"/>
                    <a:pt x="2445" y="6495"/>
                    <a:pt x="2448" y="6491"/>
                  </a:cubicBezTo>
                  <a:cubicBezTo>
                    <a:pt x="2456" y="6493"/>
                    <a:pt x="2464" y="6494"/>
                    <a:pt x="2472" y="6498"/>
                  </a:cubicBezTo>
                  <a:cubicBezTo>
                    <a:pt x="2467" y="6502"/>
                    <a:pt x="2472" y="6509"/>
                    <a:pt x="2447" y="6507"/>
                  </a:cubicBezTo>
                  <a:cubicBezTo>
                    <a:pt x="2479" y="6523"/>
                    <a:pt x="2461" y="6496"/>
                    <a:pt x="2497" y="6517"/>
                  </a:cubicBezTo>
                  <a:cubicBezTo>
                    <a:pt x="2512" y="6509"/>
                    <a:pt x="2520" y="6516"/>
                    <a:pt x="2556" y="6525"/>
                  </a:cubicBezTo>
                  <a:cubicBezTo>
                    <a:pt x="2566" y="6532"/>
                    <a:pt x="2550" y="6531"/>
                    <a:pt x="2532" y="6531"/>
                  </a:cubicBezTo>
                  <a:cubicBezTo>
                    <a:pt x="2540" y="6532"/>
                    <a:pt x="2548" y="6533"/>
                    <a:pt x="2557" y="6535"/>
                  </a:cubicBezTo>
                  <a:cubicBezTo>
                    <a:pt x="2565" y="6536"/>
                    <a:pt x="2574" y="6537"/>
                    <a:pt x="2583" y="6539"/>
                  </a:cubicBezTo>
                  <a:cubicBezTo>
                    <a:pt x="2600" y="6542"/>
                    <a:pt x="2619" y="6545"/>
                    <a:pt x="2637" y="6548"/>
                  </a:cubicBezTo>
                  <a:cubicBezTo>
                    <a:pt x="2673" y="6555"/>
                    <a:pt x="2707" y="6559"/>
                    <a:pt x="2732" y="6553"/>
                  </a:cubicBezTo>
                  <a:cubicBezTo>
                    <a:pt x="2762" y="6555"/>
                    <a:pt x="2761" y="6560"/>
                    <a:pt x="2780" y="6565"/>
                  </a:cubicBezTo>
                  <a:cubicBezTo>
                    <a:pt x="2796" y="6573"/>
                    <a:pt x="2761" y="6572"/>
                    <a:pt x="2781" y="6581"/>
                  </a:cubicBezTo>
                  <a:cubicBezTo>
                    <a:pt x="2806" y="6581"/>
                    <a:pt x="2802" y="6575"/>
                    <a:pt x="2798" y="6570"/>
                  </a:cubicBezTo>
                  <a:cubicBezTo>
                    <a:pt x="2828" y="6577"/>
                    <a:pt x="2822" y="6570"/>
                    <a:pt x="2850" y="6572"/>
                  </a:cubicBezTo>
                  <a:cubicBezTo>
                    <a:pt x="2866" y="6584"/>
                    <a:pt x="2823" y="6588"/>
                    <a:pt x="2794" y="6583"/>
                  </a:cubicBezTo>
                  <a:cubicBezTo>
                    <a:pt x="2806" y="6588"/>
                    <a:pt x="2799" y="6589"/>
                    <a:pt x="2793" y="6587"/>
                  </a:cubicBezTo>
                  <a:cubicBezTo>
                    <a:pt x="2812" y="6595"/>
                    <a:pt x="2837" y="6604"/>
                    <a:pt x="2865" y="6611"/>
                  </a:cubicBezTo>
                  <a:cubicBezTo>
                    <a:pt x="2872" y="6612"/>
                    <a:pt x="2879" y="6614"/>
                    <a:pt x="2887" y="6615"/>
                  </a:cubicBezTo>
                  <a:cubicBezTo>
                    <a:pt x="2895" y="6616"/>
                    <a:pt x="2902" y="6616"/>
                    <a:pt x="2910" y="6616"/>
                  </a:cubicBezTo>
                  <a:cubicBezTo>
                    <a:pt x="2927" y="6617"/>
                    <a:pt x="2944" y="6616"/>
                    <a:pt x="2962" y="6613"/>
                  </a:cubicBezTo>
                  <a:cubicBezTo>
                    <a:pt x="2984" y="6621"/>
                    <a:pt x="2930" y="6619"/>
                    <a:pt x="2958" y="6627"/>
                  </a:cubicBezTo>
                  <a:cubicBezTo>
                    <a:pt x="2970" y="6623"/>
                    <a:pt x="2991" y="6626"/>
                    <a:pt x="3015" y="6630"/>
                  </a:cubicBezTo>
                  <a:cubicBezTo>
                    <a:pt x="3026" y="6632"/>
                    <a:pt x="3039" y="6635"/>
                    <a:pt x="3051" y="6637"/>
                  </a:cubicBezTo>
                  <a:cubicBezTo>
                    <a:pt x="3063" y="6639"/>
                    <a:pt x="3074" y="6640"/>
                    <a:pt x="3085" y="6640"/>
                  </a:cubicBezTo>
                  <a:cubicBezTo>
                    <a:pt x="3098" y="6638"/>
                    <a:pt x="3092" y="6635"/>
                    <a:pt x="3106" y="6633"/>
                  </a:cubicBezTo>
                  <a:cubicBezTo>
                    <a:pt x="3108" y="6636"/>
                    <a:pt x="3097" y="6638"/>
                    <a:pt x="3110" y="6642"/>
                  </a:cubicBezTo>
                  <a:cubicBezTo>
                    <a:pt x="3134" y="6643"/>
                    <a:pt x="3118" y="6640"/>
                    <a:pt x="3137" y="6637"/>
                  </a:cubicBezTo>
                  <a:cubicBezTo>
                    <a:pt x="3142" y="6640"/>
                    <a:pt x="3128" y="6641"/>
                    <a:pt x="3136" y="6644"/>
                  </a:cubicBezTo>
                  <a:cubicBezTo>
                    <a:pt x="3162" y="6653"/>
                    <a:pt x="3191" y="6649"/>
                    <a:pt x="3188" y="6640"/>
                  </a:cubicBezTo>
                  <a:cubicBezTo>
                    <a:pt x="3194" y="6643"/>
                    <a:pt x="3200" y="6644"/>
                    <a:pt x="3207" y="6644"/>
                  </a:cubicBezTo>
                  <a:cubicBezTo>
                    <a:pt x="3213" y="6646"/>
                    <a:pt x="3200" y="6648"/>
                    <a:pt x="3193" y="6649"/>
                  </a:cubicBezTo>
                  <a:cubicBezTo>
                    <a:pt x="3200" y="6650"/>
                    <a:pt x="3208" y="6651"/>
                    <a:pt x="3216" y="6652"/>
                  </a:cubicBezTo>
                  <a:cubicBezTo>
                    <a:pt x="3225" y="6652"/>
                    <a:pt x="3233" y="6653"/>
                    <a:pt x="3242" y="6654"/>
                  </a:cubicBezTo>
                  <a:cubicBezTo>
                    <a:pt x="3260" y="6655"/>
                    <a:pt x="3278" y="6657"/>
                    <a:pt x="3296" y="6658"/>
                  </a:cubicBezTo>
                  <a:cubicBezTo>
                    <a:pt x="3331" y="6660"/>
                    <a:pt x="3364" y="6661"/>
                    <a:pt x="3384" y="6654"/>
                  </a:cubicBezTo>
                  <a:cubicBezTo>
                    <a:pt x="3441" y="6662"/>
                    <a:pt x="3428" y="6650"/>
                    <a:pt x="3461" y="6656"/>
                  </a:cubicBezTo>
                  <a:cubicBezTo>
                    <a:pt x="3495" y="6641"/>
                    <a:pt x="3515" y="6643"/>
                    <a:pt x="3559" y="6633"/>
                  </a:cubicBezTo>
                  <a:cubicBezTo>
                    <a:pt x="3545" y="6630"/>
                    <a:pt x="3530" y="6632"/>
                    <a:pt x="3515" y="6630"/>
                  </a:cubicBezTo>
                  <a:cubicBezTo>
                    <a:pt x="3525" y="6626"/>
                    <a:pt x="3534" y="6627"/>
                    <a:pt x="3544" y="6628"/>
                  </a:cubicBezTo>
                  <a:cubicBezTo>
                    <a:pt x="3553" y="6628"/>
                    <a:pt x="3563" y="6628"/>
                    <a:pt x="3572" y="6625"/>
                  </a:cubicBezTo>
                  <a:cubicBezTo>
                    <a:pt x="3578" y="6627"/>
                    <a:pt x="3566" y="6630"/>
                    <a:pt x="3559" y="6633"/>
                  </a:cubicBezTo>
                  <a:cubicBezTo>
                    <a:pt x="3599" y="6631"/>
                    <a:pt x="3639" y="6635"/>
                    <a:pt x="3679" y="6632"/>
                  </a:cubicBezTo>
                  <a:cubicBezTo>
                    <a:pt x="3685" y="6634"/>
                    <a:pt x="3672" y="6637"/>
                    <a:pt x="3666" y="6640"/>
                  </a:cubicBezTo>
                  <a:cubicBezTo>
                    <a:pt x="3685" y="6639"/>
                    <a:pt x="3704" y="6641"/>
                    <a:pt x="3723" y="6633"/>
                  </a:cubicBezTo>
                  <a:cubicBezTo>
                    <a:pt x="3734" y="6623"/>
                    <a:pt x="3770" y="6620"/>
                    <a:pt x="3812" y="6617"/>
                  </a:cubicBezTo>
                  <a:cubicBezTo>
                    <a:pt x="3833" y="6616"/>
                    <a:pt x="3856" y="6614"/>
                    <a:pt x="3877" y="6612"/>
                  </a:cubicBezTo>
                  <a:cubicBezTo>
                    <a:pt x="3898" y="6609"/>
                    <a:pt x="3917" y="6604"/>
                    <a:pt x="3932" y="6599"/>
                  </a:cubicBezTo>
                  <a:lnTo>
                    <a:pt x="3877" y="6606"/>
                  </a:lnTo>
                  <a:cubicBezTo>
                    <a:pt x="3859" y="6608"/>
                    <a:pt x="3840" y="6610"/>
                    <a:pt x="3822" y="6612"/>
                  </a:cubicBezTo>
                  <a:cubicBezTo>
                    <a:pt x="3785" y="6615"/>
                    <a:pt x="3748" y="6619"/>
                    <a:pt x="3711" y="6621"/>
                  </a:cubicBezTo>
                  <a:cubicBezTo>
                    <a:pt x="3737" y="6613"/>
                    <a:pt x="3762" y="6614"/>
                    <a:pt x="3787" y="6611"/>
                  </a:cubicBezTo>
                  <a:cubicBezTo>
                    <a:pt x="3797" y="6602"/>
                    <a:pt x="3754" y="6614"/>
                    <a:pt x="3743" y="6612"/>
                  </a:cubicBezTo>
                  <a:cubicBezTo>
                    <a:pt x="3756" y="6607"/>
                    <a:pt x="3769" y="6602"/>
                    <a:pt x="3782" y="6597"/>
                  </a:cubicBezTo>
                  <a:cubicBezTo>
                    <a:pt x="3794" y="6598"/>
                    <a:pt x="3787" y="6602"/>
                    <a:pt x="3800" y="6603"/>
                  </a:cubicBezTo>
                  <a:cubicBezTo>
                    <a:pt x="3827" y="6597"/>
                    <a:pt x="3839" y="6590"/>
                    <a:pt x="3853" y="6585"/>
                  </a:cubicBezTo>
                  <a:cubicBezTo>
                    <a:pt x="3867" y="6579"/>
                    <a:pt x="3882" y="6574"/>
                    <a:pt x="3913" y="6572"/>
                  </a:cubicBezTo>
                  <a:cubicBezTo>
                    <a:pt x="3916" y="6575"/>
                    <a:pt x="3906" y="6578"/>
                    <a:pt x="3893" y="6582"/>
                  </a:cubicBezTo>
                  <a:cubicBezTo>
                    <a:pt x="3887" y="6584"/>
                    <a:pt x="3880" y="6586"/>
                    <a:pt x="3873" y="6588"/>
                  </a:cubicBezTo>
                  <a:cubicBezTo>
                    <a:pt x="3867" y="6590"/>
                    <a:pt x="3861" y="6592"/>
                    <a:pt x="3857" y="6594"/>
                  </a:cubicBezTo>
                  <a:cubicBezTo>
                    <a:pt x="3859" y="6598"/>
                    <a:pt x="3874" y="6600"/>
                    <a:pt x="3863" y="6605"/>
                  </a:cubicBezTo>
                  <a:cubicBezTo>
                    <a:pt x="3876" y="6601"/>
                    <a:pt x="3907" y="6574"/>
                    <a:pt x="3957" y="6573"/>
                  </a:cubicBezTo>
                  <a:cubicBezTo>
                    <a:pt x="3967" y="6575"/>
                    <a:pt x="3961" y="6580"/>
                    <a:pt x="3945" y="6586"/>
                  </a:cubicBezTo>
                  <a:cubicBezTo>
                    <a:pt x="3971" y="6587"/>
                    <a:pt x="3993" y="6562"/>
                    <a:pt x="4032" y="6560"/>
                  </a:cubicBezTo>
                  <a:cubicBezTo>
                    <a:pt x="4058" y="6559"/>
                    <a:pt x="4015" y="6573"/>
                    <a:pt x="4045" y="6571"/>
                  </a:cubicBezTo>
                  <a:cubicBezTo>
                    <a:pt x="4052" y="6568"/>
                    <a:pt x="4049" y="6568"/>
                    <a:pt x="4045" y="6567"/>
                  </a:cubicBezTo>
                  <a:cubicBezTo>
                    <a:pt x="4044" y="6563"/>
                    <a:pt x="4078" y="6559"/>
                    <a:pt x="4070" y="6551"/>
                  </a:cubicBezTo>
                  <a:cubicBezTo>
                    <a:pt x="4081" y="6550"/>
                    <a:pt x="4122" y="6543"/>
                    <a:pt x="4113" y="6536"/>
                  </a:cubicBezTo>
                  <a:cubicBezTo>
                    <a:pt x="4127" y="6534"/>
                    <a:pt x="4141" y="6527"/>
                    <a:pt x="4156" y="6528"/>
                  </a:cubicBezTo>
                  <a:cubicBezTo>
                    <a:pt x="4158" y="6534"/>
                    <a:pt x="4115" y="6550"/>
                    <a:pt x="4126" y="6554"/>
                  </a:cubicBezTo>
                  <a:cubicBezTo>
                    <a:pt x="4142" y="6549"/>
                    <a:pt x="4163" y="6541"/>
                    <a:pt x="4182" y="6533"/>
                  </a:cubicBezTo>
                  <a:cubicBezTo>
                    <a:pt x="4199" y="6532"/>
                    <a:pt x="4184" y="6539"/>
                    <a:pt x="4207" y="6537"/>
                  </a:cubicBezTo>
                  <a:cubicBezTo>
                    <a:pt x="4244" y="6524"/>
                    <a:pt x="4281" y="6516"/>
                    <a:pt x="4318" y="6506"/>
                  </a:cubicBezTo>
                  <a:cubicBezTo>
                    <a:pt x="4331" y="6506"/>
                    <a:pt x="4295" y="6515"/>
                    <a:pt x="4288" y="6523"/>
                  </a:cubicBezTo>
                  <a:cubicBezTo>
                    <a:pt x="4337" y="6515"/>
                    <a:pt x="4343" y="6489"/>
                    <a:pt x="4392" y="6487"/>
                  </a:cubicBezTo>
                  <a:cubicBezTo>
                    <a:pt x="4404" y="6481"/>
                    <a:pt x="4414" y="6468"/>
                    <a:pt x="4427" y="6468"/>
                  </a:cubicBezTo>
                  <a:cubicBezTo>
                    <a:pt x="4441" y="6458"/>
                    <a:pt x="4408" y="6473"/>
                    <a:pt x="4402" y="6469"/>
                  </a:cubicBezTo>
                  <a:cubicBezTo>
                    <a:pt x="4408" y="6465"/>
                    <a:pt x="4414" y="6461"/>
                    <a:pt x="4419" y="6458"/>
                  </a:cubicBezTo>
                  <a:cubicBezTo>
                    <a:pt x="4438" y="6455"/>
                    <a:pt x="4456" y="6449"/>
                    <a:pt x="4474" y="6443"/>
                  </a:cubicBezTo>
                  <a:cubicBezTo>
                    <a:pt x="4483" y="6440"/>
                    <a:pt x="4492" y="6437"/>
                    <a:pt x="4502" y="6434"/>
                  </a:cubicBezTo>
                  <a:cubicBezTo>
                    <a:pt x="4511" y="6431"/>
                    <a:pt x="4520" y="6429"/>
                    <a:pt x="4529" y="6427"/>
                  </a:cubicBezTo>
                  <a:cubicBezTo>
                    <a:pt x="4531" y="6431"/>
                    <a:pt x="4519" y="6438"/>
                    <a:pt x="4505" y="6444"/>
                  </a:cubicBezTo>
                  <a:cubicBezTo>
                    <a:pt x="4490" y="6449"/>
                    <a:pt x="4473" y="6453"/>
                    <a:pt x="4463" y="6452"/>
                  </a:cubicBezTo>
                  <a:cubicBezTo>
                    <a:pt x="4448" y="6462"/>
                    <a:pt x="4432" y="6470"/>
                    <a:pt x="4416" y="6475"/>
                  </a:cubicBezTo>
                  <a:cubicBezTo>
                    <a:pt x="4435" y="6468"/>
                    <a:pt x="4485" y="6465"/>
                    <a:pt x="4513" y="6442"/>
                  </a:cubicBezTo>
                  <a:cubicBezTo>
                    <a:pt x="4538" y="6438"/>
                    <a:pt x="4508" y="6455"/>
                    <a:pt x="4534" y="6451"/>
                  </a:cubicBezTo>
                  <a:cubicBezTo>
                    <a:pt x="4544" y="6440"/>
                    <a:pt x="4567" y="6429"/>
                    <a:pt x="4594" y="6417"/>
                  </a:cubicBezTo>
                  <a:cubicBezTo>
                    <a:pt x="4607" y="6411"/>
                    <a:pt x="4622" y="6405"/>
                    <a:pt x="4637" y="6399"/>
                  </a:cubicBezTo>
                  <a:cubicBezTo>
                    <a:pt x="4644" y="6396"/>
                    <a:pt x="4652" y="6393"/>
                    <a:pt x="4659" y="6390"/>
                  </a:cubicBezTo>
                  <a:cubicBezTo>
                    <a:pt x="4666" y="6386"/>
                    <a:pt x="4673" y="6383"/>
                    <a:pt x="4680" y="6380"/>
                  </a:cubicBezTo>
                  <a:cubicBezTo>
                    <a:pt x="4695" y="6380"/>
                    <a:pt x="4663" y="6390"/>
                    <a:pt x="4658" y="6397"/>
                  </a:cubicBezTo>
                  <a:cubicBezTo>
                    <a:pt x="4683" y="6386"/>
                    <a:pt x="4673" y="6397"/>
                    <a:pt x="4696" y="6392"/>
                  </a:cubicBezTo>
                  <a:cubicBezTo>
                    <a:pt x="4726" y="6373"/>
                    <a:pt x="4759" y="6364"/>
                    <a:pt x="4788" y="6344"/>
                  </a:cubicBezTo>
                  <a:cubicBezTo>
                    <a:pt x="4812" y="6339"/>
                    <a:pt x="4822" y="6333"/>
                    <a:pt x="4834" y="6324"/>
                  </a:cubicBezTo>
                  <a:cubicBezTo>
                    <a:pt x="4846" y="6314"/>
                    <a:pt x="4859" y="6301"/>
                    <a:pt x="4888" y="6280"/>
                  </a:cubicBezTo>
                  <a:cubicBezTo>
                    <a:pt x="4864" y="6293"/>
                    <a:pt x="4840" y="6309"/>
                    <a:pt x="4814" y="6318"/>
                  </a:cubicBezTo>
                  <a:cubicBezTo>
                    <a:pt x="4803" y="6327"/>
                    <a:pt x="4809" y="6326"/>
                    <a:pt x="4816" y="6325"/>
                  </a:cubicBezTo>
                  <a:cubicBezTo>
                    <a:pt x="4802" y="6335"/>
                    <a:pt x="4786" y="6342"/>
                    <a:pt x="4770" y="6346"/>
                  </a:cubicBezTo>
                  <a:cubicBezTo>
                    <a:pt x="4755" y="6350"/>
                    <a:pt x="4786" y="6334"/>
                    <a:pt x="4792" y="6333"/>
                  </a:cubicBezTo>
                  <a:cubicBezTo>
                    <a:pt x="4782" y="6331"/>
                    <a:pt x="4720" y="6341"/>
                    <a:pt x="4696" y="6364"/>
                  </a:cubicBezTo>
                  <a:cubicBezTo>
                    <a:pt x="4685" y="6363"/>
                    <a:pt x="4663" y="6371"/>
                    <a:pt x="4639" y="6379"/>
                  </a:cubicBezTo>
                  <a:cubicBezTo>
                    <a:pt x="4615" y="6388"/>
                    <a:pt x="4589" y="6399"/>
                    <a:pt x="4570" y="6409"/>
                  </a:cubicBezTo>
                  <a:cubicBezTo>
                    <a:pt x="4555" y="6410"/>
                    <a:pt x="4561" y="6403"/>
                    <a:pt x="4540" y="6419"/>
                  </a:cubicBezTo>
                  <a:cubicBezTo>
                    <a:pt x="4524" y="6422"/>
                    <a:pt x="4509" y="6426"/>
                    <a:pt x="4493" y="6429"/>
                  </a:cubicBezTo>
                  <a:cubicBezTo>
                    <a:pt x="4477" y="6433"/>
                    <a:pt x="4461" y="6437"/>
                    <a:pt x="4445" y="6441"/>
                  </a:cubicBezTo>
                  <a:cubicBezTo>
                    <a:pt x="4414" y="6450"/>
                    <a:pt x="4383" y="6461"/>
                    <a:pt x="4352" y="6474"/>
                  </a:cubicBezTo>
                  <a:cubicBezTo>
                    <a:pt x="4348" y="6464"/>
                    <a:pt x="4285" y="6491"/>
                    <a:pt x="4302" y="6475"/>
                  </a:cubicBezTo>
                  <a:cubicBezTo>
                    <a:pt x="4292" y="6481"/>
                    <a:pt x="4272" y="6486"/>
                    <a:pt x="4247" y="6495"/>
                  </a:cubicBezTo>
                  <a:cubicBezTo>
                    <a:pt x="4258" y="6496"/>
                    <a:pt x="4268" y="6491"/>
                    <a:pt x="4278" y="6492"/>
                  </a:cubicBezTo>
                  <a:cubicBezTo>
                    <a:pt x="4266" y="6497"/>
                    <a:pt x="4254" y="6500"/>
                    <a:pt x="4242" y="6506"/>
                  </a:cubicBezTo>
                  <a:cubicBezTo>
                    <a:pt x="4237" y="6504"/>
                    <a:pt x="4237" y="6501"/>
                    <a:pt x="4247" y="6495"/>
                  </a:cubicBezTo>
                  <a:cubicBezTo>
                    <a:pt x="4230" y="6494"/>
                    <a:pt x="4215" y="6503"/>
                    <a:pt x="4198" y="6502"/>
                  </a:cubicBezTo>
                  <a:cubicBezTo>
                    <a:pt x="4186" y="6507"/>
                    <a:pt x="4194" y="6508"/>
                    <a:pt x="4186" y="6512"/>
                  </a:cubicBezTo>
                  <a:cubicBezTo>
                    <a:pt x="4171" y="6510"/>
                    <a:pt x="4157" y="6510"/>
                    <a:pt x="4143" y="6520"/>
                  </a:cubicBezTo>
                  <a:cubicBezTo>
                    <a:pt x="4132" y="6520"/>
                    <a:pt x="4122" y="6518"/>
                    <a:pt x="4112" y="6522"/>
                  </a:cubicBezTo>
                  <a:cubicBezTo>
                    <a:pt x="4094" y="6523"/>
                    <a:pt x="4143" y="6508"/>
                    <a:pt x="4111" y="6512"/>
                  </a:cubicBezTo>
                  <a:cubicBezTo>
                    <a:pt x="4100" y="6521"/>
                    <a:pt x="4067" y="6531"/>
                    <a:pt x="4034" y="6537"/>
                  </a:cubicBezTo>
                  <a:cubicBezTo>
                    <a:pt x="4002" y="6543"/>
                    <a:pt x="3969" y="6544"/>
                    <a:pt x="3957" y="6542"/>
                  </a:cubicBezTo>
                  <a:cubicBezTo>
                    <a:pt x="3934" y="6542"/>
                    <a:pt x="3950" y="6548"/>
                    <a:pt x="3932" y="6553"/>
                  </a:cubicBezTo>
                  <a:cubicBezTo>
                    <a:pt x="3926" y="6555"/>
                    <a:pt x="3920" y="6555"/>
                    <a:pt x="3913" y="6558"/>
                  </a:cubicBezTo>
                  <a:cubicBezTo>
                    <a:pt x="3890" y="6558"/>
                    <a:pt x="3906" y="6551"/>
                    <a:pt x="3882" y="6551"/>
                  </a:cubicBezTo>
                  <a:cubicBezTo>
                    <a:pt x="3877" y="6554"/>
                    <a:pt x="3872" y="6556"/>
                    <a:pt x="3866" y="6558"/>
                  </a:cubicBezTo>
                  <a:cubicBezTo>
                    <a:pt x="3859" y="6559"/>
                    <a:pt x="3853" y="6561"/>
                    <a:pt x="3846" y="6562"/>
                  </a:cubicBezTo>
                  <a:cubicBezTo>
                    <a:pt x="3831" y="6564"/>
                    <a:pt x="3816" y="6566"/>
                    <a:pt x="3799" y="6567"/>
                  </a:cubicBezTo>
                  <a:cubicBezTo>
                    <a:pt x="3767" y="6570"/>
                    <a:pt x="3732" y="6572"/>
                    <a:pt x="3702" y="6573"/>
                  </a:cubicBezTo>
                  <a:cubicBezTo>
                    <a:pt x="3687" y="6581"/>
                    <a:pt x="3672" y="6580"/>
                    <a:pt x="3657" y="6586"/>
                  </a:cubicBezTo>
                  <a:cubicBezTo>
                    <a:pt x="3689" y="6591"/>
                    <a:pt x="3682" y="6578"/>
                    <a:pt x="3714" y="6579"/>
                  </a:cubicBezTo>
                  <a:cubicBezTo>
                    <a:pt x="3699" y="6586"/>
                    <a:pt x="3703" y="6584"/>
                    <a:pt x="3719" y="6590"/>
                  </a:cubicBezTo>
                  <a:cubicBezTo>
                    <a:pt x="3679" y="6606"/>
                    <a:pt x="3642" y="6602"/>
                    <a:pt x="3632" y="6595"/>
                  </a:cubicBezTo>
                  <a:cubicBezTo>
                    <a:pt x="3649" y="6587"/>
                    <a:pt x="3665" y="6600"/>
                    <a:pt x="3682" y="6591"/>
                  </a:cubicBezTo>
                  <a:cubicBezTo>
                    <a:pt x="3654" y="6593"/>
                    <a:pt x="3641" y="6584"/>
                    <a:pt x="3664" y="6576"/>
                  </a:cubicBezTo>
                  <a:cubicBezTo>
                    <a:pt x="3624" y="6580"/>
                    <a:pt x="3585" y="6578"/>
                    <a:pt x="3546" y="6581"/>
                  </a:cubicBezTo>
                  <a:cubicBezTo>
                    <a:pt x="3558" y="6570"/>
                    <a:pt x="3552" y="6575"/>
                    <a:pt x="3522" y="6571"/>
                  </a:cubicBezTo>
                  <a:cubicBezTo>
                    <a:pt x="3543" y="6568"/>
                    <a:pt x="3563" y="6569"/>
                    <a:pt x="3584" y="6574"/>
                  </a:cubicBezTo>
                  <a:cubicBezTo>
                    <a:pt x="3595" y="6570"/>
                    <a:pt x="3568" y="6568"/>
                    <a:pt x="3585" y="6564"/>
                  </a:cubicBezTo>
                  <a:cubicBezTo>
                    <a:pt x="3562" y="6568"/>
                    <a:pt x="3539" y="6565"/>
                    <a:pt x="3516" y="6566"/>
                  </a:cubicBezTo>
                  <a:cubicBezTo>
                    <a:pt x="3500" y="6571"/>
                    <a:pt x="3524" y="6575"/>
                    <a:pt x="3540" y="6579"/>
                  </a:cubicBezTo>
                  <a:cubicBezTo>
                    <a:pt x="3504" y="6583"/>
                    <a:pt x="3469" y="6578"/>
                    <a:pt x="3433" y="6587"/>
                  </a:cubicBezTo>
                  <a:cubicBezTo>
                    <a:pt x="3427" y="6592"/>
                    <a:pt x="3439" y="6596"/>
                    <a:pt x="3430" y="6601"/>
                  </a:cubicBezTo>
                  <a:cubicBezTo>
                    <a:pt x="3393" y="6605"/>
                    <a:pt x="3431" y="6592"/>
                    <a:pt x="3401" y="6590"/>
                  </a:cubicBezTo>
                  <a:cubicBezTo>
                    <a:pt x="3395" y="6587"/>
                    <a:pt x="3412" y="6588"/>
                    <a:pt x="3420" y="6584"/>
                  </a:cubicBezTo>
                  <a:cubicBezTo>
                    <a:pt x="3412" y="6582"/>
                    <a:pt x="3400" y="6580"/>
                    <a:pt x="3386" y="6580"/>
                  </a:cubicBezTo>
                  <a:cubicBezTo>
                    <a:pt x="3373" y="6578"/>
                    <a:pt x="3358" y="6577"/>
                    <a:pt x="3343" y="6577"/>
                  </a:cubicBezTo>
                  <a:cubicBezTo>
                    <a:pt x="3312" y="6575"/>
                    <a:pt x="3281" y="6573"/>
                    <a:pt x="3261" y="6566"/>
                  </a:cubicBezTo>
                  <a:cubicBezTo>
                    <a:pt x="3248" y="6568"/>
                    <a:pt x="3235" y="6570"/>
                    <a:pt x="3223" y="6570"/>
                  </a:cubicBezTo>
                  <a:cubicBezTo>
                    <a:pt x="3210" y="6570"/>
                    <a:pt x="3197" y="6570"/>
                    <a:pt x="3185" y="6569"/>
                  </a:cubicBezTo>
                  <a:cubicBezTo>
                    <a:pt x="3160" y="6566"/>
                    <a:pt x="3136" y="6563"/>
                    <a:pt x="3111" y="6561"/>
                  </a:cubicBezTo>
                  <a:cubicBezTo>
                    <a:pt x="3096" y="6551"/>
                    <a:pt x="3147" y="6556"/>
                    <a:pt x="3152" y="6546"/>
                  </a:cubicBezTo>
                  <a:cubicBezTo>
                    <a:pt x="3116" y="6537"/>
                    <a:pt x="3103" y="6555"/>
                    <a:pt x="3098" y="6538"/>
                  </a:cubicBezTo>
                  <a:cubicBezTo>
                    <a:pt x="3085" y="6542"/>
                    <a:pt x="3084" y="6548"/>
                    <a:pt x="3093" y="6554"/>
                  </a:cubicBezTo>
                  <a:cubicBezTo>
                    <a:pt x="3082" y="6555"/>
                    <a:pt x="3071" y="6555"/>
                    <a:pt x="3060" y="6554"/>
                  </a:cubicBezTo>
                  <a:cubicBezTo>
                    <a:pt x="3049" y="6553"/>
                    <a:pt x="3039" y="6552"/>
                    <a:pt x="3028" y="6551"/>
                  </a:cubicBezTo>
                  <a:cubicBezTo>
                    <a:pt x="3006" y="6548"/>
                    <a:pt x="2985" y="6544"/>
                    <a:pt x="2964" y="6539"/>
                  </a:cubicBezTo>
                  <a:cubicBezTo>
                    <a:pt x="2956" y="6545"/>
                    <a:pt x="2941" y="6545"/>
                    <a:pt x="2925" y="6543"/>
                  </a:cubicBezTo>
                  <a:cubicBezTo>
                    <a:pt x="2917" y="6542"/>
                    <a:pt x="2908" y="6541"/>
                    <a:pt x="2900" y="6540"/>
                  </a:cubicBezTo>
                  <a:cubicBezTo>
                    <a:pt x="2892" y="6538"/>
                    <a:pt x="2883" y="6536"/>
                    <a:pt x="2876" y="6534"/>
                  </a:cubicBezTo>
                  <a:cubicBezTo>
                    <a:pt x="2870" y="6531"/>
                    <a:pt x="2883" y="6531"/>
                    <a:pt x="2890" y="6530"/>
                  </a:cubicBezTo>
                  <a:cubicBezTo>
                    <a:pt x="2901" y="6530"/>
                    <a:pt x="2910" y="6535"/>
                    <a:pt x="2919" y="6539"/>
                  </a:cubicBezTo>
                  <a:cubicBezTo>
                    <a:pt x="2928" y="6538"/>
                    <a:pt x="2930" y="6537"/>
                    <a:pt x="2927" y="6535"/>
                  </a:cubicBezTo>
                  <a:cubicBezTo>
                    <a:pt x="2932" y="6534"/>
                    <a:pt x="2936" y="6533"/>
                    <a:pt x="2941" y="6533"/>
                  </a:cubicBezTo>
                  <a:cubicBezTo>
                    <a:pt x="2919" y="6526"/>
                    <a:pt x="2894" y="6533"/>
                    <a:pt x="2875" y="6518"/>
                  </a:cubicBezTo>
                  <a:cubicBezTo>
                    <a:pt x="2882" y="6517"/>
                    <a:pt x="2890" y="6518"/>
                    <a:pt x="2897" y="6520"/>
                  </a:cubicBezTo>
                  <a:cubicBezTo>
                    <a:pt x="2904" y="6521"/>
                    <a:pt x="2911" y="6523"/>
                    <a:pt x="2918" y="6523"/>
                  </a:cubicBezTo>
                  <a:cubicBezTo>
                    <a:pt x="2923" y="6519"/>
                    <a:pt x="2914" y="6517"/>
                    <a:pt x="2903" y="6515"/>
                  </a:cubicBezTo>
                  <a:cubicBezTo>
                    <a:pt x="2891" y="6513"/>
                    <a:pt x="2877" y="6511"/>
                    <a:pt x="2871" y="6509"/>
                  </a:cubicBezTo>
                  <a:cubicBezTo>
                    <a:pt x="2915" y="6502"/>
                    <a:pt x="2825" y="6499"/>
                    <a:pt x="2795" y="6487"/>
                  </a:cubicBezTo>
                  <a:cubicBezTo>
                    <a:pt x="2795" y="6493"/>
                    <a:pt x="2785" y="6501"/>
                    <a:pt x="2759" y="6497"/>
                  </a:cubicBezTo>
                  <a:cubicBezTo>
                    <a:pt x="2779" y="6491"/>
                    <a:pt x="2746" y="6486"/>
                    <a:pt x="2747" y="6476"/>
                  </a:cubicBezTo>
                  <a:cubicBezTo>
                    <a:pt x="2740" y="6477"/>
                    <a:pt x="2734" y="6476"/>
                    <a:pt x="2729" y="6473"/>
                  </a:cubicBezTo>
                  <a:cubicBezTo>
                    <a:pt x="2737" y="6485"/>
                    <a:pt x="2697" y="6475"/>
                    <a:pt x="2686" y="6482"/>
                  </a:cubicBezTo>
                  <a:cubicBezTo>
                    <a:pt x="2670" y="6477"/>
                    <a:pt x="2623" y="6456"/>
                    <a:pt x="2584" y="6457"/>
                  </a:cubicBezTo>
                  <a:cubicBezTo>
                    <a:pt x="2565" y="6448"/>
                    <a:pt x="2586" y="6448"/>
                    <a:pt x="2590" y="6444"/>
                  </a:cubicBezTo>
                  <a:cubicBezTo>
                    <a:pt x="2558" y="6432"/>
                    <a:pt x="2527" y="6422"/>
                    <a:pt x="2511" y="6412"/>
                  </a:cubicBezTo>
                  <a:cubicBezTo>
                    <a:pt x="2502" y="6412"/>
                    <a:pt x="2493" y="6412"/>
                    <a:pt x="2485" y="6412"/>
                  </a:cubicBezTo>
                  <a:lnTo>
                    <a:pt x="2505" y="6425"/>
                  </a:lnTo>
                  <a:cubicBezTo>
                    <a:pt x="2531" y="6422"/>
                    <a:pt x="2548" y="6438"/>
                    <a:pt x="2570" y="6445"/>
                  </a:cubicBezTo>
                  <a:cubicBezTo>
                    <a:pt x="2539" y="6444"/>
                    <a:pt x="2516" y="6426"/>
                    <a:pt x="2485" y="6425"/>
                  </a:cubicBezTo>
                  <a:cubicBezTo>
                    <a:pt x="2490" y="6415"/>
                    <a:pt x="2475" y="6409"/>
                    <a:pt x="2453" y="6402"/>
                  </a:cubicBezTo>
                  <a:cubicBezTo>
                    <a:pt x="2442" y="6398"/>
                    <a:pt x="2430" y="6395"/>
                    <a:pt x="2417" y="6390"/>
                  </a:cubicBezTo>
                  <a:cubicBezTo>
                    <a:pt x="2405" y="6386"/>
                    <a:pt x="2393" y="6380"/>
                    <a:pt x="2382" y="6374"/>
                  </a:cubicBezTo>
                  <a:cubicBezTo>
                    <a:pt x="2398" y="6382"/>
                    <a:pt x="2418" y="6384"/>
                    <a:pt x="2434" y="6393"/>
                  </a:cubicBezTo>
                  <a:cubicBezTo>
                    <a:pt x="2439" y="6386"/>
                    <a:pt x="2390" y="6373"/>
                    <a:pt x="2372" y="6367"/>
                  </a:cubicBezTo>
                  <a:cubicBezTo>
                    <a:pt x="2365" y="6370"/>
                    <a:pt x="2365" y="6374"/>
                    <a:pt x="2354" y="6376"/>
                  </a:cubicBezTo>
                  <a:cubicBezTo>
                    <a:pt x="2321" y="6368"/>
                    <a:pt x="2342" y="6362"/>
                    <a:pt x="2331" y="6355"/>
                  </a:cubicBezTo>
                  <a:cubicBezTo>
                    <a:pt x="2321" y="6356"/>
                    <a:pt x="2314" y="6352"/>
                    <a:pt x="2307" y="6347"/>
                  </a:cubicBezTo>
                  <a:cubicBezTo>
                    <a:pt x="2304" y="6352"/>
                    <a:pt x="2296" y="6352"/>
                    <a:pt x="2285" y="6349"/>
                  </a:cubicBezTo>
                  <a:cubicBezTo>
                    <a:pt x="2275" y="6345"/>
                    <a:pt x="2262" y="6338"/>
                    <a:pt x="2250" y="6327"/>
                  </a:cubicBezTo>
                  <a:cubicBezTo>
                    <a:pt x="2262" y="6344"/>
                    <a:pt x="2239" y="6327"/>
                    <a:pt x="2208" y="6326"/>
                  </a:cubicBezTo>
                  <a:cubicBezTo>
                    <a:pt x="2180" y="6305"/>
                    <a:pt x="2253" y="6335"/>
                    <a:pt x="2217" y="6311"/>
                  </a:cubicBezTo>
                  <a:cubicBezTo>
                    <a:pt x="2201" y="6319"/>
                    <a:pt x="2181" y="6307"/>
                    <a:pt x="2163" y="6308"/>
                  </a:cubicBezTo>
                  <a:cubicBezTo>
                    <a:pt x="2139" y="6290"/>
                    <a:pt x="2199" y="6314"/>
                    <a:pt x="2193" y="6305"/>
                  </a:cubicBezTo>
                  <a:cubicBezTo>
                    <a:pt x="2165" y="6294"/>
                    <a:pt x="2159" y="6292"/>
                    <a:pt x="2137" y="6293"/>
                  </a:cubicBezTo>
                  <a:cubicBezTo>
                    <a:pt x="2115" y="6276"/>
                    <a:pt x="2158" y="6297"/>
                    <a:pt x="2154" y="6288"/>
                  </a:cubicBezTo>
                  <a:cubicBezTo>
                    <a:pt x="2110" y="6259"/>
                    <a:pt x="2088" y="6263"/>
                    <a:pt x="2037" y="6246"/>
                  </a:cubicBezTo>
                  <a:cubicBezTo>
                    <a:pt x="2026" y="6237"/>
                    <a:pt x="2035" y="6236"/>
                    <a:pt x="2016" y="6223"/>
                  </a:cubicBezTo>
                  <a:cubicBezTo>
                    <a:pt x="1988" y="6219"/>
                    <a:pt x="1968" y="6203"/>
                    <a:pt x="1942" y="6194"/>
                  </a:cubicBezTo>
                  <a:cubicBezTo>
                    <a:pt x="1937" y="6187"/>
                    <a:pt x="1951" y="6189"/>
                    <a:pt x="1950" y="6183"/>
                  </a:cubicBezTo>
                  <a:cubicBezTo>
                    <a:pt x="1959" y="6184"/>
                    <a:pt x="1965" y="6189"/>
                    <a:pt x="1973" y="6191"/>
                  </a:cubicBezTo>
                  <a:cubicBezTo>
                    <a:pt x="1990" y="6202"/>
                    <a:pt x="1968" y="6196"/>
                    <a:pt x="1967" y="6199"/>
                  </a:cubicBezTo>
                  <a:cubicBezTo>
                    <a:pt x="2002" y="6213"/>
                    <a:pt x="2015" y="6212"/>
                    <a:pt x="2053" y="6232"/>
                  </a:cubicBezTo>
                  <a:cubicBezTo>
                    <a:pt x="2031" y="6219"/>
                    <a:pt x="2010" y="6203"/>
                    <a:pt x="1984" y="6196"/>
                  </a:cubicBezTo>
                  <a:cubicBezTo>
                    <a:pt x="1968" y="6183"/>
                    <a:pt x="2015" y="6209"/>
                    <a:pt x="1999" y="6195"/>
                  </a:cubicBezTo>
                  <a:cubicBezTo>
                    <a:pt x="2023" y="6209"/>
                    <a:pt x="2050" y="6219"/>
                    <a:pt x="2075" y="6233"/>
                  </a:cubicBezTo>
                  <a:cubicBezTo>
                    <a:pt x="2081" y="6233"/>
                    <a:pt x="2070" y="6225"/>
                    <a:pt x="2079" y="6227"/>
                  </a:cubicBezTo>
                  <a:cubicBezTo>
                    <a:pt x="2101" y="6233"/>
                    <a:pt x="2082" y="6235"/>
                    <a:pt x="2102" y="6246"/>
                  </a:cubicBezTo>
                  <a:cubicBezTo>
                    <a:pt x="2113" y="6248"/>
                    <a:pt x="2122" y="6252"/>
                    <a:pt x="2131" y="6257"/>
                  </a:cubicBezTo>
                  <a:cubicBezTo>
                    <a:pt x="2143" y="6239"/>
                    <a:pt x="2183" y="6283"/>
                    <a:pt x="2220" y="6282"/>
                  </a:cubicBezTo>
                  <a:cubicBezTo>
                    <a:pt x="2238" y="6294"/>
                    <a:pt x="2210" y="6290"/>
                    <a:pt x="2237" y="6300"/>
                  </a:cubicBezTo>
                  <a:cubicBezTo>
                    <a:pt x="2257" y="6300"/>
                    <a:pt x="2238" y="6286"/>
                    <a:pt x="2259" y="6286"/>
                  </a:cubicBezTo>
                  <a:cubicBezTo>
                    <a:pt x="2246" y="6276"/>
                    <a:pt x="2228" y="6276"/>
                    <a:pt x="2215" y="6266"/>
                  </a:cubicBezTo>
                  <a:cubicBezTo>
                    <a:pt x="2209" y="6266"/>
                    <a:pt x="2218" y="6272"/>
                    <a:pt x="2223" y="6276"/>
                  </a:cubicBezTo>
                  <a:cubicBezTo>
                    <a:pt x="2201" y="6274"/>
                    <a:pt x="2185" y="6263"/>
                    <a:pt x="2167" y="6254"/>
                  </a:cubicBezTo>
                  <a:cubicBezTo>
                    <a:pt x="2166" y="6248"/>
                    <a:pt x="2186" y="6259"/>
                    <a:pt x="2195" y="6254"/>
                  </a:cubicBezTo>
                  <a:cubicBezTo>
                    <a:pt x="2218" y="6262"/>
                    <a:pt x="2239" y="6273"/>
                    <a:pt x="2264" y="6277"/>
                  </a:cubicBezTo>
                  <a:cubicBezTo>
                    <a:pt x="2282" y="6289"/>
                    <a:pt x="2254" y="6285"/>
                    <a:pt x="2281" y="6295"/>
                  </a:cubicBezTo>
                  <a:cubicBezTo>
                    <a:pt x="2329" y="6284"/>
                    <a:pt x="2445" y="6344"/>
                    <a:pt x="2521" y="6361"/>
                  </a:cubicBezTo>
                  <a:cubicBezTo>
                    <a:pt x="2523" y="6367"/>
                    <a:pt x="2494" y="6363"/>
                    <a:pt x="2504" y="6371"/>
                  </a:cubicBezTo>
                  <a:cubicBezTo>
                    <a:pt x="2434" y="6350"/>
                    <a:pt x="2369" y="6320"/>
                    <a:pt x="2299" y="6299"/>
                  </a:cubicBezTo>
                  <a:cubicBezTo>
                    <a:pt x="2286" y="6301"/>
                    <a:pt x="2322" y="6314"/>
                    <a:pt x="2333" y="6311"/>
                  </a:cubicBezTo>
                  <a:cubicBezTo>
                    <a:pt x="2348" y="6322"/>
                    <a:pt x="2373" y="6328"/>
                    <a:pt x="2345" y="6327"/>
                  </a:cubicBezTo>
                  <a:cubicBezTo>
                    <a:pt x="2365" y="6333"/>
                    <a:pt x="2385" y="6337"/>
                    <a:pt x="2404" y="6343"/>
                  </a:cubicBezTo>
                  <a:cubicBezTo>
                    <a:pt x="2407" y="6349"/>
                    <a:pt x="2384" y="6346"/>
                    <a:pt x="2409" y="6360"/>
                  </a:cubicBezTo>
                  <a:cubicBezTo>
                    <a:pt x="2432" y="6357"/>
                    <a:pt x="2436" y="6361"/>
                    <a:pt x="2464" y="6371"/>
                  </a:cubicBezTo>
                  <a:cubicBezTo>
                    <a:pt x="2485" y="6381"/>
                    <a:pt x="2456" y="6377"/>
                    <a:pt x="2476" y="6387"/>
                  </a:cubicBezTo>
                  <a:cubicBezTo>
                    <a:pt x="2517" y="6401"/>
                    <a:pt x="2571" y="6409"/>
                    <a:pt x="2598" y="6409"/>
                  </a:cubicBezTo>
                  <a:cubicBezTo>
                    <a:pt x="2597" y="6412"/>
                    <a:pt x="2609" y="6417"/>
                    <a:pt x="2601" y="6418"/>
                  </a:cubicBezTo>
                  <a:cubicBezTo>
                    <a:pt x="2582" y="6419"/>
                    <a:pt x="2602" y="6410"/>
                    <a:pt x="2577" y="6413"/>
                  </a:cubicBezTo>
                  <a:cubicBezTo>
                    <a:pt x="2610" y="6428"/>
                    <a:pt x="2648" y="6430"/>
                    <a:pt x="2682" y="6444"/>
                  </a:cubicBezTo>
                  <a:cubicBezTo>
                    <a:pt x="2697" y="6443"/>
                    <a:pt x="2712" y="6442"/>
                    <a:pt x="2728" y="6441"/>
                  </a:cubicBezTo>
                  <a:cubicBezTo>
                    <a:pt x="2738" y="6448"/>
                    <a:pt x="2737" y="6454"/>
                    <a:pt x="2759" y="6462"/>
                  </a:cubicBezTo>
                  <a:cubicBezTo>
                    <a:pt x="2787" y="6455"/>
                    <a:pt x="2747" y="6449"/>
                    <a:pt x="2741" y="6441"/>
                  </a:cubicBezTo>
                  <a:cubicBezTo>
                    <a:pt x="2765" y="6439"/>
                    <a:pt x="2781" y="6460"/>
                    <a:pt x="2806" y="6454"/>
                  </a:cubicBezTo>
                  <a:cubicBezTo>
                    <a:pt x="2832" y="6466"/>
                    <a:pt x="2778" y="6463"/>
                    <a:pt x="2811" y="6476"/>
                  </a:cubicBezTo>
                  <a:cubicBezTo>
                    <a:pt x="2818" y="6475"/>
                    <a:pt x="2810" y="6472"/>
                    <a:pt x="2807" y="6470"/>
                  </a:cubicBezTo>
                  <a:cubicBezTo>
                    <a:pt x="2855" y="6472"/>
                    <a:pt x="2900" y="6486"/>
                    <a:pt x="2946" y="6493"/>
                  </a:cubicBezTo>
                  <a:cubicBezTo>
                    <a:pt x="2972" y="6489"/>
                    <a:pt x="2935" y="6477"/>
                    <a:pt x="2913" y="6476"/>
                  </a:cubicBezTo>
                  <a:cubicBezTo>
                    <a:pt x="2937" y="6475"/>
                    <a:pt x="2964" y="6462"/>
                    <a:pt x="2984" y="6472"/>
                  </a:cubicBezTo>
                  <a:cubicBezTo>
                    <a:pt x="2993" y="6480"/>
                    <a:pt x="2958" y="6471"/>
                    <a:pt x="2963" y="6478"/>
                  </a:cubicBezTo>
                  <a:cubicBezTo>
                    <a:pt x="2973" y="6487"/>
                    <a:pt x="2988" y="6477"/>
                    <a:pt x="2998" y="6486"/>
                  </a:cubicBezTo>
                  <a:cubicBezTo>
                    <a:pt x="3014" y="6481"/>
                    <a:pt x="2998" y="6477"/>
                    <a:pt x="3032" y="6478"/>
                  </a:cubicBezTo>
                  <a:cubicBezTo>
                    <a:pt x="3045" y="6483"/>
                    <a:pt x="3044" y="6486"/>
                    <a:pt x="3029" y="6488"/>
                  </a:cubicBezTo>
                  <a:cubicBezTo>
                    <a:pt x="3061" y="6499"/>
                    <a:pt x="3062" y="6478"/>
                    <a:pt x="3092" y="6487"/>
                  </a:cubicBezTo>
                  <a:cubicBezTo>
                    <a:pt x="3100" y="6493"/>
                    <a:pt x="3056" y="6495"/>
                    <a:pt x="3082" y="6502"/>
                  </a:cubicBezTo>
                  <a:cubicBezTo>
                    <a:pt x="3106" y="6499"/>
                    <a:pt x="3100" y="6495"/>
                    <a:pt x="3115" y="6492"/>
                  </a:cubicBezTo>
                  <a:cubicBezTo>
                    <a:pt x="3123" y="6492"/>
                    <a:pt x="3132" y="6492"/>
                    <a:pt x="3139" y="6494"/>
                  </a:cubicBezTo>
                  <a:cubicBezTo>
                    <a:pt x="3139" y="6499"/>
                    <a:pt x="3106" y="6497"/>
                    <a:pt x="3112" y="6506"/>
                  </a:cubicBezTo>
                  <a:cubicBezTo>
                    <a:pt x="3143" y="6507"/>
                    <a:pt x="3135" y="6512"/>
                    <a:pt x="3164" y="6521"/>
                  </a:cubicBezTo>
                  <a:cubicBezTo>
                    <a:pt x="3220" y="6533"/>
                    <a:pt x="3283" y="6524"/>
                    <a:pt x="3324" y="6524"/>
                  </a:cubicBezTo>
                  <a:cubicBezTo>
                    <a:pt x="3306" y="6530"/>
                    <a:pt x="3331" y="6532"/>
                    <a:pt x="3365" y="6534"/>
                  </a:cubicBezTo>
                  <a:cubicBezTo>
                    <a:pt x="3382" y="6535"/>
                    <a:pt x="3402" y="6534"/>
                    <a:pt x="3420" y="6534"/>
                  </a:cubicBezTo>
                  <a:cubicBezTo>
                    <a:pt x="3438" y="6534"/>
                    <a:pt x="3454" y="6534"/>
                    <a:pt x="3464" y="6535"/>
                  </a:cubicBezTo>
                  <a:cubicBezTo>
                    <a:pt x="3461" y="6544"/>
                    <a:pt x="3407" y="6535"/>
                    <a:pt x="3383" y="6546"/>
                  </a:cubicBezTo>
                  <a:cubicBezTo>
                    <a:pt x="3432" y="6553"/>
                    <a:pt x="3478" y="6534"/>
                    <a:pt x="3513" y="6544"/>
                  </a:cubicBezTo>
                  <a:cubicBezTo>
                    <a:pt x="3519" y="6541"/>
                    <a:pt x="3507" y="6539"/>
                    <a:pt x="3501" y="6537"/>
                  </a:cubicBezTo>
                  <a:cubicBezTo>
                    <a:pt x="3519" y="6528"/>
                    <a:pt x="3534" y="6536"/>
                    <a:pt x="3551" y="6528"/>
                  </a:cubicBezTo>
                  <a:cubicBezTo>
                    <a:pt x="3596" y="6542"/>
                    <a:pt x="3658" y="6521"/>
                    <a:pt x="3686" y="6531"/>
                  </a:cubicBezTo>
                  <a:cubicBezTo>
                    <a:pt x="3700" y="6529"/>
                    <a:pt x="3713" y="6526"/>
                    <a:pt x="3725" y="6524"/>
                  </a:cubicBezTo>
                  <a:cubicBezTo>
                    <a:pt x="3736" y="6522"/>
                    <a:pt x="3747" y="6521"/>
                    <a:pt x="3758" y="6519"/>
                  </a:cubicBezTo>
                  <a:cubicBezTo>
                    <a:pt x="3779" y="6517"/>
                    <a:pt x="3799" y="6513"/>
                    <a:pt x="3821" y="6505"/>
                  </a:cubicBezTo>
                  <a:cubicBezTo>
                    <a:pt x="3799" y="6507"/>
                    <a:pt x="3814" y="6503"/>
                    <a:pt x="3797" y="6501"/>
                  </a:cubicBezTo>
                  <a:cubicBezTo>
                    <a:pt x="3865" y="6481"/>
                    <a:pt x="3884" y="6496"/>
                    <a:pt x="3889" y="6510"/>
                  </a:cubicBezTo>
                  <a:cubicBezTo>
                    <a:pt x="3904" y="6500"/>
                    <a:pt x="3891" y="6496"/>
                    <a:pt x="3901" y="6487"/>
                  </a:cubicBezTo>
                  <a:cubicBezTo>
                    <a:pt x="3927" y="6484"/>
                    <a:pt x="3953" y="6479"/>
                    <a:pt x="3980" y="6478"/>
                  </a:cubicBezTo>
                  <a:cubicBezTo>
                    <a:pt x="3989" y="6481"/>
                    <a:pt x="3948" y="6488"/>
                    <a:pt x="3938" y="6494"/>
                  </a:cubicBezTo>
                  <a:cubicBezTo>
                    <a:pt x="3931" y="6491"/>
                    <a:pt x="4031" y="6485"/>
                    <a:pt x="4047" y="6477"/>
                  </a:cubicBezTo>
                  <a:cubicBezTo>
                    <a:pt x="4062" y="6475"/>
                    <a:pt x="4062" y="6485"/>
                    <a:pt x="4048" y="6484"/>
                  </a:cubicBezTo>
                  <a:cubicBezTo>
                    <a:pt x="4049" y="6492"/>
                    <a:pt x="4072" y="6478"/>
                    <a:pt x="4084" y="6475"/>
                  </a:cubicBezTo>
                  <a:cubicBezTo>
                    <a:pt x="4090" y="6472"/>
                    <a:pt x="4078" y="6472"/>
                    <a:pt x="4072" y="6471"/>
                  </a:cubicBezTo>
                  <a:cubicBezTo>
                    <a:pt x="4096" y="6465"/>
                    <a:pt x="4128" y="6463"/>
                    <a:pt x="4163" y="6459"/>
                  </a:cubicBezTo>
                  <a:cubicBezTo>
                    <a:pt x="4197" y="6455"/>
                    <a:pt x="4233" y="6447"/>
                    <a:pt x="4265" y="6433"/>
                  </a:cubicBezTo>
                  <a:cubicBezTo>
                    <a:pt x="4276" y="6433"/>
                    <a:pt x="4286" y="6433"/>
                    <a:pt x="4297" y="6433"/>
                  </a:cubicBezTo>
                  <a:cubicBezTo>
                    <a:pt x="4308" y="6426"/>
                    <a:pt x="4321" y="6429"/>
                    <a:pt x="4332" y="6419"/>
                  </a:cubicBezTo>
                  <a:cubicBezTo>
                    <a:pt x="4386" y="6420"/>
                    <a:pt x="4435" y="6386"/>
                    <a:pt x="4489" y="6385"/>
                  </a:cubicBezTo>
                  <a:cubicBezTo>
                    <a:pt x="4515" y="6370"/>
                    <a:pt x="4541" y="6360"/>
                    <a:pt x="4568" y="6351"/>
                  </a:cubicBezTo>
                  <a:cubicBezTo>
                    <a:pt x="4581" y="6347"/>
                    <a:pt x="4595" y="6344"/>
                    <a:pt x="4608" y="6341"/>
                  </a:cubicBezTo>
                  <a:cubicBezTo>
                    <a:pt x="4622" y="6338"/>
                    <a:pt x="4636" y="6335"/>
                    <a:pt x="4649" y="6332"/>
                  </a:cubicBezTo>
                  <a:cubicBezTo>
                    <a:pt x="4634" y="6341"/>
                    <a:pt x="4626" y="6347"/>
                    <a:pt x="4619" y="6352"/>
                  </a:cubicBezTo>
                  <a:cubicBezTo>
                    <a:pt x="4612" y="6357"/>
                    <a:pt x="4606" y="6362"/>
                    <a:pt x="4594" y="6369"/>
                  </a:cubicBezTo>
                  <a:cubicBezTo>
                    <a:pt x="4609" y="6363"/>
                    <a:pt x="4623" y="6356"/>
                    <a:pt x="4637" y="6350"/>
                  </a:cubicBezTo>
                  <a:cubicBezTo>
                    <a:pt x="4651" y="6343"/>
                    <a:pt x="4664" y="6336"/>
                    <a:pt x="4677" y="6329"/>
                  </a:cubicBezTo>
                  <a:cubicBezTo>
                    <a:pt x="4702" y="6316"/>
                    <a:pt x="4723" y="6306"/>
                    <a:pt x="4739" y="6305"/>
                  </a:cubicBezTo>
                  <a:cubicBezTo>
                    <a:pt x="4733" y="6292"/>
                    <a:pt x="4772" y="6267"/>
                    <a:pt x="4752" y="6258"/>
                  </a:cubicBezTo>
                  <a:cubicBezTo>
                    <a:pt x="4767" y="6253"/>
                    <a:pt x="4781" y="6247"/>
                    <a:pt x="4795" y="6242"/>
                  </a:cubicBezTo>
                  <a:cubicBezTo>
                    <a:pt x="4810" y="6237"/>
                    <a:pt x="4824" y="6231"/>
                    <a:pt x="4839" y="6225"/>
                  </a:cubicBezTo>
                  <a:cubicBezTo>
                    <a:pt x="4835" y="6219"/>
                    <a:pt x="4809" y="6230"/>
                    <a:pt x="4783" y="6241"/>
                  </a:cubicBezTo>
                  <a:cubicBezTo>
                    <a:pt x="4771" y="6246"/>
                    <a:pt x="4758" y="6251"/>
                    <a:pt x="4748" y="6253"/>
                  </a:cubicBezTo>
                  <a:cubicBezTo>
                    <a:pt x="4738" y="6255"/>
                    <a:pt x="4731" y="6255"/>
                    <a:pt x="4731" y="6251"/>
                  </a:cubicBezTo>
                  <a:cubicBezTo>
                    <a:pt x="4741" y="6242"/>
                    <a:pt x="4755" y="6246"/>
                    <a:pt x="4767" y="6242"/>
                  </a:cubicBezTo>
                  <a:cubicBezTo>
                    <a:pt x="4768" y="6229"/>
                    <a:pt x="4812" y="6219"/>
                    <a:pt x="4831" y="6199"/>
                  </a:cubicBezTo>
                  <a:cubicBezTo>
                    <a:pt x="4829" y="6206"/>
                    <a:pt x="4828" y="6213"/>
                    <a:pt x="4858" y="6204"/>
                  </a:cubicBezTo>
                  <a:cubicBezTo>
                    <a:pt x="4853" y="6197"/>
                    <a:pt x="4870" y="6187"/>
                    <a:pt x="4892" y="6170"/>
                  </a:cubicBezTo>
                  <a:cubicBezTo>
                    <a:pt x="4912" y="6168"/>
                    <a:pt x="4946" y="6158"/>
                    <a:pt x="4943" y="6148"/>
                  </a:cubicBezTo>
                  <a:cubicBezTo>
                    <a:pt x="4965" y="6141"/>
                    <a:pt x="4956" y="6152"/>
                    <a:pt x="4979" y="6139"/>
                  </a:cubicBezTo>
                  <a:cubicBezTo>
                    <a:pt x="4993" y="6139"/>
                    <a:pt x="4979" y="6145"/>
                    <a:pt x="4966" y="6157"/>
                  </a:cubicBezTo>
                  <a:cubicBezTo>
                    <a:pt x="4990" y="6145"/>
                    <a:pt x="5015" y="6133"/>
                    <a:pt x="5037" y="6115"/>
                  </a:cubicBezTo>
                  <a:cubicBezTo>
                    <a:pt x="5058" y="6110"/>
                    <a:pt x="5021" y="6137"/>
                    <a:pt x="5043" y="6131"/>
                  </a:cubicBezTo>
                  <a:cubicBezTo>
                    <a:pt x="5052" y="6123"/>
                    <a:pt x="5054" y="6106"/>
                    <a:pt x="5078" y="6101"/>
                  </a:cubicBezTo>
                  <a:cubicBezTo>
                    <a:pt x="5079" y="6095"/>
                    <a:pt x="5091" y="6083"/>
                    <a:pt x="5068" y="6093"/>
                  </a:cubicBezTo>
                  <a:cubicBezTo>
                    <a:pt x="5096" y="6070"/>
                    <a:pt x="5092" y="6075"/>
                    <a:pt x="5100" y="6058"/>
                  </a:cubicBezTo>
                  <a:cubicBezTo>
                    <a:pt x="5108" y="6046"/>
                    <a:pt x="5125" y="6054"/>
                    <a:pt x="5133" y="6041"/>
                  </a:cubicBezTo>
                  <a:cubicBezTo>
                    <a:pt x="5155" y="6020"/>
                    <a:pt x="5117" y="6044"/>
                    <a:pt x="5108" y="6045"/>
                  </a:cubicBezTo>
                  <a:cubicBezTo>
                    <a:pt x="5121" y="6035"/>
                    <a:pt x="5138" y="6031"/>
                    <a:pt x="5150" y="6019"/>
                  </a:cubicBezTo>
                  <a:cubicBezTo>
                    <a:pt x="5163" y="6016"/>
                    <a:pt x="5132" y="6041"/>
                    <a:pt x="5156" y="6031"/>
                  </a:cubicBezTo>
                  <a:cubicBezTo>
                    <a:pt x="5159" y="6021"/>
                    <a:pt x="5192" y="6005"/>
                    <a:pt x="5183" y="6016"/>
                  </a:cubicBezTo>
                  <a:cubicBezTo>
                    <a:pt x="5208" y="5983"/>
                    <a:pt x="5263" y="5952"/>
                    <a:pt x="5314" y="5932"/>
                  </a:cubicBezTo>
                  <a:cubicBezTo>
                    <a:pt x="5314" y="5927"/>
                    <a:pt x="5324" y="5914"/>
                    <a:pt x="5324" y="5909"/>
                  </a:cubicBezTo>
                  <a:cubicBezTo>
                    <a:pt x="5301" y="5923"/>
                    <a:pt x="5310" y="5915"/>
                    <a:pt x="5289" y="5922"/>
                  </a:cubicBezTo>
                  <a:cubicBezTo>
                    <a:pt x="5277" y="5934"/>
                    <a:pt x="5289" y="5929"/>
                    <a:pt x="5298" y="5926"/>
                  </a:cubicBezTo>
                  <a:cubicBezTo>
                    <a:pt x="5256" y="5958"/>
                    <a:pt x="5209" y="5979"/>
                    <a:pt x="5164" y="6004"/>
                  </a:cubicBezTo>
                  <a:cubicBezTo>
                    <a:pt x="5198" y="5974"/>
                    <a:pt x="5239" y="5961"/>
                    <a:pt x="5273" y="5931"/>
                  </a:cubicBezTo>
                  <a:cubicBezTo>
                    <a:pt x="5253" y="5943"/>
                    <a:pt x="5233" y="5954"/>
                    <a:pt x="5213" y="5963"/>
                  </a:cubicBezTo>
                  <a:cubicBezTo>
                    <a:pt x="5231" y="5945"/>
                    <a:pt x="5256" y="5939"/>
                    <a:pt x="5271" y="5914"/>
                  </a:cubicBezTo>
                  <a:cubicBezTo>
                    <a:pt x="5283" y="5911"/>
                    <a:pt x="5267" y="5928"/>
                    <a:pt x="5287" y="5919"/>
                  </a:cubicBezTo>
                  <a:cubicBezTo>
                    <a:pt x="5294" y="5910"/>
                    <a:pt x="5303" y="5906"/>
                    <a:pt x="5310" y="5896"/>
                  </a:cubicBezTo>
                  <a:cubicBezTo>
                    <a:pt x="5324" y="5889"/>
                    <a:pt x="5315" y="5899"/>
                    <a:pt x="5309" y="5908"/>
                  </a:cubicBezTo>
                  <a:cubicBezTo>
                    <a:pt x="5321" y="5903"/>
                    <a:pt x="5328" y="5890"/>
                    <a:pt x="5340" y="5888"/>
                  </a:cubicBezTo>
                  <a:cubicBezTo>
                    <a:pt x="5340" y="5876"/>
                    <a:pt x="5376" y="5856"/>
                    <a:pt x="5373" y="5845"/>
                  </a:cubicBezTo>
                  <a:cubicBezTo>
                    <a:pt x="5403" y="5830"/>
                    <a:pt x="5378" y="5856"/>
                    <a:pt x="5401" y="5845"/>
                  </a:cubicBezTo>
                  <a:cubicBezTo>
                    <a:pt x="5410" y="5835"/>
                    <a:pt x="5427" y="5823"/>
                    <a:pt x="5442" y="5813"/>
                  </a:cubicBezTo>
                  <a:cubicBezTo>
                    <a:pt x="5456" y="5803"/>
                    <a:pt x="5470" y="5795"/>
                    <a:pt x="5473" y="5796"/>
                  </a:cubicBezTo>
                  <a:cubicBezTo>
                    <a:pt x="5499" y="5766"/>
                    <a:pt x="5505" y="5775"/>
                    <a:pt x="5531" y="5748"/>
                  </a:cubicBezTo>
                  <a:cubicBezTo>
                    <a:pt x="5545" y="5744"/>
                    <a:pt x="5517" y="5762"/>
                    <a:pt x="5515" y="5770"/>
                  </a:cubicBezTo>
                  <a:cubicBezTo>
                    <a:pt x="5546" y="5753"/>
                    <a:pt x="5570" y="5724"/>
                    <a:pt x="5598" y="5704"/>
                  </a:cubicBezTo>
                  <a:cubicBezTo>
                    <a:pt x="5605" y="5690"/>
                    <a:pt x="5606" y="5687"/>
                    <a:pt x="5603" y="5678"/>
                  </a:cubicBezTo>
                  <a:cubicBezTo>
                    <a:pt x="5620" y="5665"/>
                    <a:pt x="5647" y="5635"/>
                    <a:pt x="5643" y="5626"/>
                  </a:cubicBezTo>
                  <a:cubicBezTo>
                    <a:pt x="5666" y="5610"/>
                    <a:pt x="5636" y="5643"/>
                    <a:pt x="5658" y="5626"/>
                  </a:cubicBezTo>
                  <a:cubicBezTo>
                    <a:pt x="5666" y="5621"/>
                    <a:pt x="5672" y="5614"/>
                    <a:pt x="5678" y="5606"/>
                  </a:cubicBezTo>
                  <a:cubicBezTo>
                    <a:pt x="5685" y="5599"/>
                    <a:pt x="5691" y="5592"/>
                    <a:pt x="5699" y="5588"/>
                  </a:cubicBezTo>
                  <a:cubicBezTo>
                    <a:pt x="5713" y="5567"/>
                    <a:pt x="5700" y="5576"/>
                    <a:pt x="5716" y="5559"/>
                  </a:cubicBezTo>
                  <a:cubicBezTo>
                    <a:pt x="5734" y="5548"/>
                    <a:pt x="5703" y="5589"/>
                    <a:pt x="5709" y="5591"/>
                  </a:cubicBezTo>
                  <a:cubicBezTo>
                    <a:pt x="5702" y="5605"/>
                    <a:pt x="5682" y="5603"/>
                    <a:pt x="5677" y="5621"/>
                  </a:cubicBezTo>
                  <a:cubicBezTo>
                    <a:pt x="5686" y="5623"/>
                    <a:pt x="5720" y="5586"/>
                    <a:pt x="5735" y="5564"/>
                  </a:cubicBezTo>
                  <a:cubicBezTo>
                    <a:pt x="5753" y="5550"/>
                    <a:pt x="5745" y="5564"/>
                    <a:pt x="5759" y="5554"/>
                  </a:cubicBezTo>
                  <a:cubicBezTo>
                    <a:pt x="5768" y="5540"/>
                    <a:pt x="5783" y="5520"/>
                    <a:pt x="5797" y="5503"/>
                  </a:cubicBezTo>
                  <a:cubicBezTo>
                    <a:pt x="5810" y="5486"/>
                    <a:pt x="5823" y="5472"/>
                    <a:pt x="5829" y="5471"/>
                  </a:cubicBezTo>
                  <a:cubicBezTo>
                    <a:pt x="5838" y="5464"/>
                    <a:pt x="5835" y="5460"/>
                    <a:pt x="5830" y="5462"/>
                  </a:cubicBezTo>
                  <a:cubicBezTo>
                    <a:pt x="5844" y="5444"/>
                    <a:pt x="5858" y="5425"/>
                    <a:pt x="5879" y="5414"/>
                  </a:cubicBezTo>
                  <a:cubicBezTo>
                    <a:pt x="5885" y="5398"/>
                    <a:pt x="5897" y="5391"/>
                    <a:pt x="5902" y="5375"/>
                  </a:cubicBezTo>
                  <a:cubicBezTo>
                    <a:pt x="5888" y="5400"/>
                    <a:pt x="5859" y="5406"/>
                    <a:pt x="5847" y="5435"/>
                  </a:cubicBezTo>
                  <a:cubicBezTo>
                    <a:pt x="5830" y="5442"/>
                    <a:pt x="5845" y="5420"/>
                    <a:pt x="5812" y="5449"/>
                  </a:cubicBezTo>
                  <a:cubicBezTo>
                    <a:pt x="5828" y="5413"/>
                    <a:pt x="5843" y="5415"/>
                    <a:pt x="5850" y="5409"/>
                  </a:cubicBezTo>
                  <a:cubicBezTo>
                    <a:pt x="5861" y="5383"/>
                    <a:pt x="5829" y="5422"/>
                    <a:pt x="5824" y="5417"/>
                  </a:cubicBezTo>
                  <a:cubicBezTo>
                    <a:pt x="5820" y="5430"/>
                    <a:pt x="5811" y="5440"/>
                    <a:pt x="5800" y="5445"/>
                  </a:cubicBezTo>
                  <a:cubicBezTo>
                    <a:pt x="5793" y="5462"/>
                    <a:pt x="5781" y="5470"/>
                    <a:pt x="5784" y="5475"/>
                  </a:cubicBezTo>
                  <a:cubicBezTo>
                    <a:pt x="5801" y="5462"/>
                    <a:pt x="5809" y="5446"/>
                    <a:pt x="5811" y="5458"/>
                  </a:cubicBezTo>
                  <a:cubicBezTo>
                    <a:pt x="5803" y="5472"/>
                    <a:pt x="5787" y="5475"/>
                    <a:pt x="5781" y="5490"/>
                  </a:cubicBezTo>
                  <a:cubicBezTo>
                    <a:pt x="5769" y="5492"/>
                    <a:pt x="5787" y="5470"/>
                    <a:pt x="5760" y="5494"/>
                  </a:cubicBezTo>
                  <a:cubicBezTo>
                    <a:pt x="5776" y="5494"/>
                    <a:pt x="5740" y="5513"/>
                    <a:pt x="5725" y="5529"/>
                  </a:cubicBezTo>
                  <a:cubicBezTo>
                    <a:pt x="5721" y="5531"/>
                    <a:pt x="5719" y="5518"/>
                    <a:pt x="5733" y="5509"/>
                  </a:cubicBezTo>
                  <a:cubicBezTo>
                    <a:pt x="5721" y="5522"/>
                    <a:pt x="5686" y="5541"/>
                    <a:pt x="5668" y="5566"/>
                  </a:cubicBezTo>
                  <a:cubicBezTo>
                    <a:pt x="5644" y="5571"/>
                    <a:pt x="5621" y="5605"/>
                    <a:pt x="5599" y="5606"/>
                  </a:cubicBezTo>
                  <a:cubicBezTo>
                    <a:pt x="5578" y="5630"/>
                    <a:pt x="5585" y="5634"/>
                    <a:pt x="5560" y="5657"/>
                  </a:cubicBezTo>
                  <a:cubicBezTo>
                    <a:pt x="5554" y="5659"/>
                    <a:pt x="5564" y="5645"/>
                    <a:pt x="5569" y="5637"/>
                  </a:cubicBezTo>
                  <a:cubicBezTo>
                    <a:pt x="5556" y="5641"/>
                    <a:pt x="5546" y="5650"/>
                    <a:pt x="5536" y="5658"/>
                  </a:cubicBezTo>
                  <a:cubicBezTo>
                    <a:pt x="5526" y="5667"/>
                    <a:pt x="5516" y="5677"/>
                    <a:pt x="5505" y="5684"/>
                  </a:cubicBezTo>
                  <a:cubicBezTo>
                    <a:pt x="5500" y="5693"/>
                    <a:pt x="5506" y="5691"/>
                    <a:pt x="5518" y="5681"/>
                  </a:cubicBezTo>
                  <a:cubicBezTo>
                    <a:pt x="5510" y="5700"/>
                    <a:pt x="5485" y="5710"/>
                    <a:pt x="5490" y="5717"/>
                  </a:cubicBezTo>
                  <a:cubicBezTo>
                    <a:pt x="5487" y="5717"/>
                    <a:pt x="5478" y="5713"/>
                    <a:pt x="5467" y="5727"/>
                  </a:cubicBezTo>
                  <a:cubicBezTo>
                    <a:pt x="5454" y="5729"/>
                    <a:pt x="5467" y="5721"/>
                    <a:pt x="5477" y="5707"/>
                  </a:cubicBezTo>
                  <a:cubicBezTo>
                    <a:pt x="5449" y="5723"/>
                    <a:pt x="5428" y="5752"/>
                    <a:pt x="5397" y="5762"/>
                  </a:cubicBezTo>
                  <a:cubicBezTo>
                    <a:pt x="5397" y="5785"/>
                    <a:pt x="5356" y="5782"/>
                    <a:pt x="5342" y="5813"/>
                  </a:cubicBezTo>
                  <a:cubicBezTo>
                    <a:pt x="5341" y="5800"/>
                    <a:pt x="5319" y="5825"/>
                    <a:pt x="5312" y="5821"/>
                  </a:cubicBezTo>
                  <a:cubicBezTo>
                    <a:pt x="5329" y="5806"/>
                    <a:pt x="5345" y="5791"/>
                    <a:pt x="5368" y="5785"/>
                  </a:cubicBezTo>
                  <a:cubicBezTo>
                    <a:pt x="5377" y="5761"/>
                    <a:pt x="5426" y="5733"/>
                    <a:pt x="5460" y="5715"/>
                  </a:cubicBezTo>
                  <a:cubicBezTo>
                    <a:pt x="5459" y="5709"/>
                    <a:pt x="5458" y="5703"/>
                    <a:pt x="5475" y="5682"/>
                  </a:cubicBezTo>
                  <a:cubicBezTo>
                    <a:pt x="5457" y="5708"/>
                    <a:pt x="5420" y="5731"/>
                    <a:pt x="5385" y="5755"/>
                  </a:cubicBezTo>
                  <a:cubicBezTo>
                    <a:pt x="5348" y="5779"/>
                    <a:pt x="5313" y="5802"/>
                    <a:pt x="5298" y="5834"/>
                  </a:cubicBezTo>
                  <a:cubicBezTo>
                    <a:pt x="5267" y="5856"/>
                    <a:pt x="5236" y="5880"/>
                    <a:pt x="5201" y="5897"/>
                  </a:cubicBezTo>
                  <a:cubicBezTo>
                    <a:pt x="5196" y="5906"/>
                    <a:pt x="5201" y="5904"/>
                    <a:pt x="5214" y="5896"/>
                  </a:cubicBezTo>
                  <a:cubicBezTo>
                    <a:pt x="5206" y="5906"/>
                    <a:pt x="5197" y="5916"/>
                    <a:pt x="5189" y="5926"/>
                  </a:cubicBezTo>
                  <a:cubicBezTo>
                    <a:pt x="5179" y="5935"/>
                    <a:pt x="5168" y="5940"/>
                    <a:pt x="5157" y="5944"/>
                  </a:cubicBezTo>
                  <a:cubicBezTo>
                    <a:pt x="5170" y="5929"/>
                    <a:pt x="5188" y="5924"/>
                    <a:pt x="5199" y="5905"/>
                  </a:cubicBezTo>
                  <a:cubicBezTo>
                    <a:pt x="5182" y="5911"/>
                    <a:pt x="5167" y="5922"/>
                    <a:pt x="5150" y="5928"/>
                  </a:cubicBezTo>
                  <a:cubicBezTo>
                    <a:pt x="5144" y="5935"/>
                    <a:pt x="5138" y="5942"/>
                    <a:pt x="5132" y="5948"/>
                  </a:cubicBezTo>
                  <a:cubicBezTo>
                    <a:pt x="5124" y="5954"/>
                    <a:pt x="5115" y="5959"/>
                    <a:pt x="5106" y="5963"/>
                  </a:cubicBezTo>
                  <a:cubicBezTo>
                    <a:pt x="5094" y="5966"/>
                    <a:pt x="5105" y="5954"/>
                    <a:pt x="5116" y="5942"/>
                  </a:cubicBezTo>
                  <a:cubicBezTo>
                    <a:pt x="5077" y="5963"/>
                    <a:pt x="5103" y="5970"/>
                    <a:pt x="5059" y="5991"/>
                  </a:cubicBezTo>
                  <a:cubicBezTo>
                    <a:pt x="5056" y="5996"/>
                    <a:pt x="5057" y="5998"/>
                    <a:pt x="5067" y="5995"/>
                  </a:cubicBezTo>
                  <a:cubicBezTo>
                    <a:pt x="5058" y="6005"/>
                    <a:pt x="5048" y="6013"/>
                    <a:pt x="5037" y="6018"/>
                  </a:cubicBezTo>
                  <a:cubicBezTo>
                    <a:pt x="5045" y="6005"/>
                    <a:pt x="5028" y="6010"/>
                    <a:pt x="5005" y="6019"/>
                  </a:cubicBezTo>
                  <a:cubicBezTo>
                    <a:pt x="4983" y="6028"/>
                    <a:pt x="4954" y="6041"/>
                    <a:pt x="4938" y="6046"/>
                  </a:cubicBezTo>
                  <a:cubicBezTo>
                    <a:pt x="4953" y="6035"/>
                    <a:pt x="4981" y="6022"/>
                    <a:pt x="5004" y="6008"/>
                  </a:cubicBezTo>
                  <a:cubicBezTo>
                    <a:pt x="5026" y="5995"/>
                    <a:pt x="5044" y="5983"/>
                    <a:pt x="5040" y="5978"/>
                  </a:cubicBezTo>
                  <a:cubicBezTo>
                    <a:pt x="5071" y="5958"/>
                    <a:pt x="5105" y="5945"/>
                    <a:pt x="5134" y="5923"/>
                  </a:cubicBezTo>
                  <a:cubicBezTo>
                    <a:pt x="5133" y="5917"/>
                    <a:pt x="5124" y="5923"/>
                    <a:pt x="5113" y="5930"/>
                  </a:cubicBezTo>
                  <a:cubicBezTo>
                    <a:pt x="5101" y="5937"/>
                    <a:pt x="5088" y="5946"/>
                    <a:pt x="5080" y="5949"/>
                  </a:cubicBezTo>
                  <a:cubicBezTo>
                    <a:pt x="5102" y="5929"/>
                    <a:pt x="5104" y="5933"/>
                    <a:pt x="5117" y="5913"/>
                  </a:cubicBezTo>
                  <a:cubicBezTo>
                    <a:pt x="5135" y="5919"/>
                    <a:pt x="5147" y="5895"/>
                    <a:pt x="5164" y="5902"/>
                  </a:cubicBezTo>
                  <a:cubicBezTo>
                    <a:pt x="5186" y="5879"/>
                    <a:pt x="5172" y="5881"/>
                    <a:pt x="5161" y="5881"/>
                  </a:cubicBezTo>
                  <a:cubicBezTo>
                    <a:pt x="5178" y="5865"/>
                    <a:pt x="5184" y="5874"/>
                    <a:pt x="5195" y="5870"/>
                  </a:cubicBezTo>
                  <a:cubicBezTo>
                    <a:pt x="5205" y="5858"/>
                    <a:pt x="5217" y="5852"/>
                    <a:pt x="5226" y="5838"/>
                  </a:cubicBezTo>
                  <a:cubicBezTo>
                    <a:pt x="5246" y="5828"/>
                    <a:pt x="5235" y="5840"/>
                    <a:pt x="5250" y="5833"/>
                  </a:cubicBezTo>
                  <a:cubicBezTo>
                    <a:pt x="5268" y="5809"/>
                    <a:pt x="5263" y="5823"/>
                    <a:pt x="5285" y="5809"/>
                  </a:cubicBezTo>
                  <a:cubicBezTo>
                    <a:pt x="5305" y="5787"/>
                    <a:pt x="5329" y="5774"/>
                    <a:pt x="5349" y="5751"/>
                  </a:cubicBezTo>
                  <a:cubicBezTo>
                    <a:pt x="5370" y="5740"/>
                    <a:pt x="5350" y="5760"/>
                    <a:pt x="5360" y="5758"/>
                  </a:cubicBezTo>
                  <a:cubicBezTo>
                    <a:pt x="5337" y="5779"/>
                    <a:pt x="5290" y="5805"/>
                    <a:pt x="5301" y="5814"/>
                  </a:cubicBezTo>
                  <a:cubicBezTo>
                    <a:pt x="5314" y="5805"/>
                    <a:pt x="5324" y="5789"/>
                    <a:pt x="5336" y="5778"/>
                  </a:cubicBezTo>
                  <a:cubicBezTo>
                    <a:pt x="5339" y="5779"/>
                    <a:pt x="5341" y="5780"/>
                    <a:pt x="5349" y="5777"/>
                  </a:cubicBezTo>
                  <a:cubicBezTo>
                    <a:pt x="5366" y="5754"/>
                    <a:pt x="5371" y="5751"/>
                    <a:pt x="5391" y="5741"/>
                  </a:cubicBezTo>
                  <a:cubicBezTo>
                    <a:pt x="5415" y="5713"/>
                    <a:pt x="5382" y="5733"/>
                    <a:pt x="5405" y="5705"/>
                  </a:cubicBezTo>
                  <a:cubicBezTo>
                    <a:pt x="5409" y="5700"/>
                    <a:pt x="5414" y="5697"/>
                    <a:pt x="5418" y="5692"/>
                  </a:cubicBezTo>
                  <a:cubicBezTo>
                    <a:pt x="5437" y="5682"/>
                    <a:pt x="5424" y="5699"/>
                    <a:pt x="5425" y="5704"/>
                  </a:cubicBezTo>
                  <a:cubicBezTo>
                    <a:pt x="5442" y="5701"/>
                    <a:pt x="5450" y="5683"/>
                    <a:pt x="5466" y="5678"/>
                  </a:cubicBezTo>
                  <a:cubicBezTo>
                    <a:pt x="5474" y="5668"/>
                    <a:pt x="5469" y="5670"/>
                    <a:pt x="5462" y="5672"/>
                  </a:cubicBezTo>
                  <a:cubicBezTo>
                    <a:pt x="5488" y="5646"/>
                    <a:pt x="5524" y="5634"/>
                    <a:pt x="5542" y="5596"/>
                  </a:cubicBezTo>
                  <a:cubicBezTo>
                    <a:pt x="5567" y="5576"/>
                    <a:pt x="5589" y="5556"/>
                    <a:pt x="5609" y="5537"/>
                  </a:cubicBezTo>
                  <a:cubicBezTo>
                    <a:pt x="5628" y="5518"/>
                    <a:pt x="5647" y="5500"/>
                    <a:pt x="5669" y="5485"/>
                  </a:cubicBezTo>
                  <a:cubicBezTo>
                    <a:pt x="5678" y="5464"/>
                    <a:pt x="5696" y="5454"/>
                    <a:pt x="5710" y="5439"/>
                  </a:cubicBezTo>
                  <a:cubicBezTo>
                    <a:pt x="5709" y="5427"/>
                    <a:pt x="5703" y="5432"/>
                    <a:pt x="5712" y="5413"/>
                  </a:cubicBezTo>
                  <a:cubicBezTo>
                    <a:pt x="5688" y="5428"/>
                    <a:pt x="5689" y="5430"/>
                    <a:pt x="5670" y="5437"/>
                  </a:cubicBezTo>
                  <a:cubicBezTo>
                    <a:pt x="5667" y="5454"/>
                    <a:pt x="5673" y="5444"/>
                    <a:pt x="5662" y="5466"/>
                  </a:cubicBezTo>
                  <a:cubicBezTo>
                    <a:pt x="5645" y="5487"/>
                    <a:pt x="5623" y="5500"/>
                    <a:pt x="5610" y="5527"/>
                  </a:cubicBezTo>
                  <a:cubicBezTo>
                    <a:pt x="5596" y="5532"/>
                    <a:pt x="5621" y="5498"/>
                    <a:pt x="5620" y="5489"/>
                  </a:cubicBezTo>
                  <a:cubicBezTo>
                    <a:pt x="5607" y="5496"/>
                    <a:pt x="5579" y="5533"/>
                    <a:pt x="5577" y="5521"/>
                  </a:cubicBezTo>
                  <a:cubicBezTo>
                    <a:pt x="5546" y="5546"/>
                    <a:pt x="5524" y="5584"/>
                    <a:pt x="5487" y="5600"/>
                  </a:cubicBezTo>
                  <a:cubicBezTo>
                    <a:pt x="5501" y="5579"/>
                    <a:pt x="5521" y="5566"/>
                    <a:pt x="5536" y="5545"/>
                  </a:cubicBezTo>
                  <a:cubicBezTo>
                    <a:pt x="5523" y="5555"/>
                    <a:pt x="5512" y="5567"/>
                    <a:pt x="5497" y="5572"/>
                  </a:cubicBezTo>
                  <a:cubicBezTo>
                    <a:pt x="5496" y="5583"/>
                    <a:pt x="5492" y="5586"/>
                    <a:pt x="5479" y="5588"/>
                  </a:cubicBezTo>
                  <a:cubicBezTo>
                    <a:pt x="5472" y="5599"/>
                    <a:pt x="5465" y="5608"/>
                    <a:pt x="5456" y="5615"/>
                  </a:cubicBezTo>
                  <a:cubicBezTo>
                    <a:pt x="5447" y="5623"/>
                    <a:pt x="5438" y="5629"/>
                    <a:pt x="5429" y="5636"/>
                  </a:cubicBezTo>
                  <a:cubicBezTo>
                    <a:pt x="5410" y="5648"/>
                    <a:pt x="5391" y="5660"/>
                    <a:pt x="5374" y="5677"/>
                  </a:cubicBezTo>
                  <a:cubicBezTo>
                    <a:pt x="5354" y="5689"/>
                    <a:pt x="5373" y="5669"/>
                    <a:pt x="5378" y="5660"/>
                  </a:cubicBezTo>
                  <a:cubicBezTo>
                    <a:pt x="5363" y="5665"/>
                    <a:pt x="5354" y="5681"/>
                    <a:pt x="5340" y="5688"/>
                  </a:cubicBezTo>
                  <a:cubicBezTo>
                    <a:pt x="5351" y="5687"/>
                    <a:pt x="5354" y="5692"/>
                    <a:pt x="5381" y="5678"/>
                  </a:cubicBezTo>
                  <a:cubicBezTo>
                    <a:pt x="5384" y="5679"/>
                    <a:pt x="5383" y="5684"/>
                    <a:pt x="5381" y="5689"/>
                  </a:cubicBezTo>
                  <a:cubicBezTo>
                    <a:pt x="5371" y="5699"/>
                    <a:pt x="5359" y="5706"/>
                    <a:pt x="5348" y="5714"/>
                  </a:cubicBezTo>
                  <a:cubicBezTo>
                    <a:pt x="5341" y="5716"/>
                    <a:pt x="5356" y="5700"/>
                    <a:pt x="5334" y="5713"/>
                  </a:cubicBezTo>
                  <a:cubicBezTo>
                    <a:pt x="5323" y="5724"/>
                    <a:pt x="5327" y="5725"/>
                    <a:pt x="5324" y="5731"/>
                  </a:cubicBezTo>
                  <a:cubicBezTo>
                    <a:pt x="5318" y="5737"/>
                    <a:pt x="5310" y="5739"/>
                    <a:pt x="5305" y="5746"/>
                  </a:cubicBezTo>
                  <a:cubicBezTo>
                    <a:pt x="5289" y="5748"/>
                    <a:pt x="5313" y="5735"/>
                    <a:pt x="5309" y="5729"/>
                  </a:cubicBezTo>
                  <a:cubicBezTo>
                    <a:pt x="5321" y="5714"/>
                    <a:pt x="5341" y="5713"/>
                    <a:pt x="5350" y="5695"/>
                  </a:cubicBezTo>
                  <a:cubicBezTo>
                    <a:pt x="5203" y="5805"/>
                    <a:pt x="5050" y="5909"/>
                    <a:pt x="4885" y="5987"/>
                  </a:cubicBezTo>
                  <a:cubicBezTo>
                    <a:pt x="4879" y="6006"/>
                    <a:pt x="4825" y="6029"/>
                    <a:pt x="4811" y="6023"/>
                  </a:cubicBezTo>
                  <a:cubicBezTo>
                    <a:pt x="4803" y="6036"/>
                    <a:pt x="4822" y="6035"/>
                    <a:pt x="4813" y="6047"/>
                  </a:cubicBezTo>
                  <a:cubicBezTo>
                    <a:pt x="4784" y="6066"/>
                    <a:pt x="4782" y="6052"/>
                    <a:pt x="4753" y="6072"/>
                  </a:cubicBezTo>
                  <a:cubicBezTo>
                    <a:pt x="4747" y="6072"/>
                    <a:pt x="4757" y="6065"/>
                    <a:pt x="4761" y="6060"/>
                  </a:cubicBezTo>
                  <a:cubicBezTo>
                    <a:pt x="4734" y="6071"/>
                    <a:pt x="4710" y="6093"/>
                    <a:pt x="4682" y="6101"/>
                  </a:cubicBezTo>
                  <a:cubicBezTo>
                    <a:pt x="4709" y="6068"/>
                    <a:pt x="4614" y="6119"/>
                    <a:pt x="4567" y="6125"/>
                  </a:cubicBezTo>
                  <a:cubicBezTo>
                    <a:pt x="4547" y="6138"/>
                    <a:pt x="4572" y="6130"/>
                    <a:pt x="4581" y="6130"/>
                  </a:cubicBezTo>
                  <a:cubicBezTo>
                    <a:pt x="4537" y="6149"/>
                    <a:pt x="4556" y="6138"/>
                    <a:pt x="4514" y="6150"/>
                  </a:cubicBezTo>
                  <a:cubicBezTo>
                    <a:pt x="4508" y="6156"/>
                    <a:pt x="4530" y="6150"/>
                    <a:pt x="4521" y="6157"/>
                  </a:cubicBezTo>
                  <a:cubicBezTo>
                    <a:pt x="4510" y="6162"/>
                    <a:pt x="4499" y="6165"/>
                    <a:pt x="4487" y="6166"/>
                  </a:cubicBezTo>
                  <a:cubicBezTo>
                    <a:pt x="4486" y="6170"/>
                    <a:pt x="4481" y="6176"/>
                    <a:pt x="4468" y="6185"/>
                  </a:cubicBezTo>
                  <a:cubicBezTo>
                    <a:pt x="4444" y="6199"/>
                    <a:pt x="4449" y="6182"/>
                    <a:pt x="4423" y="6201"/>
                  </a:cubicBezTo>
                  <a:cubicBezTo>
                    <a:pt x="4414" y="6201"/>
                    <a:pt x="4419" y="6196"/>
                    <a:pt x="4432" y="6187"/>
                  </a:cubicBezTo>
                  <a:cubicBezTo>
                    <a:pt x="4424" y="6189"/>
                    <a:pt x="4417" y="6192"/>
                    <a:pt x="4410" y="6193"/>
                  </a:cubicBezTo>
                  <a:cubicBezTo>
                    <a:pt x="4404" y="6195"/>
                    <a:pt x="4399" y="6196"/>
                    <a:pt x="4394" y="6197"/>
                  </a:cubicBezTo>
                  <a:cubicBezTo>
                    <a:pt x="4384" y="6199"/>
                    <a:pt x="4376" y="6201"/>
                    <a:pt x="4368" y="6203"/>
                  </a:cubicBezTo>
                  <a:cubicBezTo>
                    <a:pt x="4351" y="6207"/>
                    <a:pt x="4333" y="6213"/>
                    <a:pt x="4292" y="6229"/>
                  </a:cubicBezTo>
                  <a:cubicBezTo>
                    <a:pt x="4287" y="6228"/>
                    <a:pt x="4287" y="6225"/>
                    <a:pt x="4296" y="6219"/>
                  </a:cubicBezTo>
                  <a:cubicBezTo>
                    <a:pt x="4284" y="6225"/>
                    <a:pt x="4271" y="6231"/>
                    <a:pt x="4258" y="6236"/>
                  </a:cubicBezTo>
                  <a:cubicBezTo>
                    <a:pt x="4245" y="6240"/>
                    <a:pt x="4231" y="6243"/>
                    <a:pt x="4218" y="6247"/>
                  </a:cubicBezTo>
                  <a:cubicBezTo>
                    <a:pt x="4192" y="6254"/>
                    <a:pt x="4165" y="6261"/>
                    <a:pt x="4139" y="6271"/>
                  </a:cubicBezTo>
                  <a:cubicBezTo>
                    <a:pt x="4137" y="6270"/>
                    <a:pt x="4134" y="6268"/>
                    <a:pt x="4139" y="6264"/>
                  </a:cubicBezTo>
                  <a:cubicBezTo>
                    <a:pt x="4118" y="6270"/>
                    <a:pt x="4097" y="6280"/>
                    <a:pt x="4077" y="6291"/>
                  </a:cubicBezTo>
                  <a:cubicBezTo>
                    <a:pt x="4058" y="6292"/>
                    <a:pt x="4058" y="6289"/>
                    <a:pt x="4076" y="6281"/>
                  </a:cubicBezTo>
                  <a:cubicBezTo>
                    <a:pt x="4042" y="6291"/>
                    <a:pt x="4007" y="6295"/>
                    <a:pt x="3973" y="6301"/>
                  </a:cubicBezTo>
                  <a:cubicBezTo>
                    <a:pt x="3938" y="6305"/>
                    <a:pt x="3904" y="6311"/>
                    <a:pt x="3869" y="6326"/>
                  </a:cubicBezTo>
                  <a:cubicBezTo>
                    <a:pt x="3847" y="6326"/>
                    <a:pt x="3874" y="6317"/>
                    <a:pt x="3852" y="6317"/>
                  </a:cubicBezTo>
                  <a:cubicBezTo>
                    <a:pt x="3863" y="6312"/>
                    <a:pt x="3875" y="6315"/>
                    <a:pt x="3886" y="6307"/>
                  </a:cubicBezTo>
                  <a:cubicBezTo>
                    <a:pt x="3833" y="6321"/>
                    <a:pt x="3764" y="6339"/>
                    <a:pt x="3696" y="6340"/>
                  </a:cubicBezTo>
                  <a:cubicBezTo>
                    <a:pt x="3687" y="6349"/>
                    <a:pt x="3741" y="6339"/>
                    <a:pt x="3707" y="6352"/>
                  </a:cubicBezTo>
                  <a:cubicBezTo>
                    <a:pt x="3676" y="6350"/>
                    <a:pt x="3652" y="6345"/>
                    <a:pt x="3626" y="6350"/>
                  </a:cubicBezTo>
                  <a:cubicBezTo>
                    <a:pt x="3608" y="6362"/>
                    <a:pt x="3650" y="6348"/>
                    <a:pt x="3666" y="6352"/>
                  </a:cubicBezTo>
                  <a:cubicBezTo>
                    <a:pt x="3644" y="6361"/>
                    <a:pt x="3623" y="6358"/>
                    <a:pt x="3601" y="6362"/>
                  </a:cubicBezTo>
                  <a:cubicBezTo>
                    <a:pt x="3601" y="6356"/>
                    <a:pt x="3607" y="6350"/>
                    <a:pt x="3615" y="6344"/>
                  </a:cubicBezTo>
                  <a:cubicBezTo>
                    <a:pt x="3585" y="6347"/>
                    <a:pt x="3560" y="6353"/>
                    <a:pt x="3533" y="6358"/>
                  </a:cubicBezTo>
                  <a:cubicBezTo>
                    <a:pt x="3506" y="6361"/>
                    <a:pt x="3478" y="6364"/>
                    <a:pt x="3445" y="6361"/>
                  </a:cubicBezTo>
                  <a:cubicBezTo>
                    <a:pt x="3440" y="6359"/>
                    <a:pt x="3453" y="6356"/>
                    <a:pt x="3445" y="6354"/>
                  </a:cubicBezTo>
                  <a:cubicBezTo>
                    <a:pt x="3436" y="6351"/>
                    <a:pt x="3426" y="6353"/>
                    <a:pt x="3417" y="6350"/>
                  </a:cubicBezTo>
                  <a:cubicBezTo>
                    <a:pt x="3395" y="6357"/>
                    <a:pt x="3406" y="6357"/>
                    <a:pt x="3381" y="6361"/>
                  </a:cubicBezTo>
                  <a:cubicBezTo>
                    <a:pt x="3379" y="6358"/>
                    <a:pt x="3374" y="6354"/>
                    <a:pt x="3359" y="6351"/>
                  </a:cubicBezTo>
                  <a:cubicBezTo>
                    <a:pt x="3329" y="6354"/>
                    <a:pt x="3300" y="6351"/>
                    <a:pt x="3271" y="6351"/>
                  </a:cubicBezTo>
                  <a:cubicBezTo>
                    <a:pt x="3258" y="6346"/>
                    <a:pt x="3290" y="6345"/>
                    <a:pt x="3295" y="6348"/>
                  </a:cubicBezTo>
                  <a:cubicBezTo>
                    <a:pt x="3275" y="6336"/>
                    <a:pt x="3224" y="6349"/>
                    <a:pt x="3205" y="6357"/>
                  </a:cubicBezTo>
                  <a:cubicBezTo>
                    <a:pt x="3176" y="6350"/>
                    <a:pt x="3204" y="6347"/>
                    <a:pt x="3220" y="6344"/>
                  </a:cubicBezTo>
                  <a:cubicBezTo>
                    <a:pt x="3179" y="6341"/>
                    <a:pt x="3136" y="6352"/>
                    <a:pt x="3096" y="6344"/>
                  </a:cubicBezTo>
                  <a:cubicBezTo>
                    <a:pt x="3083" y="6340"/>
                    <a:pt x="3117" y="6335"/>
                    <a:pt x="3120" y="6342"/>
                  </a:cubicBezTo>
                  <a:cubicBezTo>
                    <a:pt x="3115" y="6334"/>
                    <a:pt x="3093" y="6331"/>
                    <a:pt x="3065" y="6327"/>
                  </a:cubicBezTo>
                  <a:cubicBezTo>
                    <a:pt x="3074" y="6328"/>
                    <a:pt x="3100" y="6328"/>
                    <a:pt x="3078" y="6322"/>
                  </a:cubicBezTo>
                  <a:cubicBezTo>
                    <a:pt x="3090" y="6321"/>
                    <a:pt x="3100" y="6327"/>
                    <a:pt x="3113" y="6321"/>
                  </a:cubicBezTo>
                  <a:cubicBezTo>
                    <a:pt x="3096" y="6313"/>
                    <a:pt x="3075" y="6319"/>
                    <a:pt x="3057" y="6312"/>
                  </a:cubicBezTo>
                  <a:cubicBezTo>
                    <a:pt x="3063" y="6318"/>
                    <a:pt x="3046" y="6324"/>
                    <a:pt x="3026" y="6317"/>
                  </a:cubicBezTo>
                  <a:cubicBezTo>
                    <a:pt x="3019" y="6320"/>
                    <a:pt x="3035" y="6320"/>
                    <a:pt x="3042" y="6324"/>
                  </a:cubicBezTo>
                  <a:cubicBezTo>
                    <a:pt x="3018" y="6325"/>
                    <a:pt x="2995" y="6323"/>
                    <a:pt x="2969" y="6330"/>
                  </a:cubicBezTo>
                  <a:cubicBezTo>
                    <a:pt x="2943" y="6322"/>
                    <a:pt x="2984" y="6322"/>
                    <a:pt x="2961" y="6315"/>
                  </a:cubicBezTo>
                  <a:cubicBezTo>
                    <a:pt x="2952" y="6316"/>
                    <a:pt x="2940" y="6316"/>
                    <a:pt x="2930" y="6317"/>
                  </a:cubicBezTo>
                  <a:cubicBezTo>
                    <a:pt x="2920" y="6317"/>
                    <a:pt x="2913" y="6318"/>
                    <a:pt x="2911" y="6322"/>
                  </a:cubicBezTo>
                  <a:cubicBezTo>
                    <a:pt x="2863" y="6311"/>
                    <a:pt x="2809" y="6297"/>
                    <a:pt x="2775" y="6295"/>
                  </a:cubicBezTo>
                  <a:cubicBezTo>
                    <a:pt x="2773" y="6299"/>
                    <a:pt x="2778" y="6304"/>
                    <a:pt x="2754" y="6303"/>
                  </a:cubicBezTo>
                  <a:cubicBezTo>
                    <a:pt x="2739" y="6289"/>
                    <a:pt x="2773" y="6291"/>
                    <a:pt x="2726" y="6279"/>
                  </a:cubicBezTo>
                  <a:cubicBezTo>
                    <a:pt x="2743" y="6275"/>
                    <a:pt x="2757" y="6283"/>
                    <a:pt x="2772" y="6286"/>
                  </a:cubicBezTo>
                  <a:cubicBezTo>
                    <a:pt x="2773" y="6277"/>
                    <a:pt x="2719" y="6275"/>
                    <a:pt x="2699" y="6267"/>
                  </a:cubicBezTo>
                  <a:cubicBezTo>
                    <a:pt x="2696" y="6270"/>
                    <a:pt x="2705" y="6274"/>
                    <a:pt x="2691" y="6274"/>
                  </a:cubicBezTo>
                  <a:cubicBezTo>
                    <a:pt x="2674" y="6267"/>
                    <a:pt x="2660" y="6266"/>
                    <a:pt x="2649" y="6254"/>
                  </a:cubicBezTo>
                  <a:cubicBezTo>
                    <a:pt x="2627" y="6253"/>
                    <a:pt x="2639" y="6261"/>
                    <a:pt x="2617" y="6259"/>
                  </a:cubicBezTo>
                  <a:cubicBezTo>
                    <a:pt x="2599" y="6255"/>
                    <a:pt x="2590" y="6236"/>
                    <a:pt x="2556" y="6240"/>
                  </a:cubicBezTo>
                  <a:cubicBezTo>
                    <a:pt x="2541" y="6233"/>
                    <a:pt x="2557" y="6234"/>
                    <a:pt x="2538" y="6225"/>
                  </a:cubicBezTo>
                  <a:cubicBezTo>
                    <a:pt x="2553" y="6224"/>
                    <a:pt x="2565" y="6229"/>
                    <a:pt x="2577" y="6234"/>
                  </a:cubicBezTo>
                  <a:cubicBezTo>
                    <a:pt x="2558" y="6224"/>
                    <a:pt x="2535" y="6216"/>
                    <a:pt x="2510" y="6208"/>
                  </a:cubicBezTo>
                  <a:cubicBezTo>
                    <a:pt x="2498" y="6203"/>
                    <a:pt x="2484" y="6200"/>
                    <a:pt x="2471" y="6196"/>
                  </a:cubicBezTo>
                  <a:cubicBezTo>
                    <a:pt x="2458" y="6191"/>
                    <a:pt x="2444" y="6187"/>
                    <a:pt x="2430" y="6183"/>
                  </a:cubicBezTo>
                  <a:cubicBezTo>
                    <a:pt x="2402" y="6174"/>
                    <a:pt x="2374" y="6166"/>
                    <a:pt x="2346" y="6157"/>
                  </a:cubicBezTo>
                  <a:cubicBezTo>
                    <a:pt x="2332" y="6153"/>
                    <a:pt x="2318" y="6148"/>
                    <a:pt x="2305" y="6143"/>
                  </a:cubicBezTo>
                  <a:cubicBezTo>
                    <a:pt x="2292" y="6138"/>
                    <a:pt x="2280" y="6133"/>
                    <a:pt x="2268" y="6127"/>
                  </a:cubicBezTo>
                  <a:cubicBezTo>
                    <a:pt x="2269" y="6123"/>
                    <a:pt x="2281" y="6122"/>
                    <a:pt x="2296" y="6123"/>
                  </a:cubicBezTo>
                  <a:cubicBezTo>
                    <a:pt x="2277" y="6114"/>
                    <a:pt x="2255" y="6111"/>
                    <a:pt x="2238" y="6099"/>
                  </a:cubicBezTo>
                  <a:cubicBezTo>
                    <a:pt x="2222" y="6097"/>
                    <a:pt x="2225" y="6103"/>
                    <a:pt x="2227" y="6108"/>
                  </a:cubicBezTo>
                  <a:cubicBezTo>
                    <a:pt x="2215" y="6103"/>
                    <a:pt x="2201" y="6097"/>
                    <a:pt x="2186" y="6089"/>
                  </a:cubicBezTo>
                  <a:cubicBezTo>
                    <a:pt x="2171" y="6082"/>
                    <a:pt x="2156" y="6073"/>
                    <a:pt x="2139" y="6065"/>
                  </a:cubicBezTo>
                  <a:cubicBezTo>
                    <a:pt x="2107" y="6049"/>
                    <a:pt x="2073" y="6036"/>
                    <a:pt x="2044" y="6035"/>
                  </a:cubicBezTo>
                  <a:cubicBezTo>
                    <a:pt x="2033" y="6022"/>
                    <a:pt x="2065" y="6038"/>
                    <a:pt x="2066" y="6032"/>
                  </a:cubicBezTo>
                  <a:cubicBezTo>
                    <a:pt x="2058" y="6028"/>
                    <a:pt x="2051" y="6025"/>
                    <a:pt x="2045" y="6022"/>
                  </a:cubicBezTo>
                  <a:cubicBezTo>
                    <a:pt x="2040" y="6020"/>
                    <a:pt x="2035" y="6017"/>
                    <a:pt x="2030" y="6015"/>
                  </a:cubicBezTo>
                  <a:cubicBezTo>
                    <a:pt x="2021" y="6010"/>
                    <a:pt x="2013" y="6005"/>
                    <a:pt x="2000" y="5998"/>
                  </a:cubicBezTo>
                  <a:cubicBezTo>
                    <a:pt x="1994" y="5998"/>
                    <a:pt x="1998" y="6003"/>
                    <a:pt x="1990" y="6002"/>
                  </a:cubicBezTo>
                  <a:cubicBezTo>
                    <a:pt x="1955" y="5988"/>
                    <a:pt x="1910" y="5943"/>
                    <a:pt x="1885" y="5945"/>
                  </a:cubicBezTo>
                  <a:cubicBezTo>
                    <a:pt x="1875" y="5935"/>
                    <a:pt x="1884" y="5935"/>
                    <a:pt x="1867" y="5921"/>
                  </a:cubicBezTo>
                  <a:cubicBezTo>
                    <a:pt x="1851" y="5914"/>
                    <a:pt x="1831" y="5912"/>
                    <a:pt x="1822" y="5896"/>
                  </a:cubicBezTo>
                  <a:cubicBezTo>
                    <a:pt x="1813" y="5897"/>
                    <a:pt x="1804" y="5894"/>
                    <a:pt x="1794" y="5889"/>
                  </a:cubicBezTo>
                  <a:cubicBezTo>
                    <a:pt x="1789" y="5886"/>
                    <a:pt x="1784" y="5883"/>
                    <a:pt x="1778" y="5880"/>
                  </a:cubicBezTo>
                  <a:cubicBezTo>
                    <a:pt x="1773" y="5876"/>
                    <a:pt x="1768" y="5872"/>
                    <a:pt x="1762" y="5868"/>
                  </a:cubicBezTo>
                  <a:cubicBezTo>
                    <a:pt x="1741" y="5852"/>
                    <a:pt x="1718" y="5835"/>
                    <a:pt x="1695" y="5827"/>
                  </a:cubicBezTo>
                  <a:cubicBezTo>
                    <a:pt x="1701" y="5827"/>
                    <a:pt x="1682" y="5811"/>
                    <a:pt x="1692" y="5813"/>
                  </a:cubicBezTo>
                  <a:cubicBezTo>
                    <a:pt x="1679" y="5807"/>
                    <a:pt x="1665" y="5801"/>
                    <a:pt x="1653" y="5794"/>
                  </a:cubicBezTo>
                  <a:cubicBezTo>
                    <a:pt x="1641" y="5786"/>
                    <a:pt x="1630" y="5776"/>
                    <a:pt x="1623" y="5764"/>
                  </a:cubicBezTo>
                  <a:cubicBezTo>
                    <a:pt x="1610" y="5760"/>
                    <a:pt x="1600" y="5755"/>
                    <a:pt x="1590" y="5749"/>
                  </a:cubicBezTo>
                  <a:cubicBezTo>
                    <a:pt x="1591" y="5746"/>
                    <a:pt x="1591" y="5744"/>
                    <a:pt x="1586" y="5737"/>
                  </a:cubicBezTo>
                  <a:cubicBezTo>
                    <a:pt x="1578" y="5738"/>
                    <a:pt x="1552" y="5720"/>
                    <a:pt x="1567" y="5724"/>
                  </a:cubicBezTo>
                  <a:cubicBezTo>
                    <a:pt x="1558" y="5720"/>
                    <a:pt x="1548" y="5714"/>
                    <a:pt x="1537" y="5706"/>
                  </a:cubicBezTo>
                  <a:cubicBezTo>
                    <a:pt x="1526" y="5698"/>
                    <a:pt x="1515" y="5687"/>
                    <a:pt x="1504" y="5676"/>
                  </a:cubicBezTo>
                  <a:cubicBezTo>
                    <a:pt x="1504" y="5685"/>
                    <a:pt x="1492" y="5676"/>
                    <a:pt x="1475" y="5664"/>
                  </a:cubicBezTo>
                  <a:cubicBezTo>
                    <a:pt x="1472" y="5659"/>
                    <a:pt x="1483" y="5664"/>
                    <a:pt x="1489" y="5666"/>
                  </a:cubicBezTo>
                  <a:cubicBezTo>
                    <a:pt x="1469" y="5646"/>
                    <a:pt x="1444" y="5631"/>
                    <a:pt x="1424" y="5612"/>
                  </a:cubicBezTo>
                  <a:cubicBezTo>
                    <a:pt x="1447" y="5620"/>
                    <a:pt x="1446" y="5631"/>
                    <a:pt x="1461" y="5631"/>
                  </a:cubicBezTo>
                  <a:cubicBezTo>
                    <a:pt x="1449" y="5619"/>
                    <a:pt x="1438" y="5607"/>
                    <a:pt x="1423" y="5597"/>
                  </a:cubicBezTo>
                  <a:cubicBezTo>
                    <a:pt x="1421" y="5591"/>
                    <a:pt x="1434" y="5600"/>
                    <a:pt x="1442" y="5602"/>
                  </a:cubicBezTo>
                  <a:cubicBezTo>
                    <a:pt x="1458" y="5615"/>
                    <a:pt x="1466" y="5636"/>
                    <a:pt x="1490" y="5642"/>
                  </a:cubicBezTo>
                  <a:cubicBezTo>
                    <a:pt x="1469" y="5628"/>
                    <a:pt x="1487" y="5625"/>
                    <a:pt x="1465" y="5612"/>
                  </a:cubicBezTo>
                  <a:cubicBezTo>
                    <a:pt x="1465" y="5602"/>
                    <a:pt x="1483" y="5615"/>
                    <a:pt x="1499" y="5626"/>
                  </a:cubicBezTo>
                  <a:cubicBezTo>
                    <a:pt x="1504" y="5635"/>
                    <a:pt x="1490" y="5629"/>
                    <a:pt x="1486" y="5630"/>
                  </a:cubicBezTo>
                  <a:cubicBezTo>
                    <a:pt x="1500" y="5647"/>
                    <a:pt x="1512" y="5646"/>
                    <a:pt x="1523" y="5649"/>
                  </a:cubicBezTo>
                  <a:cubicBezTo>
                    <a:pt x="1530" y="5655"/>
                    <a:pt x="1538" y="5660"/>
                    <a:pt x="1546" y="5666"/>
                  </a:cubicBezTo>
                  <a:cubicBezTo>
                    <a:pt x="1549" y="5669"/>
                    <a:pt x="1553" y="5672"/>
                    <a:pt x="1556" y="5676"/>
                  </a:cubicBezTo>
                  <a:cubicBezTo>
                    <a:pt x="1559" y="5679"/>
                    <a:pt x="1563" y="5682"/>
                    <a:pt x="1565" y="5686"/>
                  </a:cubicBezTo>
                  <a:cubicBezTo>
                    <a:pt x="1557" y="5680"/>
                    <a:pt x="1551" y="5676"/>
                    <a:pt x="1546" y="5673"/>
                  </a:cubicBezTo>
                  <a:cubicBezTo>
                    <a:pt x="1541" y="5670"/>
                    <a:pt x="1538" y="5669"/>
                    <a:pt x="1534" y="5668"/>
                  </a:cubicBezTo>
                  <a:cubicBezTo>
                    <a:pt x="1527" y="5666"/>
                    <a:pt x="1521" y="5665"/>
                    <a:pt x="1510" y="5654"/>
                  </a:cubicBezTo>
                  <a:cubicBezTo>
                    <a:pt x="1497" y="5652"/>
                    <a:pt x="1536" y="5679"/>
                    <a:pt x="1502" y="5661"/>
                  </a:cubicBezTo>
                  <a:cubicBezTo>
                    <a:pt x="1481" y="5652"/>
                    <a:pt x="1514" y="5657"/>
                    <a:pt x="1493" y="5647"/>
                  </a:cubicBezTo>
                  <a:cubicBezTo>
                    <a:pt x="1464" y="5634"/>
                    <a:pt x="1487" y="5648"/>
                    <a:pt x="1494" y="5661"/>
                  </a:cubicBezTo>
                  <a:cubicBezTo>
                    <a:pt x="1488" y="5657"/>
                    <a:pt x="1481" y="5653"/>
                    <a:pt x="1476" y="5647"/>
                  </a:cubicBezTo>
                  <a:cubicBezTo>
                    <a:pt x="1484" y="5657"/>
                    <a:pt x="1504" y="5672"/>
                    <a:pt x="1526" y="5688"/>
                  </a:cubicBezTo>
                  <a:cubicBezTo>
                    <a:pt x="1536" y="5696"/>
                    <a:pt x="1548" y="5704"/>
                    <a:pt x="1559" y="5712"/>
                  </a:cubicBezTo>
                  <a:cubicBezTo>
                    <a:pt x="1570" y="5720"/>
                    <a:pt x="1580" y="5727"/>
                    <a:pt x="1588" y="5735"/>
                  </a:cubicBezTo>
                  <a:cubicBezTo>
                    <a:pt x="1585" y="5720"/>
                    <a:pt x="1607" y="5746"/>
                    <a:pt x="1614" y="5740"/>
                  </a:cubicBezTo>
                  <a:cubicBezTo>
                    <a:pt x="1592" y="5725"/>
                    <a:pt x="1570" y="5711"/>
                    <a:pt x="1544" y="5699"/>
                  </a:cubicBezTo>
                  <a:cubicBezTo>
                    <a:pt x="1550" y="5674"/>
                    <a:pt x="1620" y="5734"/>
                    <a:pt x="1648" y="5746"/>
                  </a:cubicBezTo>
                  <a:cubicBezTo>
                    <a:pt x="1676" y="5776"/>
                    <a:pt x="1638" y="5760"/>
                    <a:pt x="1653" y="5781"/>
                  </a:cubicBezTo>
                  <a:cubicBezTo>
                    <a:pt x="1662" y="5774"/>
                    <a:pt x="1682" y="5804"/>
                    <a:pt x="1705" y="5807"/>
                  </a:cubicBezTo>
                  <a:cubicBezTo>
                    <a:pt x="1689" y="5799"/>
                    <a:pt x="1650" y="5769"/>
                    <a:pt x="1670" y="5771"/>
                  </a:cubicBezTo>
                  <a:cubicBezTo>
                    <a:pt x="1689" y="5796"/>
                    <a:pt x="1699" y="5782"/>
                    <a:pt x="1731" y="5812"/>
                  </a:cubicBezTo>
                  <a:cubicBezTo>
                    <a:pt x="1747" y="5828"/>
                    <a:pt x="1719" y="5816"/>
                    <a:pt x="1735" y="5833"/>
                  </a:cubicBezTo>
                  <a:lnTo>
                    <a:pt x="1765" y="5842"/>
                  </a:lnTo>
                  <a:cubicBezTo>
                    <a:pt x="1759" y="5835"/>
                    <a:pt x="1753" y="5829"/>
                    <a:pt x="1760" y="5830"/>
                  </a:cubicBezTo>
                  <a:cubicBezTo>
                    <a:pt x="1772" y="5836"/>
                    <a:pt x="1784" y="5842"/>
                    <a:pt x="1796" y="5848"/>
                  </a:cubicBezTo>
                  <a:cubicBezTo>
                    <a:pt x="1808" y="5854"/>
                    <a:pt x="1820" y="5860"/>
                    <a:pt x="1831" y="5867"/>
                  </a:cubicBezTo>
                  <a:cubicBezTo>
                    <a:pt x="1855" y="5879"/>
                    <a:pt x="1878" y="5892"/>
                    <a:pt x="1902" y="5903"/>
                  </a:cubicBezTo>
                  <a:cubicBezTo>
                    <a:pt x="1893" y="5888"/>
                    <a:pt x="1874" y="5885"/>
                    <a:pt x="1862" y="5874"/>
                  </a:cubicBezTo>
                  <a:cubicBezTo>
                    <a:pt x="1893" y="5885"/>
                    <a:pt x="1944" y="5910"/>
                    <a:pt x="1948" y="5926"/>
                  </a:cubicBezTo>
                  <a:cubicBezTo>
                    <a:pt x="1942" y="5922"/>
                    <a:pt x="1935" y="5919"/>
                    <a:pt x="1928" y="5916"/>
                  </a:cubicBezTo>
                  <a:cubicBezTo>
                    <a:pt x="1920" y="5913"/>
                    <a:pt x="1913" y="5911"/>
                    <a:pt x="1904" y="5910"/>
                  </a:cubicBezTo>
                  <a:cubicBezTo>
                    <a:pt x="1895" y="5912"/>
                    <a:pt x="1926" y="5925"/>
                    <a:pt x="1914" y="5926"/>
                  </a:cubicBezTo>
                  <a:cubicBezTo>
                    <a:pt x="1946" y="5941"/>
                    <a:pt x="1981" y="5943"/>
                    <a:pt x="1994" y="5967"/>
                  </a:cubicBezTo>
                  <a:cubicBezTo>
                    <a:pt x="2010" y="5968"/>
                    <a:pt x="2019" y="5977"/>
                    <a:pt x="2031" y="5984"/>
                  </a:cubicBezTo>
                  <a:cubicBezTo>
                    <a:pt x="2032" y="5982"/>
                    <a:pt x="2045" y="5985"/>
                    <a:pt x="2041" y="5980"/>
                  </a:cubicBezTo>
                  <a:cubicBezTo>
                    <a:pt x="2057" y="5992"/>
                    <a:pt x="2084" y="6002"/>
                    <a:pt x="2108" y="6012"/>
                  </a:cubicBezTo>
                  <a:cubicBezTo>
                    <a:pt x="2132" y="6022"/>
                    <a:pt x="2153" y="6032"/>
                    <a:pt x="2160" y="6042"/>
                  </a:cubicBezTo>
                  <a:cubicBezTo>
                    <a:pt x="2172" y="6047"/>
                    <a:pt x="2183" y="6051"/>
                    <a:pt x="2195" y="6056"/>
                  </a:cubicBezTo>
                  <a:lnTo>
                    <a:pt x="2231" y="6067"/>
                  </a:lnTo>
                  <a:cubicBezTo>
                    <a:pt x="2231" y="6070"/>
                    <a:pt x="2226" y="6071"/>
                    <a:pt x="2221" y="6072"/>
                  </a:cubicBezTo>
                  <a:cubicBezTo>
                    <a:pt x="2239" y="6083"/>
                    <a:pt x="2238" y="6072"/>
                    <a:pt x="2252" y="6075"/>
                  </a:cubicBezTo>
                  <a:cubicBezTo>
                    <a:pt x="2271" y="6088"/>
                    <a:pt x="2255" y="6088"/>
                    <a:pt x="2243" y="6090"/>
                  </a:cubicBezTo>
                  <a:cubicBezTo>
                    <a:pt x="2266" y="6102"/>
                    <a:pt x="2298" y="6111"/>
                    <a:pt x="2302" y="6124"/>
                  </a:cubicBezTo>
                  <a:cubicBezTo>
                    <a:pt x="2312" y="6121"/>
                    <a:pt x="2295" y="6107"/>
                    <a:pt x="2323" y="6110"/>
                  </a:cubicBezTo>
                  <a:cubicBezTo>
                    <a:pt x="2292" y="6092"/>
                    <a:pt x="2303" y="6118"/>
                    <a:pt x="2266" y="6095"/>
                  </a:cubicBezTo>
                  <a:cubicBezTo>
                    <a:pt x="2263" y="6087"/>
                    <a:pt x="2273" y="6086"/>
                    <a:pt x="2294" y="6091"/>
                  </a:cubicBezTo>
                  <a:cubicBezTo>
                    <a:pt x="2315" y="6098"/>
                    <a:pt x="2334" y="6109"/>
                    <a:pt x="2353" y="6119"/>
                  </a:cubicBezTo>
                  <a:cubicBezTo>
                    <a:pt x="2372" y="6129"/>
                    <a:pt x="2392" y="6138"/>
                    <a:pt x="2413" y="6143"/>
                  </a:cubicBezTo>
                  <a:cubicBezTo>
                    <a:pt x="2425" y="6157"/>
                    <a:pt x="2393" y="6142"/>
                    <a:pt x="2376" y="6141"/>
                  </a:cubicBezTo>
                  <a:cubicBezTo>
                    <a:pt x="2392" y="6152"/>
                    <a:pt x="2413" y="6153"/>
                    <a:pt x="2432" y="6156"/>
                  </a:cubicBezTo>
                  <a:cubicBezTo>
                    <a:pt x="2431" y="6154"/>
                    <a:pt x="2431" y="6151"/>
                    <a:pt x="2424" y="6147"/>
                  </a:cubicBezTo>
                  <a:cubicBezTo>
                    <a:pt x="2439" y="6150"/>
                    <a:pt x="2442" y="6157"/>
                    <a:pt x="2447" y="6151"/>
                  </a:cubicBezTo>
                  <a:cubicBezTo>
                    <a:pt x="2461" y="6159"/>
                    <a:pt x="2477" y="6162"/>
                    <a:pt x="2494" y="6165"/>
                  </a:cubicBezTo>
                  <a:cubicBezTo>
                    <a:pt x="2510" y="6168"/>
                    <a:pt x="2525" y="6172"/>
                    <a:pt x="2538" y="6184"/>
                  </a:cubicBezTo>
                  <a:cubicBezTo>
                    <a:pt x="2544" y="6177"/>
                    <a:pt x="2591" y="6189"/>
                    <a:pt x="2593" y="6199"/>
                  </a:cubicBezTo>
                  <a:cubicBezTo>
                    <a:pt x="2604" y="6194"/>
                    <a:pt x="2623" y="6196"/>
                    <a:pt x="2643" y="6200"/>
                  </a:cubicBezTo>
                  <a:cubicBezTo>
                    <a:pt x="2663" y="6204"/>
                    <a:pt x="2684" y="6210"/>
                    <a:pt x="2701" y="6217"/>
                  </a:cubicBezTo>
                  <a:cubicBezTo>
                    <a:pt x="2712" y="6217"/>
                    <a:pt x="2707" y="6213"/>
                    <a:pt x="2715" y="6212"/>
                  </a:cubicBezTo>
                  <a:cubicBezTo>
                    <a:pt x="2741" y="6224"/>
                    <a:pt x="2775" y="6227"/>
                    <a:pt x="2771" y="6238"/>
                  </a:cubicBezTo>
                  <a:cubicBezTo>
                    <a:pt x="2786" y="6237"/>
                    <a:pt x="2800" y="6235"/>
                    <a:pt x="2815" y="6233"/>
                  </a:cubicBezTo>
                  <a:cubicBezTo>
                    <a:pt x="2851" y="6246"/>
                    <a:pt x="2799" y="6243"/>
                    <a:pt x="2820" y="6252"/>
                  </a:cubicBezTo>
                  <a:cubicBezTo>
                    <a:pt x="2847" y="6249"/>
                    <a:pt x="2871" y="6255"/>
                    <a:pt x="2894" y="6263"/>
                  </a:cubicBezTo>
                  <a:cubicBezTo>
                    <a:pt x="2899" y="6258"/>
                    <a:pt x="2924" y="6256"/>
                    <a:pt x="2933" y="6252"/>
                  </a:cubicBezTo>
                  <a:cubicBezTo>
                    <a:pt x="2946" y="6261"/>
                    <a:pt x="2902" y="6261"/>
                    <a:pt x="2927" y="6272"/>
                  </a:cubicBezTo>
                  <a:cubicBezTo>
                    <a:pt x="2931" y="6256"/>
                    <a:pt x="3003" y="6265"/>
                    <a:pt x="3037" y="6277"/>
                  </a:cubicBezTo>
                  <a:cubicBezTo>
                    <a:pt x="3052" y="6277"/>
                    <a:pt x="3059" y="6274"/>
                    <a:pt x="3066" y="6273"/>
                  </a:cubicBezTo>
                  <a:cubicBezTo>
                    <a:pt x="3073" y="6271"/>
                    <a:pt x="3080" y="6270"/>
                    <a:pt x="3096" y="6273"/>
                  </a:cubicBezTo>
                  <a:cubicBezTo>
                    <a:pt x="3093" y="6279"/>
                    <a:pt x="3070" y="6284"/>
                    <a:pt x="3105" y="6284"/>
                  </a:cubicBezTo>
                  <a:cubicBezTo>
                    <a:pt x="3110" y="6289"/>
                    <a:pt x="3093" y="6294"/>
                    <a:pt x="3073" y="6297"/>
                  </a:cubicBezTo>
                  <a:cubicBezTo>
                    <a:pt x="3076" y="6299"/>
                    <a:pt x="3080" y="6299"/>
                    <a:pt x="3084" y="6298"/>
                  </a:cubicBezTo>
                  <a:cubicBezTo>
                    <a:pt x="3087" y="6299"/>
                    <a:pt x="3091" y="6301"/>
                    <a:pt x="3095" y="6302"/>
                  </a:cubicBezTo>
                  <a:cubicBezTo>
                    <a:pt x="3114" y="6299"/>
                    <a:pt x="3101" y="6294"/>
                    <a:pt x="3121" y="6290"/>
                  </a:cubicBezTo>
                  <a:cubicBezTo>
                    <a:pt x="3151" y="6287"/>
                    <a:pt x="3144" y="6301"/>
                    <a:pt x="3175" y="6308"/>
                  </a:cubicBezTo>
                  <a:cubicBezTo>
                    <a:pt x="3197" y="6302"/>
                    <a:pt x="3216" y="6314"/>
                    <a:pt x="3238" y="6310"/>
                  </a:cubicBezTo>
                  <a:cubicBezTo>
                    <a:pt x="3217" y="6300"/>
                    <a:pt x="3194" y="6300"/>
                    <a:pt x="3170" y="6302"/>
                  </a:cubicBezTo>
                  <a:cubicBezTo>
                    <a:pt x="3171" y="6298"/>
                    <a:pt x="3158" y="6294"/>
                    <a:pt x="3144" y="6288"/>
                  </a:cubicBezTo>
                  <a:cubicBezTo>
                    <a:pt x="3169" y="6292"/>
                    <a:pt x="3167" y="6284"/>
                    <a:pt x="3195" y="6294"/>
                  </a:cubicBezTo>
                  <a:cubicBezTo>
                    <a:pt x="3221" y="6292"/>
                    <a:pt x="3182" y="6286"/>
                    <a:pt x="3209" y="6284"/>
                  </a:cubicBezTo>
                  <a:cubicBezTo>
                    <a:pt x="3214" y="6287"/>
                    <a:pt x="3222" y="6289"/>
                    <a:pt x="3231" y="6291"/>
                  </a:cubicBezTo>
                  <a:cubicBezTo>
                    <a:pt x="3240" y="6292"/>
                    <a:pt x="3250" y="6293"/>
                    <a:pt x="3261" y="6293"/>
                  </a:cubicBezTo>
                  <a:cubicBezTo>
                    <a:pt x="3282" y="6294"/>
                    <a:pt x="3306" y="6295"/>
                    <a:pt x="3327" y="6297"/>
                  </a:cubicBezTo>
                  <a:cubicBezTo>
                    <a:pt x="3334" y="6292"/>
                    <a:pt x="3294" y="6290"/>
                    <a:pt x="3282" y="6292"/>
                  </a:cubicBezTo>
                  <a:cubicBezTo>
                    <a:pt x="3276" y="6279"/>
                    <a:pt x="3332" y="6281"/>
                    <a:pt x="3357" y="6285"/>
                  </a:cubicBezTo>
                  <a:cubicBezTo>
                    <a:pt x="3373" y="6294"/>
                    <a:pt x="3317" y="6285"/>
                    <a:pt x="3333" y="6292"/>
                  </a:cubicBezTo>
                  <a:cubicBezTo>
                    <a:pt x="3361" y="6301"/>
                    <a:pt x="3357" y="6286"/>
                    <a:pt x="3385" y="6291"/>
                  </a:cubicBezTo>
                  <a:cubicBezTo>
                    <a:pt x="3349" y="6308"/>
                    <a:pt x="3472" y="6286"/>
                    <a:pt x="3509" y="6301"/>
                  </a:cubicBezTo>
                  <a:cubicBezTo>
                    <a:pt x="3523" y="6294"/>
                    <a:pt x="3566" y="6286"/>
                    <a:pt x="3596" y="6276"/>
                  </a:cubicBezTo>
                  <a:cubicBezTo>
                    <a:pt x="3592" y="6291"/>
                    <a:pt x="3685" y="6271"/>
                    <a:pt x="3698" y="6263"/>
                  </a:cubicBezTo>
                  <a:cubicBezTo>
                    <a:pt x="3707" y="6264"/>
                    <a:pt x="3715" y="6265"/>
                    <a:pt x="3710" y="6269"/>
                  </a:cubicBezTo>
                  <a:cubicBezTo>
                    <a:pt x="3719" y="6262"/>
                    <a:pt x="3742" y="6265"/>
                    <a:pt x="3766" y="6254"/>
                  </a:cubicBezTo>
                  <a:cubicBezTo>
                    <a:pt x="3775" y="6260"/>
                    <a:pt x="3785" y="6258"/>
                    <a:pt x="3798" y="6255"/>
                  </a:cubicBezTo>
                  <a:cubicBezTo>
                    <a:pt x="3810" y="6252"/>
                    <a:pt x="3825" y="6245"/>
                    <a:pt x="3845" y="6239"/>
                  </a:cubicBezTo>
                  <a:cubicBezTo>
                    <a:pt x="3854" y="6242"/>
                    <a:pt x="3839" y="6249"/>
                    <a:pt x="3862" y="6249"/>
                  </a:cubicBezTo>
                  <a:cubicBezTo>
                    <a:pt x="3897" y="6238"/>
                    <a:pt x="3924" y="6233"/>
                    <a:pt x="3951" y="6228"/>
                  </a:cubicBezTo>
                  <a:cubicBezTo>
                    <a:pt x="3978" y="6223"/>
                    <a:pt x="4006" y="6217"/>
                    <a:pt x="4041" y="6206"/>
                  </a:cubicBezTo>
                  <a:cubicBezTo>
                    <a:pt x="4050" y="6209"/>
                    <a:pt x="4036" y="6216"/>
                    <a:pt x="4059" y="6211"/>
                  </a:cubicBezTo>
                  <a:cubicBezTo>
                    <a:pt x="4058" y="6196"/>
                    <a:pt x="4097" y="6197"/>
                    <a:pt x="4115" y="6201"/>
                  </a:cubicBezTo>
                  <a:cubicBezTo>
                    <a:pt x="4102" y="6194"/>
                    <a:pt x="4137" y="6176"/>
                    <a:pt x="4168" y="6172"/>
                  </a:cubicBezTo>
                  <a:cubicBezTo>
                    <a:pt x="4179" y="6178"/>
                    <a:pt x="4134" y="6182"/>
                    <a:pt x="4142" y="6188"/>
                  </a:cubicBezTo>
                  <a:cubicBezTo>
                    <a:pt x="4151" y="6189"/>
                    <a:pt x="4160" y="6185"/>
                    <a:pt x="4170" y="6186"/>
                  </a:cubicBezTo>
                  <a:cubicBezTo>
                    <a:pt x="4178" y="6179"/>
                    <a:pt x="4163" y="6179"/>
                    <a:pt x="4185" y="6172"/>
                  </a:cubicBezTo>
                  <a:cubicBezTo>
                    <a:pt x="4192" y="6173"/>
                    <a:pt x="4172" y="6182"/>
                    <a:pt x="4181" y="6183"/>
                  </a:cubicBezTo>
                  <a:cubicBezTo>
                    <a:pt x="4217" y="6177"/>
                    <a:pt x="4227" y="6169"/>
                    <a:pt x="4224" y="6163"/>
                  </a:cubicBezTo>
                  <a:cubicBezTo>
                    <a:pt x="4251" y="6153"/>
                    <a:pt x="4226" y="6175"/>
                    <a:pt x="4253" y="6164"/>
                  </a:cubicBezTo>
                  <a:cubicBezTo>
                    <a:pt x="4248" y="6157"/>
                    <a:pt x="4271" y="6146"/>
                    <a:pt x="4294" y="6136"/>
                  </a:cubicBezTo>
                  <a:cubicBezTo>
                    <a:pt x="4306" y="6143"/>
                    <a:pt x="4311" y="6130"/>
                    <a:pt x="4334" y="6132"/>
                  </a:cubicBezTo>
                  <a:cubicBezTo>
                    <a:pt x="4332" y="6124"/>
                    <a:pt x="4360" y="6116"/>
                    <a:pt x="4377" y="6114"/>
                  </a:cubicBezTo>
                  <a:cubicBezTo>
                    <a:pt x="4380" y="6117"/>
                    <a:pt x="4366" y="6120"/>
                    <a:pt x="4373" y="6124"/>
                  </a:cubicBezTo>
                  <a:cubicBezTo>
                    <a:pt x="4379" y="6111"/>
                    <a:pt x="4465" y="6090"/>
                    <a:pt x="4450" y="6079"/>
                  </a:cubicBezTo>
                  <a:cubicBezTo>
                    <a:pt x="4471" y="6076"/>
                    <a:pt x="4487" y="6053"/>
                    <a:pt x="4508" y="6051"/>
                  </a:cubicBezTo>
                  <a:cubicBezTo>
                    <a:pt x="4525" y="6052"/>
                    <a:pt x="4491" y="6063"/>
                    <a:pt x="4479" y="6077"/>
                  </a:cubicBezTo>
                  <a:cubicBezTo>
                    <a:pt x="4499" y="6072"/>
                    <a:pt x="4518" y="6061"/>
                    <a:pt x="4538" y="6055"/>
                  </a:cubicBezTo>
                  <a:cubicBezTo>
                    <a:pt x="4541" y="6030"/>
                    <a:pt x="4615" y="6009"/>
                    <a:pt x="4633" y="5996"/>
                  </a:cubicBezTo>
                  <a:cubicBezTo>
                    <a:pt x="4634" y="6003"/>
                    <a:pt x="4609" y="6017"/>
                    <a:pt x="4600" y="6024"/>
                  </a:cubicBezTo>
                  <a:cubicBezTo>
                    <a:pt x="4588" y="6026"/>
                    <a:pt x="4593" y="6022"/>
                    <a:pt x="4598" y="6017"/>
                  </a:cubicBezTo>
                  <a:cubicBezTo>
                    <a:pt x="4574" y="6023"/>
                    <a:pt x="4583" y="6029"/>
                    <a:pt x="4558" y="6042"/>
                  </a:cubicBezTo>
                  <a:cubicBezTo>
                    <a:pt x="4594" y="6029"/>
                    <a:pt x="4601" y="6023"/>
                    <a:pt x="4635" y="6023"/>
                  </a:cubicBezTo>
                  <a:cubicBezTo>
                    <a:pt x="4656" y="6010"/>
                    <a:pt x="4630" y="6017"/>
                    <a:pt x="4637" y="6009"/>
                  </a:cubicBezTo>
                  <a:cubicBezTo>
                    <a:pt x="4646" y="6009"/>
                    <a:pt x="4660" y="6004"/>
                    <a:pt x="4676" y="5996"/>
                  </a:cubicBezTo>
                  <a:cubicBezTo>
                    <a:pt x="4693" y="5989"/>
                    <a:pt x="4712" y="5979"/>
                    <a:pt x="4731" y="5968"/>
                  </a:cubicBezTo>
                  <a:cubicBezTo>
                    <a:pt x="4751" y="5958"/>
                    <a:pt x="4771" y="5947"/>
                    <a:pt x="4788" y="5937"/>
                  </a:cubicBezTo>
                  <a:cubicBezTo>
                    <a:pt x="4806" y="5927"/>
                    <a:pt x="4821" y="5918"/>
                    <a:pt x="4833" y="5913"/>
                  </a:cubicBezTo>
                  <a:cubicBezTo>
                    <a:pt x="4839" y="5909"/>
                    <a:pt x="4872" y="5884"/>
                    <a:pt x="4853" y="5888"/>
                  </a:cubicBezTo>
                  <a:cubicBezTo>
                    <a:pt x="4876" y="5866"/>
                    <a:pt x="4906" y="5867"/>
                    <a:pt x="4901" y="5853"/>
                  </a:cubicBezTo>
                  <a:cubicBezTo>
                    <a:pt x="4917" y="5849"/>
                    <a:pt x="4903" y="5863"/>
                    <a:pt x="4906" y="5866"/>
                  </a:cubicBezTo>
                  <a:cubicBezTo>
                    <a:pt x="4898" y="5873"/>
                    <a:pt x="4888" y="5873"/>
                    <a:pt x="4879" y="5876"/>
                  </a:cubicBezTo>
                  <a:cubicBezTo>
                    <a:pt x="4866" y="5891"/>
                    <a:pt x="4895" y="5879"/>
                    <a:pt x="4864" y="5900"/>
                  </a:cubicBezTo>
                  <a:cubicBezTo>
                    <a:pt x="4877" y="5893"/>
                    <a:pt x="4884" y="5887"/>
                    <a:pt x="4891" y="5881"/>
                  </a:cubicBezTo>
                  <a:cubicBezTo>
                    <a:pt x="4898" y="5875"/>
                    <a:pt x="4906" y="5868"/>
                    <a:pt x="4920" y="5856"/>
                  </a:cubicBezTo>
                  <a:cubicBezTo>
                    <a:pt x="4922" y="5857"/>
                    <a:pt x="4925" y="5858"/>
                    <a:pt x="4932" y="5856"/>
                  </a:cubicBezTo>
                  <a:cubicBezTo>
                    <a:pt x="4946" y="5840"/>
                    <a:pt x="4920" y="5858"/>
                    <a:pt x="4923" y="5848"/>
                  </a:cubicBezTo>
                  <a:cubicBezTo>
                    <a:pt x="4936" y="5836"/>
                    <a:pt x="4953" y="5832"/>
                    <a:pt x="4965" y="5816"/>
                  </a:cubicBezTo>
                  <a:cubicBezTo>
                    <a:pt x="4945" y="5825"/>
                    <a:pt x="4926" y="5835"/>
                    <a:pt x="4907" y="5846"/>
                  </a:cubicBezTo>
                  <a:cubicBezTo>
                    <a:pt x="4888" y="5856"/>
                    <a:pt x="4868" y="5865"/>
                    <a:pt x="4849" y="5876"/>
                  </a:cubicBezTo>
                  <a:cubicBezTo>
                    <a:pt x="4810" y="5895"/>
                    <a:pt x="4772" y="5918"/>
                    <a:pt x="4732" y="5936"/>
                  </a:cubicBezTo>
                  <a:cubicBezTo>
                    <a:pt x="4709" y="5944"/>
                    <a:pt x="4743" y="5923"/>
                    <a:pt x="4719" y="5931"/>
                  </a:cubicBezTo>
                  <a:cubicBezTo>
                    <a:pt x="4700" y="5940"/>
                    <a:pt x="4707" y="5941"/>
                    <a:pt x="4696" y="5952"/>
                  </a:cubicBezTo>
                  <a:cubicBezTo>
                    <a:pt x="4673" y="5955"/>
                    <a:pt x="4704" y="5932"/>
                    <a:pt x="4720" y="5917"/>
                  </a:cubicBezTo>
                  <a:cubicBezTo>
                    <a:pt x="4731" y="5911"/>
                    <a:pt x="4742" y="5907"/>
                    <a:pt x="4754" y="5902"/>
                  </a:cubicBezTo>
                  <a:cubicBezTo>
                    <a:pt x="4766" y="5898"/>
                    <a:pt x="4778" y="5893"/>
                    <a:pt x="4791" y="5887"/>
                  </a:cubicBezTo>
                  <a:cubicBezTo>
                    <a:pt x="4815" y="5877"/>
                    <a:pt x="4841" y="5863"/>
                    <a:pt x="4866" y="5843"/>
                  </a:cubicBezTo>
                  <a:cubicBezTo>
                    <a:pt x="4873" y="5839"/>
                    <a:pt x="4882" y="5836"/>
                    <a:pt x="4890" y="5833"/>
                  </a:cubicBezTo>
                  <a:cubicBezTo>
                    <a:pt x="4897" y="5830"/>
                    <a:pt x="4905" y="5827"/>
                    <a:pt x="4912" y="5822"/>
                  </a:cubicBezTo>
                  <a:cubicBezTo>
                    <a:pt x="4895" y="5823"/>
                    <a:pt x="4900" y="5822"/>
                    <a:pt x="4930" y="5807"/>
                  </a:cubicBezTo>
                  <a:cubicBezTo>
                    <a:pt x="4945" y="5793"/>
                    <a:pt x="4927" y="5800"/>
                    <a:pt x="4935" y="5791"/>
                  </a:cubicBezTo>
                  <a:cubicBezTo>
                    <a:pt x="4977" y="5781"/>
                    <a:pt x="4982" y="5767"/>
                    <a:pt x="5013" y="5746"/>
                  </a:cubicBezTo>
                  <a:cubicBezTo>
                    <a:pt x="5028" y="5740"/>
                    <a:pt x="5018" y="5751"/>
                    <a:pt x="5037" y="5743"/>
                  </a:cubicBezTo>
                  <a:cubicBezTo>
                    <a:pt x="5031" y="5737"/>
                    <a:pt x="5044" y="5722"/>
                    <a:pt x="5065" y="5712"/>
                  </a:cubicBezTo>
                  <a:cubicBezTo>
                    <a:pt x="5080" y="5706"/>
                    <a:pt x="5045" y="5735"/>
                    <a:pt x="5070" y="5721"/>
                  </a:cubicBezTo>
                  <a:cubicBezTo>
                    <a:pt x="5075" y="5714"/>
                    <a:pt x="5082" y="5711"/>
                    <a:pt x="5089" y="5709"/>
                  </a:cubicBezTo>
                  <a:cubicBezTo>
                    <a:pt x="5088" y="5706"/>
                    <a:pt x="5092" y="5700"/>
                    <a:pt x="5099" y="5691"/>
                  </a:cubicBezTo>
                  <a:cubicBezTo>
                    <a:pt x="5109" y="5685"/>
                    <a:pt x="5119" y="5680"/>
                    <a:pt x="5127" y="5675"/>
                  </a:cubicBezTo>
                  <a:cubicBezTo>
                    <a:pt x="5135" y="5670"/>
                    <a:pt x="5143" y="5665"/>
                    <a:pt x="5150" y="5661"/>
                  </a:cubicBezTo>
                  <a:cubicBezTo>
                    <a:pt x="5164" y="5652"/>
                    <a:pt x="5178" y="5644"/>
                    <a:pt x="5197" y="5635"/>
                  </a:cubicBezTo>
                  <a:cubicBezTo>
                    <a:pt x="5197" y="5617"/>
                    <a:pt x="5228" y="5616"/>
                    <a:pt x="5244" y="5593"/>
                  </a:cubicBezTo>
                  <a:cubicBezTo>
                    <a:pt x="5257" y="5591"/>
                    <a:pt x="5228" y="5608"/>
                    <a:pt x="5226" y="5618"/>
                  </a:cubicBezTo>
                  <a:cubicBezTo>
                    <a:pt x="5234" y="5611"/>
                    <a:pt x="5242" y="5604"/>
                    <a:pt x="5250" y="5598"/>
                  </a:cubicBezTo>
                  <a:cubicBezTo>
                    <a:pt x="5258" y="5591"/>
                    <a:pt x="5266" y="5585"/>
                    <a:pt x="5275" y="5580"/>
                  </a:cubicBezTo>
                  <a:cubicBezTo>
                    <a:pt x="5283" y="5571"/>
                    <a:pt x="5287" y="5556"/>
                    <a:pt x="5298" y="5552"/>
                  </a:cubicBezTo>
                  <a:cubicBezTo>
                    <a:pt x="5288" y="5549"/>
                    <a:pt x="5293" y="5545"/>
                    <a:pt x="5311" y="5520"/>
                  </a:cubicBezTo>
                  <a:cubicBezTo>
                    <a:pt x="5279" y="5550"/>
                    <a:pt x="5260" y="5552"/>
                    <a:pt x="5237" y="5581"/>
                  </a:cubicBezTo>
                  <a:cubicBezTo>
                    <a:pt x="5216" y="5587"/>
                    <a:pt x="5244" y="5567"/>
                    <a:pt x="5226" y="5574"/>
                  </a:cubicBezTo>
                  <a:cubicBezTo>
                    <a:pt x="5211" y="5592"/>
                    <a:pt x="5212" y="5598"/>
                    <a:pt x="5221" y="5598"/>
                  </a:cubicBezTo>
                  <a:cubicBezTo>
                    <a:pt x="5211" y="5608"/>
                    <a:pt x="5200" y="5614"/>
                    <a:pt x="5192" y="5626"/>
                  </a:cubicBezTo>
                  <a:cubicBezTo>
                    <a:pt x="5185" y="5617"/>
                    <a:pt x="5159" y="5644"/>
                    <a:pt x="5145" y="5658"/>
                  </a:cubicBezTo>
                  <a:cubicBezTo>
                    <a:pt x="5130" y="5660"/>
                    <a:pt x="5161" y="5637"/>
                    <a:pt x="5160" y="5627"/>
                  </a:cubicBezTo>
                  <a:cubicBezTo>
                    <a:pt x="5142" y="5639"/>
                    <a:pt x="5143" y="5642"/>
                    <a:pt x="5136" y="5654"/>
                  </a:cubicBezTo>
                  <a:cubicBezTo>
                    <a:pt x="5133" y="5655"/>
                    <a:pt x="5127" y="5656"/>
                    <a:pt x="5118" y="5660"/>
                  </a:cubicBezTo>
                  <a:cubicBezTo>
                    <a:pt x="5110" y="5663"/>
                    <a:pt x="5099" y="5668"/>
                    <a:pt x="5085" y="5677"/>
                  </a:cubicBezTo>
                  <a:cubicBezTo>
                    <a:pt x="5088" y="5681"/>
                    <a:pt x="5074" y="5696"/>
                    <a:pt x="5064" y="5709"/>
                  </a:cubicBezTo>
                  <a:cubicBezTo>
                    <a:pt x="5055" y="5708"/>
                    <a:pt x="5060" y="5698"/>
                    <a:pt x="5038" y="5706"/>
                  </a:cubicBezTo>
                  <a:cubicBezTo>
                    <a:pt x="5027" y="5719"/>
                    <a:pt x="5013" y="5723"/>
                    <a:pt x="5001" y="5732"/>
                  </a:cubicBezTo>
                  <a:cubicBezTo>
                    <a:pt x="5004" y="5725"/>
                    <a:pt x="4991" y="5729"/>
                    <a:pt x="4991" y="5724"/>
                  </a:cubicBezTo>
                  <a:cubicBezTo>
                    <a:pt x="4966" y="5742"/>
                    <a:pt x="4941" y="5757"/>
                    <a:pt x="4915" y="5772"/>
                  </a:cubicBezTo>
                  <a:cubicBezTo>
                    <a:pt x="4889" y="5787"/>
                    <a:pt x="4864" y="5802"/>
                    <a:pt x="4837" y="5814"/>
                  </a:cubicBezTo>
                  <a:cubicBezTo>
                    <a:pt x="4811" y="5841"/>
                    <a:pt x="4776" y="5843"/>
                    <a:pt x="4750" y="5867"/>
                  </a:cubicBezTo>
                  <a:cubicBezTo>
                    <a:pt x="4721" y="5872"/>
                    <a:pt x="4689" y="5890"/>
                    <a:pt x="4660" y="5907"/>
                  </a:cubicBezTo>
                  <a:cubicBezTo>
                    <a:pt x="4645" y="5916"/>
                    <a:pt x="4631" y="5924"/>
                    <a:pt x="4618" y="5929"/>
                  </a:cubicBezTo>
                  <a:cubicBezTo>
                    <a:pt x="4604" y="5935"/>
                    <a:pt x="4592" y="5938"/>
                    <a:pt x="4581" y="5936"/>
                  </a:cubicBezTo>
                  <a:cubicBezTo>
                    <a:pt x="4572" y="5947"/>
                    <a:pt x="4561" y="5947"/>
                    <a:pt x="4552" y="5956"/>
                  </a:cubicBezTo>
                  <a:cubicBezTo>
                    <a:pt x="4536" y="5956"/>
                    <a:pt x="4523" y="5962"/>
                    <a:pt x="4508" y="5964"/>
                  </a:cubicBezTo>
                  <a:cubicBezTo>
                    <a:pt x="4528" y="5951"/>
                    <a:pt x="4547" y="5950"/>
                    <a:pt x="4552" y="5936"/>
                  </a:cubicBezTo>
                  <a:cubicBezTo>
                    <a:pt x="4546" y="5949"/>
                    <a:pt x="4565" y="5934"/>
                    <a:pt x="4584" y="5929"/>
                  </a:cubicBezTo>
                  <a:cubicBezTo>
                    <a:pt x="4594" y="5916"/>
                    <a:pt x="4576" y="5927"/>
                    <a:pt x="4562" y="5931"/>
                  </a:cubicBezTo>
                  <a:cubicBezTo>
                    <a:pt x="4573" y="5922"/>
                    <a:pt x="4584" y="5916"/>
                    <a:pt x="4596" y="5911"/>
                  </a:cubicBezTo>
                  <a:cubicBezTo>
                    <a:pt x="4608" y="5906"/>
                    <a:pt x="4620" y="5901"/>
                    <a:pt x="4631" y="5895"/>
                  </a:cubicBezTo>
                  <a:cubicBezTo>
                    <a:pt x="4641" y="5894"/>
                    <a:pt x="4611" y="5912"/>
                    <a:pt x="4602" y="5913"/>
                  </a:cubicBezTo>
                  <a:cubicBezTo>
                    <a:pt x="4614" y="5918"/>
                    <a:pt x="4662" y="5883"/>
                    <a:pt x="4688" y="5873"/>
                  </a:cubicBezTo>
                  <a:cubicBezTo>
                    <a:pt x="4674" y="5873"/>
                    <a:pt x="4665" y="5886"/>
                    <a:pt x="4651" y="5886"/>
                  </a:cubicBezTo>
                  <a:cubicBezTo>
                    <a:pt x="4674" y="5875"/>
                    <a:pt x="4690" y="5866"/>
                    <a:pt x="4704" y="5856"/>
                  </a:cubicBezTo>
                  <a:cubicBezTo>
                    <a:pt x="4711" y="5851"/>
                    <a:pt x="4718" y="5847"/>
                    <a:pt x="4726" y="5842"/>
                  </a:cubicBezTo>
                  <a:cubicBezTo>
                    <a:pt x="4734" y="5836"/>
                    <a:pt x="4742" y="5830"/>
                    <a:pt x="4752" y="5824"/>
                  </a:cubicBezTo>
                  <a:cubicBezTo>
                    <a:pt x="4768" y="5820"/>
                    <a:pt x="4723" y="5850"/>
                    <a:pt x="4751" y="5838"/>
                  </a:cubicBezTo>
                  <a:cubicBezTo>
                    <a:pt x="4757" y="5833"/>
                    <a:pt x="4762" y="5827"/>
                    <a:pt x="4768" y="5821"/>
                  </a:cubicBezTo>
                  <a:cubicBezTo>
                    <a:pt x="4791" y="5813"/>
                    <a:pt x="4814" y="5800"/>
                    <a:pt x="4835" y="5787"/>
                  </a:cubicBezTo>
                  <a:cubicBezTo>
                    <a:pt x="4840" y="5783"/>
                    <a:pt x="4845" y="5780"/>
                    <a:pt x="4850" y="5777"/>
                  </a:cubicBezTo>
                  <a:cubicBezTo>
                    <a:pt x="4855" y="5773"/>
                    <a:pt x="4859" y="5770"/>
                    <a:pt x="4863" y="5766"/>
                  </a:cubicBezTo>
                  <a:cubicBezTo>
                    <a:pt x="4872" y="5759"/>
                    <a:pt x="4880" y="5753"/>
                    <a:pt x="4886" y="5747"/>
                  </a:cubicBezTo>
                  <a:cubicBezTo>
                    <a:pt x="4863" y="5773"/>
                    <a:pt x="4907" y="5742"/>
                    <a:pt x="4932" y="5728"/>
                  </a:cubicBezTo>
                  <a:cubicBezTo>
                    <a:pt x="4933" y="5723"/>
                    <a:pt x="4943" y="5712"/>
                    <a:pt x="4924" y="5723"/>
                  </a:cubicBezTo>
                  <a:cubicBezTo>
                    <a:pt x="4950" y="5691"/>
                    <a:pt x="4965" y="5707"/>
                    <a:pt x="4987" y="5678"/>
                  </a:cubicBezTo>
                  <a:cubicBezTo>
                    <a:pt x="5002" y="5674"/>
                    <a:pt x="4998" y="5683"/>
                    <a:pt x="4999" y="5689"/>
                  </a:cubicBezTo>
                  <a:cubicBezTo>
                    <a:pt x="5012" y="5683"/>
                    <a:pt x="5027" y="5659"/>
                    <a:pt x="5025" y="5656"/>
                  </a:cubicBezTo>
                  <a:cubicBezTo>
                    <a:pt x="5042" y="5639"/>
                    <a:pt x="5085" y="5628"/>
                    <a:pt x="5083" y="5614"/>
                  </a:cubicBezTo>
                  <a:cubicBezTo>
                    <a:pt x="5091" y="5608"/>
                    <a:pt x="5123" y="5589"/>
                    <a:pt x="5118" y="5598"/>
                  </a:cubicBezTo>
                  <a:cubicBezTo>
                    <a:pt x="5125" y="5588"/>
                    <a:pt x="5140" y="5573"/>
                    <a:pt x="5159" y="5557"/>
                  </a:cubicBezTo>
                  <a:cubicBezTo>
                    <a:pt x="5168" y="5550"/>
                    <a:pt x="5179" y="5542"/>
                    <a:pt x="5190" y="5534"/>
                  </a:cubicBezTo>
                  <a:cubicBezTo>
                    <a:pt x="5200" y="5527"/>
                    <a:pt x="5211" y="5519"/>
                    <a:pt x="5222" y="5512"/>
                  </a:cubicBezTo>
                  <a:cubicBezTo>
                    <a:pt x="5201" y="5535"/>
                    <a:pt x="5203" y="5532"/>
                    <a:pt x="5189" y="5555"/>
                  </a:cubicBezTo>
                  <a:cubicBezTo>
                    <a:pt x="5206" y="5547"/>
                    <a:pt x="5221" y="5537"/>
                    <a:pt x="5238" y="5528"/>
                  </a:cubicBezTo>
                  <a:cubicBezTo>
                    <a:pt x="5249" y="5516"/>
                    <a:pt x="5218" y="5529"/>
                    <a:pt x="5237" y="5517"/>
                  </a:cubicBezTo>
                  <a:cubicBezTo>
                    <a:pt x="5240" y="5503"/>
                    <a:pt x="5218" y="5534"/>
                    <a:pt x="5212" y="5539"/>
                  </a:cubicBezTo>
                  <a:cubicBezTo>
                    <a:pt x="5202" y="5532"/>
                    <a:pt x="5248" y="5484"/>
                    <a:pt x="5276" y="5475"/>
                  </a:cubicBezTo>
                  <a:cubicBezTo>
                    <a:pt x="5283" y="5469"/>
                    <a:pt x="5290" y="5462"/>
                    <a:pt x="5296" y="5455"/>
                  </a:cubicBezTo>
                  <a:cubicBezTo>
                    <a:pt x="5302" y="5447"/>
                    <a:pt x="5308" y="5439"/>
                    <a:pt x="5313" y="5431"/>
                  </a:cubicBezTo>
                  <a:cubicBezTo>
                    <a:pt x="5324" y="5415"/>
                    <a:pt x="5336" y="5400"/>
                    <a:pt x="5353" y="5392"/>
                  </a:cubicBezTo>
                  <a:cubicBezTo>
                    <a:pt x="5357" y="5386"/>
                    <a:pt x="5361" y="5379"/>
                    <a:pt x="5365" y="5372"/>
                  </a:cubicBezTo>
                  <a:cubicBezTo>
                    <a:pt x="5381" y="5362"/>
                    <a:pt x="5369" y="5378"/>
                    <a:pt x="5371" y="5380"/>
                  </a:cubicBezTo>
                  <a:cubicBezTo>
                    <a:pt x="5380" y="5374"/>
                    <a:pt x="5387" y="5364"/>
                    <a:pt x="5394" y="5355"/>
                  </a:cubicBezTo>
                  <a:cubicBezTo>
                    <a:pt x="5397" y="5350"/>
                    <a:pt x="5401" y="5345"/>
                    <a:pt x="5405" y="5342"/>
                  </a:cubicBezTo>
                  <a:cubicBezTo>
                    <a:pt x="5409" y="5337"/>
                    <a:pt x="5413" y="5334"/>
                    <a:pt x="5418" y="5331"/>
                  </a:cubicBezTo>
                  <a:cubicBezTo>
                    <a:pt x="5430" y="5328"/>
                    <a:pt x="5406" y="5350"/>
                    <a:pt x="5403" y="5358"/>
                  </a:cubicBezTo>
                  <a:cubicBezTo>
                    <a:pt x="5414" y="5347"/>
                    <a:pt x="5423" y="5334"/>
                    <a:pt x="5433" y="5323"/>
                  </a:cubicBezTo>
                  <a:cubicBezTo>
                    <a:pt x="5443" y="5311"/>
                    <a:pt x="5452" y="5300"/>
                    <a:pt x="5462" y="5290"/>
                  </a:cubicBezTo>
                  <a:cubicBezTo>
                    <a:pt x="5481" y="5270"/>
                    <a:pt x="5499" y="5253"/>
                    <a:pt x="5517" y="5244"/>
                  </a:cubicBezTo>
                  <a:cubicBezTo>
                    <a:pt x="5529" y="5229"/>
                    <a:pt x="5542" y="5217"/>
                    <a:pt x="5550" y="5197"/>
                  </a:cubicBezTo>
                  <a:cubicBezTo>
                    <a:pt x="5539" y="5204"/>
                    <a:pt x="5535" y="5204"/>
                    <a:pt x="5540" y="5194"/>
                  </a:cubicBezTo>
                  <a:cubicBezTo>
                    <a:pt x="5550" y="5189"/>
                    <a:pt x="5564" y="5173"/>
                    <a:pt x="5578" y="5156"/>
                  </a:cubicBezTo>
                  <a:cubicBezTo>
                    <a:pt x="5586" y="5147"/>
                    <a:pt x="5593" y="5138"/>
                    <a:pt x="5601" y="5129"/>
                  </a:cubicBezTo>
                  <a:cubicBezTo>
                    <a:pt x="5609" y="5121"/>
                    <a:pt x="5617" y="5113"/>
                    <a:pt x="5624" y="5107"/>
                  </a:cubicBezTo>
                  <a:cubicBezTo>
                    <a:pt x="5619" y="5120"/>
                    <a:pt x="5614" y="5134"/>
                    <a:pt x="5603" y="5141"/>
                  </a:cubicBezTo>
                  <a:cubicBezTo>
                    <a:pt x="5615" y="5137"/>
                    <a:pt x="5652" y="5090"/>
                    <a:pt x="5671" y="5068"/>
                  </a:cubicBezTo>
                  <a:cubicBezTo>
                    <a:pt x="5681" y="5041"/>
                    <a:pt x="5659" y="5083"/>
                    <a:pt x="5648" y="5083"/>
                  </a:cubicBezTo>
                  <a:cubicBezTo>
                    <a:pt x="5655" y="5064"/>
                    <a:pt x="5671" y="5054"/>
                    <a:pt x="5677" y="5035"/>
                  </a:cubicBezTo>
                  <a:cubicBezTo>
                    <a:pt x="5673" y="5036"/>
                    <a:pt x="5671" y="5034"/>
                    <a:pt x="5675" y="5024"/>
                  </a:cubicBezTo>
                  <a:cubicBezTo>
                    <a:pt x="5662" y="5032"/>
                    <a:pt x="5662" y="5040"/>
                    <a:pt x="5656" y="5036"/>
                  </a:cubicBezTo>
                  <a:cubicBezTo>
                    <a:pt x="5661" y="5030"/>
                    <a:pt x="5665" y="5024"/>
                    <a:pt x="5668" y="5017"/>
                  </a:cubicBezTo>
                  <a:cubicBezTo>
                    <a:pt x="5695" y="5004"/>
                    <a:pt x="5696" y="4994"/>
                    <a:pt x="5721" y="4970"/>
                  </a:cubicBezTo>
                  <a:cubicBezTo>
                    <a:pt x="5717" y="4991"/>
                    <a:pt x="5696" y="4996"/>
                    <a:pt x="5691" y="5017"/>
                  </a:cubicBezTo>
                  <a:cubicBezTo>
                    <a:pt x="5704" y="5011"/>
                    <a:pt x="5708" y="4998"/>
                    <a:pt x="5720" y="4992"/>
                  </a:cubicBezTo>
                  <a:cubicBezTo>
                    <a:pt x="5709" y="4996"/>
                    <a:pt x="5734" y="4951"/>
                    <a:pt x="5747" y="4933"/>
                  </a:cubicBezTo>
                  <a:cubicBezTo>
                    <a:pt x="5752" y="4931"/>
                    <a:pt x="5748" y="4941"/>
                    <a:pt x="5746" y="4947"/>
                  </a:cubicBezTo>
                  <a:cubicBezTo>
                    <a:pt x="5761" y="4941"/>
                    <a:pt x="5764" y="4924"/>
                    <a:pt x="5777" y="4916"/>
                  </a:cubicBezTo>
                  <a:cubicBezTo>
                    <a:pt x="5780" y="4906"/>
                    <a:pt x="5763" y="4924"/>
                    <a:pt x="5763" y="4918"/>
                  </a:cubicBezTo>
                  <a:cubicBezTo>
                    <a:pt x="5772" y="4900"/>
                    <a:pt x="5783" y="4884"/>
                    <a:pt x="5794" y="4868"/>
                  </a:cubicBezTo>
                  <a:cubicBezTo>
                    <a:pt x="5806" y="4853"/>
                    <a:pt x="5817" y="4837"/>
                    <a:pt x="5826" y="4819"/>
                  </a:cubicBezTo>
                  <a:cubicBezTo>
                    <a:pt x="5819" y="4813"/>
                    <a:pt x="5812" y="4844"/>
                    <a:pt x="5799" y="4854"/>
                  </a:cubicBezTo>
                  <a:cubicBezTo>
                    <a:pt x="5796" y="4856"/>
                    <a:pt x="5797" y="4852"/>
                    <a:pt x="5792" y="4855"/>
                  </a:cubicBezTo>
                  <a:cubicBezTo>
                    <a:pt x="5810" y="4834"/>
                    <a:pt x="5809" y="4823"/>
                    <a:pt x="5823" y="4795"/>
                  </a:cubicBezTo>
                  <a:cubicBezTo>
                    <a:pt x="5815" y="4790"/>
                    <a:pt x="5802" y="4815"/>
                    <a:pt x="5803" y="4829"/>
                  </a:cubicBezTo>
                  <a:cubicBezTo>
                    <a:pt x="5786" y="4847"/>
                    <a:pt x="5808" y="4801"/>
                    <a:pt x="5789" y="4831"/>
                  </a:cubicBezTo>
                  <a:cubicBezTo>
                    <a:pt x="5795" y="4813"/>
                    <a:pt x="5814" y="4780"/>
                    <a:pt x="5793" y="479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>
                <a:solidFill>
                  <a:prstClr val="black"/>
                </a:solidFill>
              </a:endParaRPr>
            </a:p>
          </p:txBody>
        </p:sp>
      </p:grpSp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6960739" y="767066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تشریح و تعریف مسئله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56233C0-BFB2-4ECF-BAEB-6328A24822C8}"/>
              </a:ext>
            </a:extLst>
          </p:cNvPr>
          <p:cNvSpPr txBox="1"/>
          <p:nvPr/>
        </p:nvSpPr>
        <p:spPr bwMode="auto">
          <a:xfrm>
            <a:off x="10336697" y="1087548"/>
            <a:ext cx="5572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defRPr/>
            </a:pPr>
            <a:r>
              <a:rPr lang="fa-IR" sz="2400" kern="0" dirty="0" smtClean="0">
                <a:solidFill>
                  <a:srgbClr val="0070C0"/>
                </a:solidFill>
                <a:ea typeface="Arial Unicode MS"/>
                <a:cs typeface="B Titr" panose="00000700000000000000" pitchFamily="2" charset="-78"/>
              </a:rPr>
              <a:t>18</a:t>
            </a:r>
            <a:endParaRPr lang="fa-IR" sz="2400" kern="0" dirty="0">
              <a:solidFill>
                <a:srgbClr val="0070C0"/>
              </a:solidFill>
              <a:ea typeface="Arial Unicode MS"/>
              <a:cs typeface="B Titr" panose="00000700000000000000" pitchFamily="2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7" y="3114594"/>
            <a:ext cx="340922" cy="34092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885" y="4343153"/>
            <a:ext cx="435183" cy="435183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946477" y="2769010"/>
            <a:ext cx="561759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>
              <a:lnSpc>
                <a:spcPct val="250000"/>
              </a:lnSpc>
              <a:defRPr/>
            </a:pPr>
            <a:r>
              <a:rPr lang="fa-IR" sz="20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هدف</a:t>
            </a:r>
            <a:endParaRPr lang="en-US" sz="2000" b="1" dirty="0" smtClean="0">
              <a:solidFill>
                <a:srgbClr val="000000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lvl="0" algn="ctr" rtl="1">
              <a:lnSpc>
                <a:spcPct val="250000"/>
              </a:lnSpc>
              <a:defRPr/>
            </a:pPr>
            <a:r>
              <a:rPr lang="fa-IR" sz="20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ساخت درایور چراغ‌های </a:t>
            </a:r>
            <a:r>
              <a:rPr lang="en-US" sz="20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LED</a:t>
            </a:r>
            <a:r>
              <a:rPr lang="fa-IR" sz="20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روشنایی معابر</a:t>
            </a:r>
            <a:r>
              <a:rPr lang="fa-IR" sz="2000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</a:t>
            </a:r>
          </a:p>
          <a:p>
            <a:pPr algn="r" rtl="1">
              <a:lnSpc>
                <a:spcPct val="250000"/>
              </a:lnSpc>
              <a:defRPr/>
            </a:pPr>
            <a:r>
              <a:rPr lang="fa-IR" sz="2000" b="1" dirty="0" smtClean="0">
                <a:solidFill>
                  <a:srgbClr val="C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مشکلات</a:t>
            </a:r>
            <a:endParaRPr lang="fa-IR" sz="2000" dirty="0" smtClean="0">
              <a:solidFill>
                <a:srgbClr val="C00000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lvl="0" algn="ctr" rtl="1">
              <a:lnSpc>
                <a:spcPct val="150000"/>
              </a:lnSpc>
              <a:defRPr/>
            </a:pPr>
            <a:r>
              <a:rPr lang="fa-IR" sz="20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مشکلات تداخلات الکترومغناطیسی و تزریق هارمونیک</a:t>
            </a:r>
          </a:p>
        </p:txBody>
      </p:sp>
      <p:pic>
        <p:nvPicPr>
          <p:cNvPr id="27" name="Picture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62" y="2229098"/>
            <a:ext cx="3442387" cy="3089143"/>
          </a:xfrm>
          <a:prstGeom prst="ellipse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9608" y="1828988"/>
            <a:ext cx="2207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rtl="1">
              <a:defRPr/>
            </a:pPr>
            <a:r>
              <a:rPr lang="fa-IR" sz="2000" kern="0" dirty="0">
                <a:solidFill>
                  <a:srgbClr val="0070C0"/>
                </a:solidFill>
                <a:cs typeface="B Titr" panose="00000700000000000000" pitchFamily="2" charset="-78"/>
              </a:rPr>
              <a:t>درایور چراغ های </a:t>
            </a:r>
            <a:r>
              <a:rPr lang="en-US" sz="2000" kern="0" dirty="0">
                <a:solidFill>
                  <a:srgbClr val="0070C0"/>
                </a:solidFill>
                <a:cs typeface="B Titr" panose="00000700000000000000" pitchFamily="2" charset="-78"/>
              </a:rPr>
              <a:t>LED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18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749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 animBg="1"/>
      <p:bldP spid="347" grpId="0" animBg="1"/>
      <p:bldP spid="40" grpId="0"/>
      <p:bldP spid="36" grpId="0"/>
      <p:bldP spid="21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2E6DE6BF-4797-4E59-82DE-1A586E8DBEF6}"/>
              </a:ext>
            </a:extLst>
          </p:cNvPr>
          <p:cNvGrpSpPr/>
          <p:nvPr/>
        </p:nvGrpSpPr>
        <p:grpSpPr>
          <a:xfrm>
            <a:off x="8666994" y="2019299"/>
            <a:ext cx="2397487" cy="4267087"/>
            <a:chOff x="4570072" y="1559676"/>
            <a:chExt cx="2326354" cy="4140484"/>
          </a:xfrm>
          <a:effectLst>
            <a:outerShdw blurRad="330200" dist="38100" dir="2700000" sx="102000" sy="102000" algn="tl" rotWithShape="0">
              <a:schemeClr val="tx1">
                <a:lumMod val="85000"/>
                <a:lumOff val="15000"/>
                <a:alpha val="40000"/>
              </a:schemeClr>
            </a:outerShdw>
            <a:reflection blurRad="6350" stA="52000" endA="300" endPos="19000" dir="5400000" sy="-100000" algn="bl" rotWithShape="0"/>
          </a:effectLst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51E87368-AE5A-4483-8BF2-9B5CEB73AD10}"/>
                </a:ext>
              </a:extLst>
            </p:cNvPr>
            <p:cNvSpPr/>
            <p:nvPr/>
          </p:nvSpPr>
          <p:spPr>
            <a:xfrm>
              <a:off x="5919364" y="3602395"/>
              <a:ext cx="435429" cy="1056691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D527EC99-5822-4FC0-9C4F-102CDB174986}"/>
                </a:ext>
              </a:extLst>
            </p:cNvPr>
            <p:cNvSpPr/>
            <p:nvPr/>
          </p:nvSpPr>
          <p:spPr>
            <a:xfrm>
              <a:off x="5091652" y="3927778"/>
              <a:ext cx="435429" cy="717064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A961EEC9-42D5-452A-A528-C3983E35639F}"/>
                </a:ext>
              </a:extLst>
            </p:cNvPr>
            <p:cNvSpPr/>
            <p:nvPr/>
          </p:nvSpPr>
          <p:spPr>
            <a:xfrm>
              <a:off x="4699368" y="4528461"/>
              <a:ext cx="2067762" cy="1171699"/>
            </a:xfrm>
            <a:custGeom>
              <a:avLst/>
              <a:gdLst>
                <a:gd name="connsiteX0" fmla="*/ 575009 w 2067762"/>
                <a:gd name="connsiteY0" fmla="*/ 1089473 h 1171699"/>
                <a:gd name="connsiteX1" fmla="*/ 575009 w 2067762"/>
                <a:gd name="connsiteY1" fmla="*/ 1089474 h 1171699"/>
                <a:gd name="connsiteX2" fmla="*/ 575009 w 2067762"/>
                <a:gd name="connsiteY2" fmla="*/ 1089474 h 1171699"/>
                <a:gd name="connsiteX3" fmla="*/ 0 w 2067762"/>
                <a:gd name="connsiteY3" fmla="*/ 0 h 1171699"/>
                <a:gd name="connsiteX4" fmla="*/ 2067762 w 2067762"/>
                <a:gd name="connsiteY4" fmla="*/ 0 h 1171699"/>
                <a:gd name="connsiteX5" fmla="*/ 2066153 w 2067762"/>
                <a:gd name="connsiteY5" fmla="*/ 4395 h 1171699"/>
                <a:gd name="connsiteX6" fmla="*/ 1660259 w 2067762"/>
                <a:gd name="connsiteY6" fmla="*/ 497299 h 1171699"/>
                <a:gd name="connsiteX7" fmla="*/ 1524401 w 2067762"/>
                <a:gd name="connsiteY7" fmla="*/ 575387 h 1171699"/>
                <a:gd name="connsiteX8" fmla="*/ 1545150 w 2067762"/>
                <a:gd name="connsiteY8" fmla="*/ 589377 h 1171699"/>
                <a:gd name="connsiteX9" fmla="*/ 1569233 w 2067762"/>
                <a:gd name="connsiteY9" fmla="*/ 647519 h 1171699"/>
                <a:gd name="connsiteX10" fmla="*/ 1569232 w 2067762"/>
                <a:gd name="connsiteY10" fmla="*/ 647519 h 1171699"/>
                <a:gd name="connsiteX11" fmla="*/ 1519013 w 2067762"/>
                <a:gd name="connsiteY11" fmla="*/ 723283 h 1171699"/>
                <a:gd name="connsiteX12" fmla="*/ 1514632 w 2067762"/>
                <a:gd name="connsiteY12" fmla="*/ 724167 h 1171699"/>
                <a:gd name="connsiteX13" fmla="*/ 1524532 w 2067762"/>
                <a:gd name="connsiteY13" fmla="*/ 738850 h 1171699"/>
                <a:gd name="connsiteX14" fmla="*/ 1530993 w 2067762"/>
                <a:gd name="connsiteY14" fmla="*/ 770856 h 1171699"/>
                <a:gd name="connsiteX15" fmla="*/ 1530992 w 2067762"/>
                <a:gd name="connsiteY15" fmla="*/ 770856 h 1171699"/>
                <a:gd name="connsiteX16" fmla="*/ 1506909 w 2067762"/>
                <a:gd name="connsiteY16" fmla="*/ 828998 h 1171699"/>
                <a:gd name="connsiteX17" fmla="*/ 1501678 w 2067762"/>
                <a:gd name="connsiteY17" fmla="*/ 832525 h 1171699"/>
                <a:gd name="connsiteX18" fmla="*/ 1506910 w 2067762"/>
                <a:gd name="connsiteY18" fmla="*/ 836052 h 1171699"/>
                <a:gd name="connsiteX19" fmla="*/ 1530993 w 2067762"/>
                <a:gd name="connsiteY19" fmla="*/ 894194 h 1171699"/>
                <a:gd name="connsiteX20" fmla="*/ 1530992 w 2067762"/>
                <a:gd name="connsiteY20" fmla="*/ 894194 h 1171699"/>
                <a:gd name="connsiteX21" fmla="*/ 1524531 w 2067762"/>
                <a:gd name="connsiteY21" fmla="*/ 926200 h 1171699"/>
                <a:gd name="connsiteX22" fmla="*/ 1507997 w 2067762"/>
                <a:gd name="connsiteY22" fmla="*/ 950723 h 1171699"/>
                <a:gd name="connsiteX23" fmla="*/ 1524532 w 2067762"/>
                <a:gd name="connsiteY23" fmla="*/ 975248 h 1171699"/>
                <a:gd name="connsiteX24" fmla="*/ 1530993 w 2067762"/>
                <a:gd name="connsiteY24" fmla="*/ 1007254 h 1171699"/>
                <a:gd name="connsiteX25" fmla="*/ 1530992 w 2067762"/>
                <a:gd name="connsiteY25" fmla="*/ 1007254 h 1171699"/>
                <a:gd name="connsiteX26" fmla="*/ 1506909 w 2067762"/>
                <a:gd name="connsiteY26" fmla="*/ 1065396 h 1171699"/>
                <a:gd name="connsiteX27" fmla="*/ 1490172 w 2067762"/>
                <a:gd name="connsiteY27" fmla="*/ 1076681 h 1171699"/>
                <a:gd name="connsiteX28" fmla="*/ 1492755 w 2067762"/>
                <a:gd name="connsiteY28" fmla="*/ 1089474 h 1171699"/>
                <a:gd name="connsiteX29" fmla="*/ 1492754 w 2067762"/>
                <a:gd name="connsiteY29" fmla="*/ 1089474 h 1171699"/>
                <a:gd name="connsiteX30" fmla="*/ 1410529 w 2067762"/>
                <a:gd name="connsiteY30" fmla="*/ 1171699 h 1171699"/>
                <a:gd name="connsiteX31" fmla="*/ 657234 w 2067762"/>
                <a:gd name="connsiteY31" fmla="*/ 1171698 h 1171699"/>
                <a:gd name="connsiteX32" fmla="*/ 581471 w 2067762"/>
                <a:gd name="connsiteY32" fmla="*/ 1121479 h 1171699"/>
                <a:gd name="connsiteX33" fmla="*/ 575009 w 2067762"/>
                <a:gd name="connsiteY33" fmla="*/ 1089474 h 1171699"/>
                <a:gd name="connsiteX34" fmla="*/ 577417 w 2067762"/>
                <a:gd name="connsiteY34" fmla="*/ 1077549 h 1171699"/>
                <a:gd name="connsiteX35" fmla="*/ 573021 w 2067762"/>
                <a:gd name="connsiteY35" fmla="*/ 1075436 h 1171699"/>
                <a:gd name="connsiteX36" fmla="*/ 543231 w 2067762"/>
                <a:gd name="connsiteY36" fmla="*/ 1039259 h 1171699"/>
                <a:gd name="connsiteX37" fmla="*/ 536769 w 2067762"/>
                <a:gd name="connsiteY37" fmla="*/ 1007254 h 1171699"/>
                <a:gd name="connsiteX38" fmla="*/ 543231 w 2067762"/>
                <a:gd name="connsiteY38" fmla="*/ 975248 h 1171699"/>
                <a:gd name="connsiteX39" fmla="*/ 560852 w 2067762"/>
                <a:gd name="connsiteY39" fmla="*/ 949112 h 1171699"/>
                <a:gd name="connsiteX40" fmla="*/ 561654 w 2067762"/>
                <a:gd name="connsiteY40" fmla="*/ 948572 h 1171699"/>
                <a:gd name="connsiteX41" fmla="*/ 543231 w 2067762"/>
                <a:gd name="connsiteY41" fmla="*/ 926199 h 1171699"/>
                <a:gd name="connsiteX42" fmla="*/ 536769 w 2067762"/>
                <a:gd name="connsiteY42" fmla="*/ 894194 h 1171699"/>
                <a:gd name="connsiteX43" fmla="*/ 543231 w 2067762"/>
                <a:gd name="connsiteY43" fmla="*/ 862188 h 1171699"/>
                <a:gd name="connsiteX44" fmla="*/ 560852 w 2067762"/>
                <a:gd name="connsiteY44" fmla="*/ 836052 h 1171699"/>
                <a:gd name="connsiteX45" fmla="*/ 567096 w 2067762"/>
                <a:gd name="connsiteY45" fmla="*/ 831842 h 1171699"/>
                <a:gd name="connsiteX46" fmla="*/ 543231 w 2067762"/>
                <a:gd name="connsiteY46" fmla="*/ 802861 h 1171699"/>
                <a:gd name="connsiteX47" fmla="*/ 536769 w 2067762"/>
                <a:gd name="connsiteY47" fmla="*/ 770856 h 1171699"/>
                <a:gd name="connsiteX48" fmla="*/ 543231 w 2067762"/>
                <a:gd name="connsiteY48" fmla="*/ 738850 h 1171699"/>
                <a:gd name="connsiteX49" fmla="*/ 553131 w 2067762"/>
                <a:gd name="connsiteY49" fmla="*/ 724166 h 1171699"/>
                <a:gd name="connsiteX50" fmla="*/ 548749 w 2067762"/>
                <a:gd name="connsiteY50" fmla="*/ 723282 h 1171699"/>
                <a:gd name="connsiteX51" fmla="*/ 504992 w 2067762"/>
                <a:gd name="connsiteY51" fmla="*/ 679524 h 1171699"/>
                <a:gd name="connsiteX52" fmla="*/ 498530 w 2067762"/>
                <a:gd name="connsiteY52" fmla="*/ 647519 h 1171699"/>
                <a:gd name="connsiteX53" fmla="*/ 504992 w 2067762"/>
                <a:gd name="connsiteY53" fmla="*/ 615513 h 1171699"/>
                <a:gd name="connsiteX54" fmla="*/ 534782 w 2067762"/>
                <a:gd name="connsiteY54" fmla="*/ 579337 h 1171699"/>
                <a:gd name="connsiteX55" fmla="*/ 543196 w 2067762"/>
                <a:gd name="connsiteY55" fmla="*/ 575292 h 1171699"/>
                <a:gd name="connsiteX56" fmla="*/ 407504 w 2067762"/>
                <a:gd name="connsiteY56" fmla="*/ 497299 h 1171699"/>
                <a:gd name="connsiteX57" fmla="*/ 1609 w 2067762"/>
                <a:gd name="connsiteY57" fmla="*/ 4395 h 117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067762" h="1171699">
                  <a:moveTo>
                    <a:pt x="575009" y="1089473"/>
                  </a:moveTo>
                  <a:lnTo>
                    <a:pt x="575009" y="1089474"/>
                  </a:lnTo>
                  <a:lnTo>
                    <a:pt x="575009" y="1089474"/>
                  </a:lnTo>
                  <a:close/>
                  <a:moveTo>
                    <a:pt x="0" y="0"/>
                  </a:moveTo>
                  <a:lnTo>
                    <a:pt x="2067762" y="0"/>
                  </a:lnTo>
                  <a:lnTo>
                    <a:pt x="2066153" y="4395"/>
                  </a:lnTo>
                  <a:cubicBezTo>
                    <a:pt x="1981117" y="205444"/>
                    <a:pt x="1839061" y="376502"/>
                    <a:pt x="1660259" y="497299"/>
                  </a:cubicBezTo>
                  <a:lnTo>
                    <a:pt x="1524401" y="575387"/>
                  </a:lnTo>
                  <a:lnTo>
                    <a:pt x="1545150" y="589377"/>
                  </a:lnTo>
                  <a:cubicBezTo>
                    <a:pt x="1560030" y="604257"/>
                    <a:pt x="1569233" y="624813"/>
                    <a:pt x="1569233" y="647519"/>
                  </a:cubicBezTo>
                  <a:lnTo>
                    <a:pt x="1569232" y="647519"/>
                  </a:lnTo>
                  <a:cubicBezTo>
                    <a:pt x="1569232" y="681578"/>
                    <a:pt x="1548525" y="710800"/>
                    <a:pt x="1519013" y="723283"/>
                  </a:cubicBezTo>
                  <a:lnTo>
                    <a:pt x="1514632" y="724167"/>
                  </a:lnTo>
                  <a:lnTo>
                    <a:pt x="1524532" y="738850"/>
                  </a:lnTo>
                  <a:cubicBezTo>
                    <a:pt x="1528692" y="748688"/>
                    <a:pt x="1530993" y="759503"/>
                    <a:pt x="1530993" y="770856"/>
                  </a:cubicBezTo>
                  <a:lnTo>
                    <a:pt x="1530992" y="770856"/>
                  </a:lnTo>
                  <a:cubicBezTo>
                    <a:pt x="1530992" y="793562"/>
                    <a:pt x="1521789" y="814119"/>
                    <a:pt x="1506909" y="828998"/>
                  </a:cubicBezTo>
                  <a:lnTo>
                    <a:pt x="1501678" y="832525"/>
                  </a:lnTo>
                  <a:lnTo>
                    <a:pt x="1506910" y="836052"/>
                  </a:lnTo>
                  <a:cubicBezTo>
                    <a:pt x="1521790" y="850932"/>
                    <a:pt x="1530993" y="871488"/>
                    <a:pt x="1530993" y="894194"/>
                  </a:cubicBezTo>
                  <a:lnTo>
                    <a:pt x="1530992" y="894194"/>
                  </a:lnTo>
                  <a:cubicBezTo>
                    <a:pt x="1530992" y="905547"/>
                    <a:pt x="1528691" y="916363"/>
                    <a:pt x="1524531" y="926200"/>
                  </a:cubicBezTo>
                  <a:lnTo>
                    <a:pt x="1507997" y="950723"/>
                  </a:lnTo>
                  <a:lnTo>
                    <a:pt x="1524532" y="975248"/>
                  </a:lnTo>
                  <a:cubicBezTo>
                    <a:pt x="1528692" y="985086"/>
                    <a:pt x="1530993" y="995901"/>
                    <a:pt x="1530993" y="1007254"/>
                  </a:cubicBezTo>
                  <a:lnTo>
                    <a:pt x="1530992" y="1007254"/>
                  </a:lnTo>
                  <a:cubicBezTo>
                    <a:pt x="1530992" y="1029960"/>
                    <a:pt x="1521789" y="1050517"/>
                    <a:pt x="1506909" y="1065396"/>
                  </a:cubicBezTo>
                  <a:lnTo>
                    <a:pt x="1490172" y="1076681"/>
                  </a:lnTo>
                  <a:lnTo>
                    <a:pt x="1492755" y="1089474"/>
                  </a:lnTo>
                  <a:lnTo>
                    <a:pt x="1492754" y="1089474"/>
                  </a:lnTo>
                  <a:cubicBezTo>
                    <a:pt x="1492754" y="1134886"/>
                    <a:pt x="1455941" y="1171699"/>
                    <a:pt x="1410529" y="1171699"/>
                  </a:cubicBezTo>
                  <a:lnTo>
                    <a:pt x="657234" y="1171698"/>
                  </a:lnTo>
                  <a:cubicBezTo>
                    <a:pt x="623175" y="1171698"/>
                    <a:pt x="593953" y="1150991"/>
                    <a:pt x="581471" y="1121479"/>
                  </a:cubicBezTo>
                  <a:lnTo>
                    <a:pt x="575009" y="1089474"/>
                  </a:lnTo>
                  <a:lnTo>
                    <a:pt x="577417" y="1077549"/>
                  </a:lnTo>
                  <a:lnTo>
                    <a:pt x="573021" y="1075436"/>
                  </a:lnTo>
                  <a:cubicBezTo>
                    <a:pt x="559898" y="1066570"/>
                    <a:pt x="549472" y="1054015"/>
                    <a:pt x="543231" y="1039259"/>
                  </a:cubicBezTo>
                  <a:lnTo>
                    <a:pt x="536769" y="1007254"/>
                  </a:lnTo>
                  <a:lnTo>
                    <a:pt x="543231" y="975248"/>
                  </a:lnTo>
                  <a:cubicBezTo>
                    <a:pt x="547392" y="965411"/>
                    <a:pt x="553412" y="956552"/>
                    <a:pt x="560852" y="949112"/>
                  </a:cubicBezTo>
                  <a:lnTo>
                    <a:pt x="561654" y="948572"/>
                  </a:lnTo>
                  <a:lnTo>
                    <a:pt x="543231" y="926199"/>
                  </a:lnTo>
                  <a:lnTo>
                    <a:pt x="536769" y="894194"/>
                  </a:lnTo>
                  <a:lnTo>
                    <a:pt x="543231" y="862188"/>
                  </a:lnTo>
                  <a:cubicBezTo>
                    <a:pt x="547392" y="852351"/>
                    <a:pt x="553412" y="843492"/>
                    <a:pt x="560852" y="836052"/>
                  </a:cubicBezTo>
                  <a:lnTo>
                    <a:pt x="567096" y="831842"/>
                  </a:lnTo>
                  <a:lnTo>
                    <a:pt x="543231" y="802861"/>
                  </a:lnTo>
                  <a:lnTo>
                    <a:pt x="536769" y="770856"/>
                  </a:lnTo>
                  <a:lnTo>
                    <a:pt x="543231" y="738850"/>
                  </a:lnTo>
                  <a:lnTo>
                    <a:pt x="553131" y="724166"/>
                  </a:lnTo>
                  <a:lnTo>
                    <a:pt x="548749" y="723282"/>
                  </a:lnTo>
                  <a:cubicBezTo>
                    <a:pt x="529075" y="714960"/>
                    <a:pt x="513313" y="699199"/>
                    <a:pt x="504992" y="679524"/>
                  </a:cubicBezTo>
                  <a:lnTo>
                    <a:pt x="498530" y="647519"/>
                  </a:lnTo>
                  <a:lnTo>
                    <a:pt x="504992" y="615513"/>
                  </a:lnTo>
                  <a:cubicBezTo>
                    <a:pt x="511233" y="600757"/>
                    <a:pt x="521659" y="588203"/>
                    <a:pt x="534782" y="579337"/>
                  </a:cubicBezTo>
                  <a:lnTo>
                    <a:pt x="543196" y="575292"/>
                  </a:lnTo>
                  <a:lnTo>
                    <a:pt x="407504" y="497299"/>
                  </a:lnTo>
                  <a:cubicBezTo>
                    <a:pt x="228701" y="376502"/>
                    <a:pt x="86645" y="205444"/>
                    <a:pt x="1609" y="4395"/>
                  </a:cubicBezTo>
                  <a:close/>
                </a:path>
              </a:pathLst>
            </a:cu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67ABB0C4-6D2B-4BDA-984C-A8FBA879AA3E}"/>
                </a:ext>
              </a:extLst>
            </p:cNvPr>
            <p:cNvSpPr/>
            <p:nvPr/>
          </p:nvSpPr>
          <p:spPr>
            <a:xfrm rot="20716087">
              <a:off x="4570072" y="352061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E6782E"/>
                </a:gs>
                <a:gs pos="100000">
                  <a:srgbClr val="B9581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262091EA-AFAE-432A-8395-53ACD4263B48}"/>
                </a:ext>
              </a:extLst>
            </p:cNvPr>
            <p:cNvSpPr/>
            <p:nvPr/>
          </p:nvSpPr>
          <p:spPr>
            <a:xfrm rot="20716087">
              <a:off x="4570072" y="2866966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E5691"/>
                </a:gs>
                <a:gs pos="100000">
                  <a:srgbClr val="A53F7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076821BC-C7FE-4F0D-8DA1-9907F1BBE3C8}"/>
                </a:ext>
              </a:extLst>
            </p:cNvPr>
            <p:cNvSpPr/>
            <p:nvPr/>
          </p:nvSpPr>
          <p:spPr>
            <a:xfrm rot="20716087">
              <a:off x="4570072" y="221332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1B8D1"/>
                </a:gs>
                <a:gs pos="100000">
                  <a:srgbClr val="01889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7A2F7D59-EADC-4D4E-B624-49761ACA2584}"/>
                </a:ext>
              </a:extLst>
            </p:cNvPr>
            <p:cNvSpPr/>
            <p:nvPr/>
          </p:nvSpPr>
          <p:spPr>
            <a:xfrm rot="20716087">
              <a:off x="4841428" y="1559676"/>
              <a:ext cx="1783643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B050"/>
                </a:gs>
                <a:gs pos="100000">
                  <a:srgbClr val="009E47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sp>
        <p:nvSpPr>
          <p:cNvPr id="82" name="TextBox 14"/>
          <p:cNvSpPr txBox="1">
            <a:spLocks noChangeArrowheads="1"/>
          </p:cNvSpPr>
          <p:nvPr/>
        </p:nvSpPr>
        <p:spPr bwMode="auto">
          <a:xfrm>
            <a:off x="7647337" y="782901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چرایی و دلیل مسئله</a:t>
            </a:r>
            <a:endParaRPr lang="fa-IR" sz="3200" dirty="0">
              <a:solidFill>
                <a:srgbClr val="954F72"/>
              </a:solidFill>
              <a:latin typeface="Raleway"/>
              <a:cs typeface="B Titr" panose="000007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50000" y="1890020"/>
            <a:ext cx="2449386" cy="549275"/>
            <a:chOff x="6350000" y="1825625"/>
            <a:chExt cx="2449386" cy="549275"/>
          </a:xfrm>
        </p:grpSpPr>
        <p:grpSp>
          <p:nvGrpSpPr>
            <p:cNvPr id="2" name="Group 1"/>
            <p:cNvGrpSpPr/>
            <p:nvPr/>
          </p:nvGrpSpPr>
          <p:grpSpPr>
            <a:xfrm>
              <a:off x="6350000" y="1825625"/>
              <a:ext cx="2449386" cy="549275"/>
              <a:chOff x="6350000" y="1825625"/>
              <a:chExt cx="2449386" cy="549275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xmlns="" id="{C6150010-A241-40AE-B693-6CCF2FC60A07}"/>
                  </a:ext>
                </a:extLst>
              </p:cNvPr>
              <p:cNvSpPr/>
              <p:nvPr/>
            </p:nvSpPr>
            <p:spPr>
              <a:xfrm flipH="1">
                <a:off x="8583486" y="2119352"/>
                <a:ext cx="215900" cy="215900"/>
              </a:xfrm>
              <a:prstGeom prst="ellipse">
                <a:avLst/>
              </a:prstGeom>
              <a:solidFill>
                <a:srgbClr val="00A94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xmlns="" id="{297161C5-F4E8-4DC9-8CE1-BC5029AB46B7}"/>
                  </a:ext>
                </a:extLst>
              </p:cNvPr>
              <p:cNvSpPr/>
              <p:nvPr/>
            </p:nvSpPr>
            <p:spPr>
              <a:xfrm flipH="1">
                <a:off x="6350000" y="1825625"/>
                <a:ext cx="549275" cy="549275"/>
              </a:xfrm>
              <a:prstGeom prst="ellipse">
                <a:avLst/>
              </a:prstGeom>
              <a:solidFill>
                <a:srgbClr val="00AA4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Arial Unicode MS"/>
                </a:endParaRPr>
              </a:p>
            </p:txBody>
          </p: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xmlns="" id="{C1074C65-F3DF-4063-B704-263954B9D9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63249" y="2166146"/>
                <a:ext cx="10795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oval"/>
                <a:tailEnd type="oval"/>
              </a:ln>
              <a:effectLst/>
            </p:spPr>
          </p:cxnSp>
        </p:grpSp>
        <p:sp>
          <p:nvSpPr>
            <p:cNvPr id="122" name="Freeform 108">
              <a:extLst>
                <a:ext uri="{FF2B5EF4-FFF2-40B4-BE49-F238E27FC236}">
                  <a16:creationId xmlns:a16="http://schemas.microsoft.com/office/drawing/2014/main" xmlns="" id="{6A02011B-41CE-4E20-9214-001F7D847E12}"/>
                </a:ext>
              </a:extLst>
            </p:cNvPr>
            <p:cNvSpPr/>
            <p:nvPr/>
          </p:nvSpPr>
          <p:spPr>
            <a:xfrm>
              <a:off x="6473825" y="1917700"/>
              <a:ext cx="280988" cy="311150"/>
            </a:xfrm>
            <a:custGeom>
              <a:avLst/>
              <a:gdLst/>
              <a:ahLst/>
              <a:cxnLst/>
              <a:rect l="l" t="t" r="r" b="b"/>
              <a:pathLst>
                <a:path w="341005" h="376812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ko-KR" sz="2700" kern="0" dirty="0">
                  <a:solidFill>
                    <a:prstClr val="white"/>
                  </a:solidFill>
                  <a:latin typeface="Arial"/>
                  <a:ea typeface="Arial Unicode MS"/>
                </a:rPr>
                <a:t>`</a:t>
              </a:r>
              <a:endParaRPr lang="ko-KR" altLang="en-US" sz="2700" kern="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20011" y="4641159"/>
            <a:ext cx="2189163" cy="549275"/>
            <a:chOff x="5920011" y="4576764"/>
            <a:chExt cx="2189163" cy="549275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xmlns="" id="{96C9C49C-244A-4B48-BB07-7FB35C787A7B}"/>
                </a:ext>
              </a:extLst>
            </p:cNvPr>
            <p:cNvSpPr/>
            <p:nvPr/>
          </p:nvSpPr>
          <p:spPr>
            <a:xfrm flipH="1">
              <a:off x="5920011" y="4576764"/>
              <a:ext cx="550863" cy="549275"/>
            </a:xfrm>
            <a:prstGeom prst="ellipse">
              <a:avLst/>
            </a:prstGeom>
            <a:solidFill>
              <a:srgbClr val="E3762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700" ker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Arial Unicode MS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xmlns="" id="{367BBC88-3979-4C87-AD97-EFBA350194D3}"/>
                </a:ext>
              </a:extLst>
            </p:cNvPr>
            <p:cNvSpPr/>
            <p:nvPr/>
          </p:nvSpPr>
          <p:spPr>
            <a:xfrm flipH="1">
              <a:off x="7891686" y="4719639"/>
              <a:ext cx="217488" cy="215900"/>
            </a:xfrm>
            <a:prstGeom prst="ellipse">
              <a:avLst/>
            </a:prstGeom>
            <a:solidFill>
              <a:srgbClr val="E3762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D71F5839-AE34-4983-95D5-6D9987EDC8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40736" y="4827589"/>
              <a:ext cx="1081088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  <a:headEnd type="oval"/>
              <a:tailEnd type="oval"/>
            </a:ln>
            <a:effectLst/>
          </p:spPr>
        </p:cxnSp>
        <p:sp>
          <p:nvSpPr>
            <p:cNvPr id="124" name="Oval 25">
              <a:extLst>
                <a:ext uri="{FF2B5EF4-FFF2-40B4-BE49-F238E27FC236}">
                  <a16:creationId xmlns:a16="http://schemas.microsoft.com/office/drawing/2014/main" xmlns="" id="{662B9A10-B959-4031-98B4-3EA3760E75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0499" y="464820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225370" h="3229762">
                  <a:moveTo>
                    <a:pt x="1355872" y="0"/>
                  </a:moveTo>
                  <a:cubicBezTo>
                    <a:pt x="1564636" y="0"/>
                    <a:pt x="1733872" y="169236"/>
                    <a:pt x="1733872" y="378000"/>
                  </a:cubicBezTo>
                  <a:cubicBezTo>
                    <a:pt x="1733872" y="530834"/>
                    <a:pt x="1643169" y="662483"/>
                    <a:pt x="1512292" y="721255"/>
                  </a:cubicBezTo>
                  <a:lnTo>
                    <a:pt x="1607042" y="1169019"/>
                  </a:lnTo>
                  <a:cubicBezTo>
                    <a:pt x="1611319" y="1167786"/>
                    <a:pt x="1615651" y="1167712"/>
                    <a:pt x="1620000" y="1167712"/>
                  </a:cubicBezTo>
                  <a:cubicBezTo>
                    <a:pt x="1828764" y="1167712"/>
                    <a:pt x="1998000" y="1336948"/>
                    <a:pt x="1998000" y="1545712"/>
                  </a:cubicBezTo>
                  <a:lnTo>
                    <a:pt x="1996362" y="1567711"/>
                  </a:lnTo>
                  <a:lnTo>
                    <a:pt x="2525816" y="1711728"/>
                  </a:lnTo>
                  <a:cubicBezTo>
                    <a:pt x="2591164" y="1602543"/>
                    <a:pt x="2710810" y="1530128"/>
                    <a:pt x="2847370" y="1530128"/>
                  </a:cubicBezTo>
                  <a:cubicBezTo>
                    <a:pt x="3056134" y="1530128"/>
                    <a:pt x="3225370" y="1699364"/>
                    <a:pt x="3225370" y="1908128"/>
                  </a:cubicBezTo>
                  <a:cubicBezTo>
                    <a:pt x="3225370" y="2116892"/>
                    <a:pt x="3056134" y="2286128"/>
                    <a:pt x="2847370" y="2286128"/>
                  </a:cubicBezTo>
                  <a:cubicBezTo>
                    <a:pt x="2638606" y="2286128"/>
                    <a:pt x="2469370" y="2116892"/>
                    <a:pt x="2469370" y="1908128"/>
                  </a:cubicBezTo>
                  <a:lnTo>
                    <a:pt x="2475505" y="1847275"/>
                  </a:lnTo>
                  <a:lnTo>
                    <a:pt x="1957861" y="1706471"/>
                  </a:lnTo>
                  <a:cubicBezTo>
                    <a:pt x="1922674" y="1789256"/>
                    <a:pt x="1855841" y="1854310"/>
                    <a:pt x="1773397" y="1890608"/>
                  </a:cubicBezTo>
                  <a:lnTo>
                    <a:pt x="1908290" y="2478637"/>
                  </a:lnTo>
                  <a:cubicBezTo>
                    <a:pt x="2094333" y="2500701"/>
                    <a:pt x="2237929" y="2659462"/>
                    <a:pt x="2237929" y="2851762"/>
                  </a:cubicBezTo>
                  <a:cubicBezTo>
                    <a:pt x="2237929" y="3060526"/>
                    <a:pt x="2068693" y="3229762"/>
                    <a:pt x="1859929" y="3229762"/>
                  </a:cubicBezTo>
                  <a:cubicBezTo>
                    <a:pt x="1651165" y="3229762"/>
                    <a:pt x="1481929" y="3060526"/>
                    <a:pt x="1481929" y="2851762"/>
                  </a:cubicBezTo>
                  <a:cubicBezTo>
                    <a:pt x="1481929" y="2676759"/>
                    <a:pt x="1600854" y="2529533"/>
                    <a:pt x="1762693" y="2487978"/>
                  </a:cubicBezTo>
                  <a:lnTo>
                    <a:pt x="1632951" y="1922407"/>
                  </a:lnTo>
                  <a:cubicBezTo>
                    <a:pt x="1628677" y="1923639"/>
                    <a:pt x="1624347" y="1923712"/>
                    <a:pt x="1620000" y="1923712"/>
                  </a:cubicBezTo>
                  <a:cubicBezTo>
                    <a:pt x="1474614" y="1923712"/>
                    <a:pt x="1348399" y="1841634"/>
                    <a:pt x="1286703" y="1720478"/>
                  </a:cubicBezTo>
                  <a:lnTo>
                    <a:pt x="726463" y="1950491"/>
                  </a:lnTo>
                  <a:cubicBezTo>
                    <a:pt x="745503" y="1995553"/>
                    <a:pt x="756000" y="2045092"/>
                    <a:pt x="756000" y="2097083"/>
                  </a:cubicBezTo>
                  <a:cubicBezTo>
                    <a:pt x="756000" y="2305847"/>
                    <a:pt x="586764" y="2475083"/>
                    <a:pt x="378000" y="2475083"/>
                  </a:cubicBezTo>
                  <a:cubicBezTo>
                    <a:pt x="169236" y="2475083"/>
                    <a:pt x="0" y="2305847"/>
                    <a:pt x="0" y="2097083"/>
                  </a:cubicBezTo>
                  <a:cubicBezTo>
                    <a:pt x="0" y="1888319"/>
                    <a:pt x="169236" y="1719083"/>
                    <a:pt x="378000" y="1719083"/>
                  </a:cubicBezTo>
                  <a:cubicBezTo>
                    <a:pt x="481765" y="1719083"/>
                    <a:pt x="575764" y="1760894"/>
                    <a:pt x="643957" y="1828700"/>
                  </a:cubicBezTo>
                  <a:lnTo>
                    <a:pt x="1245626" y="1581679"/>
                  </a:lnTo>
                  <a:cubicBezTo>
                    <a:pt x="1242578" y="1569964"/>
                    <a:pt x="1242000" y="1557905"/>
                    <a:pt x="1242000" y="1545712"/>
                  </a:cubicBezTo>
                  <a:cubicBezTo>
                    <a:pt x="1242000" y="1391666"/>
                    <a:pt x="1334148" y="1259142"/>
                    <a:pt x="1466584" y="1200827"/>
                  </a:cubicBezTo>
                  <a:lnTo>
                    <a:pt x="1372109" y="754363"/>
                  </a:lnTo>
                  <a:cubicBezTo>
                    <a:pt x="1366762" y="755885"/>
                    <a:pt x="1361331" y="756000"/>
                    <a:pt x="1355872" y="756000"/>
                  </a:cubicBezTo>
                  <a:cubicBezTo>
                    <a:pt x="1147108" y="756000"/>
                    <a:pt x="977872" y="586764"/>
                    <a:pt x="977872" y="378000"/>
                  </a:cubicBezTo>
                  <a:cubicBezTo>
                    <a:pt x="977872" y="169236"/>
                    <a:pt x="1147108" y="0"/>
                    <a:pt x="1355872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03850" y="3726758"/>
            <a:ext cx="2160588" cy="549275"/>
            <a:chOff x="5403850" y="3662363"/>
            <a:chExt cx="2160588" cy="549275"/>
          </a:xfrm>
        </p:grpSpPr>
        <p:grpSp>
          <p:nvGrpSpPr>
            <p:cNvPr id="4" name="Group 3"/>
            <p:cNvGrpSpPr/>
            <p:nvPr/>
          </p:nvGrpSpPr>
          <p:grpSpPr>
            <a:xfrm>
              <a:off x="5403850" y="3662363"/>
              <a:ext cx="2160588" cy="549275"/>
              <a:chOff x="5403850" y="3662363"/>
              <a:chExt cx="2160588" cy="549275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xmlns="" id="{10779195-C1F9-46F6-BBB0-AC6619C7A224}"/>
                  </a:ext>
                </a:extLst>
              </p:cNvPr>
              <p:cNvSpPr/>
              <p:nvPr/>
            </p:nvSpPr>
            <p:spPr>
              <a:xfrm flipH="1">
                <a:off x="5403850" y="3662363"/>
                <a:ext cx="549275" cy="549275"/>
              </a:xfrm>
              <a:prstGeom prst="ellipse">
                <a:avLst/>
              </a:prstGeom>
              <a:solidFill>
                <a:srgbClr val="BB538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xmlns="" id="{BE3A8781-0799-4F9D-B3FB-EF3D78C56C97}"/>
                  </a:ext>
                </a:extLst>
              </p:cNvPr>
              <p:cNvSpPr/>
              <p:nvPr/>
            </p:nvSpPr>
            <p:spPr>
              <a:xfrm flipH="1">
                <a:off x="7348538" y="3805238"/>
                <a:ext cx="215900" cy="215900"/>
              </a:xfrm>
              <a:prstGeom prst="ellipse">
                <a:avLst/>
              </a:prstGeom>
              <a:solidFill>
                <a:srgbClr val="BB538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xmlns="" id="{AB14C15C-FE65-4F93-B089-3D1FAD5374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0288" y="3913188"/>
                <a:ext cx="1081087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oval"/>
                <a:tailEnd type="oval"/>
              </a:ln>
              <a:effectLst/>
            </p:spPr>
          </p:cxnSp>
        </p:grpSp>
        <p:sp>
          <p:nvSpPr>
            <p:cNvPr id="125" name="Rounded Rectangle 51">
              <a:extLst>
                <a:ext uri="{FF2B5EF4-FFF2-40B4-BE49-F238E27FC236}">
                  <a16:creationId xmlns:a16="http://schemas.microsoft.com/office/drawing/2014/main" xmlns="" id="{B83253D3-E181-4488-9CD9-39D21527F719}"/>
                </a:ext>
              </a:extLst>
            </p:cNvPr>
            <p:cNvSpPr/>
            <p:nvPr/>
          </p:nvSpPr>
          <p:spPr>
            <a:xfrm rot="16200000" flipH="1">
              <a:off x="5472907" y="3740944"/>
              <a:ext cx="414337" cy="390525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0" kern="0">
                <a:solidFill>
                  <a:srgbClr val="000000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934293" y="2827441"/>
            <a:ext cx="2143125" cy="549275"/>
            <a:chOff x="5934293" y="2763046"/>
            <a:chExt cx="2143125" cy="549275"/>
          </a:xfrm>
        </p:grpSpPr>
        <p:grpSp>
          <p:nvGrpSpPr>
            <p:cNvPr id="3" name="Group 2"/>
            <p:cNvGrpSpPr/>
            <p:nvPr/>
          </p:nvGrpSpPr>
          <p:grpSpPr>
            <a:xfrm>
              <a:off x="5934293" y="2763046"/>
              <a:ext cx="2143125" cy="549275"/>
              <a:chOff x="5934293" y="2763046"/>
              <a:chExt cx="2143125" cy="549275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xmlns="" id="{8D80F9A0-6C85-4B37-922B-5F9E59754C20}"/>
                  </a:ext>
                </a:extLst>
              </p:cNvPr>
              <p:cNvSpPr/>
              <p:nvPr/>
            </p:nvSpPr>
            <p:spPr>
              <a:xfrm flipH="1">
                <a:off x="5934293" y="2763046"/>
                <a:ext cx="549275" cy="549275"/>
              </a:xfrm>
              <a:prstGeom prst="ellipse">
                <a:avLst/>
              </a:prstGeom>
              <a:solidFill>
                <a:srgbClr val="01AD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xmlns="" id="{C08EB5F7-2BF1-425F-9FE0-4DB072808ACC}"/>
                  </a:ext>
                </a:extLst>
              </p:cNvPr>
              <p:cNvSpPr/>
              <p:nvPr/>
            </p:nvSpPr>
            <p:spPr>
              <a:xfrm flipH="1">
                <a:off x="7861518" y="2905921"/>
                <a:ext cx="215900" cy="215900"/>
              </a:xfrm>
              <a:prstGeom prst="ellipse">
                <a:avLst/>
              </a:prstGeom>
              <a:solidFill>
                <a:srgbClr val="01AD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xmlns="" id="{33120593-EBA9-4085-A4BE-56CE63874E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31206" y="3013871"/>
                <a:ext cx="1081087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oval"/>
                <a:tailEnd type="oval"/>
              </a:ln>
              <a:effectLst/>
            </p:spPr>
          </p:cxnSp>
        </p:grpSp>
        <p:sp>
          <p:nvSpPr>
            <p:cNvPr id="126" name="Oval 35">
              <a:extLst>
                <a:ext uri="{FF2B5EF4-FFF2-40B4-BE49-F238E27FC236}">
                  <a16:creationId xmlns:a16="http://schemas.microsoft.com/office/drawing/2014/main" xmlns="" id="{BCF76AF1-1ADE-45FB-9D44-99BC7FEECFA3}"/>
                </a:ext>
              </a:extLst>
            </p:cNvPr>
            <p:cNvSpPr/>
            <p:nvPr/>
          </p:nvSpPr>
          <p:spPr>
            <a:xfrm>
              <a:off x="6077168" y="2844009"/>
              <a:ext cx="271463" cy="341312"/>
            </a:xfrm>
            <a:custGeom>
              <a:avLst/>
              <a:gdLst/>
              <a:ahLst/>
              <a:cxnLst/>
              <a:rect l="l" t="t" r="r" b="b"/>
              <a:pathLst>
                <a:path w="2548531" h="3213371">
                  <a:moveTo>
                    <a:pt x="792000" y="2498954"/>
                  </a:moveTo>
                  <a:lnTo>
                    <a:pt x="792000" y="2641726"/>
                  </a:lnTo>
                  <a:cubicBezTo>
                    <a:pt x="463357" y="2661706"/>
                    <a:pt x="216000" y="2748872"/>
                    <a:pt x="216000" y="2853371"/>
                  </a:cubicBezTo>
                  <a:cubicBezTo>
                    <a:pt x="216000" y="2972665"/>
                    <a:pt x="538355" y="3069371"/>
                    <a:pt x="936000" y="3069371"/>
                  </a:cubicBezTo>
                  <a:cubicBezTo>
                    <a:pt x="1333645" y="3069371"/>
                    <a:pt x="1656000" y="2972665"/>
                    <a:pt x="1656000" y="2853371"/>
                  </a:cubicBezTo>
                  <a:cubicBezTo>
                    <a:pt x="1656000" y="2748872"/>
                    <a:pt x="1408644" y="2661706"/>
                    <a:pt x="1080000" y="2641726"/>
                  </a:cubicBezTo>
                  <a:lnTo>
                    <a:pt x="1080000" y="2498954"/>
                  </a:lnTo>
                  <a:cubicBezTo>
                    <a:pt x="1528614" y="2524263"/>
                    <a:pt x="1872000" y="2673393"/>
                    <a:pt x="1872000" y="2853371"/>
                  </a:cubicBezTo>
                  <a:cubicBezTo>
                    <a:pt x="1872000" y="3052194"/>
                    <a:pt x="1452939" y="3213371"/>
                    <a:pt x="936000" y="3213371"/>
                  </a:cubicBezTo>
                  <a:cubicBezTo>
                    <a:pt x="419061" y="3213371"/>
                    <a:pt x="0" y="3052194"/>
                    <a:pt x="0" y="2853371"/>
                  </a:cubicBezTo>
                  <a:cubicBezTo>
                    <a:pt x="0" y="2673393"/>
                    <a:pt x="343386" y="2524263"/>
                    <a:pt x="792000" y="2498954"/>
                  </a:cubicBezTo>
                  <a:close/>
                  <a:moveTo>
                    <a:pt x="2190403" y="180020"/>
                  </a:moveTo>
                  <a:cubicBezTo>
                    <a:pt x="2388233" y="180020"/>
                    <a:pt x="2548531" y="236495"/>
                    <a:pt x="2548531" y="306081"/>
                  </a:cubicBezTo>
                  <a:lnTo>
                    <a:pt x="2548531" y="1314569"/>
                  </a:lnTo>
                  <a:cubicBezTo>
                    <a:pt x="2548531" y="1244983"/>
                    <a:pt x="2388233" y="1188508"/>
                    <a:pt x="2190403" y="1188508"/>
                  </a:cubicBezTo>
                  <a:cubicBezTo>
                    <a:pt x="1992574" y="1188508"/>
                    <a:pt x="1832276" y="1244983"/>
                    <a:pt x="1832276" y="1314569"/>
                  </a:cubicBezTo>
                  <a:cubicBezTo>
                    <a:pt x="1832276" y="1384155"/>
                    <a:pt x="1671978" y="1440630"/>
                    <a:pt x="1474148" y="1440630"/>
                  </a:cubicBezTo>
                  <a:cubicBezTo>
                    <a:pt x="1276318" y="1440630"/>
                    <a:pt x="1116020" y="1384155"/>
                    <a:pt x="1116020" y="1314569"/>
                  </a:cubicBezTo>
                  <a:lnTo>
                    <a:pt x="1116020" y="306081"/>
                  </a:lnTo>
                  <a:cubicBezTo>
                    <a:pt x="1116020" y="375667"/>
                    <a:pt x="1276318" y="432142"/>
                    <a:pt x="1474148" y="432142"/>
                  </a:cubicBezTo>
                  <a:cubicBezTo>
                    <a:pt x="1671978" y="432142"/>
                    <a:pt x="1832276" y="375667"/>
                    <a:pt x="1832276" y="306081"/>
                  </a:cubicBezTo>
                  <a:cubicBezTo>
                    <a:pt x="1832276" y="236495"/>
                    <a:pt x="1992574" y="180020"/>
                    <a:pt x="2190403" y="180020"/>
                  </a:cubicBezTo>
                  <a:close/>
                  <a:moveTo>
                    <a:pt x="936000" y="0"/>
                  </a:moveTo>
                  <a:cubicBezTo>
                    <a:pt x="1035422" y="0"/>
                    <a:pt x="1116020" y="80598"/>
                    <a:pt x="1116020" y="180020"/>
                  </a:cubicBezTo>
                  <a:cubicBezTo>
                    <a:pt x="1116020" y="246019"/>
                    <a:pt x="1080504" y="303723"/>
                    <a:pt x="1026000" y="332457"/>
                  </a:cubicBezTo>
                  <a:lnTo>
                    <a:pt x="1026000" y="2887874"/>
                  </a:lnTo>
                  <a:lnTo>
                    <a:pt x="846000" y="2887874"/>
                  </a:lnTo>
                  <a:lnTo>
                    <a:pt x="846000" y="332457"/>
                  </a:lnTo>
                  <a:cubicBezTo>
                    <a:pt x="791497" y="303723"/>
                    <a:pt x="755980" y="246019"/>
                    <a:pt x="755980" y="180020"/>
                  </a:cubicBezTo>
                  <a:cubicBezTo>
                    <a:pt x="755980" y="80598"/>
                    <a:pt x="836578" y="0"/>
                    <a:pt x="93600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sp>
        <p:nvSpPr>
          <p:cNvPr id="127" name="Rectangle 7"/>
          <p:cNvSpPr>
            <a:spLocks noChangeArrowheads="1"/>
          </p:cNvSpPr>
          <p:nvPr/>
        </p:nvSpPr>
        <p:spPr bwMode="auto">
          <a:xfrm>
            <a:off x="411386" y="1896990"/>
            <a:ext cx="5778500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B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مصرف پایین چراغ‌های 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LED</a:t>
            </a:r>
            <a:r>
              <a:rPr lang="fa-IR" sz="2000" b="1" dirty="0">
                <a:solidFill>
                  <a:srgbClr val="00B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در روشنایی معابر محلی</a:t>
            </a:r>
          </a:p>
        </p:txBody>
      </p:sp>
      <p:sp>
        <p:nvSpPr>
          <p:cNvPr id="128" name="Rectangle 7"/>
          <p:cNvSpPr>
            <a:spLocks noChangeArrowheads="1"/>
          </p:cNvSpPr>
          <p:nvPr/>
        </p:nvSpPr>
        <p:spPr bwMode="auto">
          <a:xfrm>
            <a:off x="846931" y="3700584"/>
            <a:ext cx="451643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954F72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طول عمر طولانی و قابل پیش‌بینی</a:t>
            </a:r>
          </a:p>
        </p:txBody>
      </p:sp>
      <p:sp>
        <p:nvSpPr>
          <p:cNvPr id="129" name="Rectangle 7"/>
          <p:cNvSpPr>
            <a:spLocks noChangeArrowheads="1"/>
          </p:cNvSpPr>
          <p:nvPr/>
        </p:nvSpPr>
        <p:spPr bwMode="auto">
          <a:xfrm>
            <a:off x="369258" y="4687167"/>
            <a:ext cx="5446700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E9935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رنگ دقیق‌تر و انعکاس نور کمتر</a:t>
            </a:r>
          </a:p>
        </p:txBody>
      </p:sp>
      <p:sp>
        <p:nvSpPr>
          <p:cNvPr id="131" name="Rectangle 7"/>
          <p:cNvSpPr>
            <a:spLocks noChangeArrowheads="1"/>
          </p:cNvSpPr>
          <p:nvPr/>
        </p:nvSpPr>
        <p:spPr bwMode="auto">
          <a:xfrm>
            <a:off x="95254" y="2800098"/>
            <a:ext cx="5786438" cy="97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2698B2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جایگزین مناسب برای چراغ‌های بخار جیوه با راندمان پایین و مشکلات زیست محیطی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18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42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29" grpId="0"/>
      <p:bldP spid="1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195711" y="3569397"/>
            <a:ext cx="1398320" cy="1263903"/>
            <a:chOff x="10812471" y="2883094"/>
            <a:chExt cx="876069" cy="769616"/>
          </a:xfrm>
        </p:grpSpPr>
        <p:sp>
          <p:nvSpPr>
            <p:cNvPr id="498" name="Freeform 449"/>
            <p:cNvSpPr>
              <a:spLocks/>
            </p:cNvSpPr>
            <p:nvPr/>
          </p:nvSpPr>
          <p:spPr bwMode="auto">
            <a:xfrm rot="16200000">
              <a:off x="10974122" y="2938291"/>
              <a:ext cx="769616" cy="659221"/>
            </a:xfrm>
            <a:custGeom>
              <a:avLst/>
              <a:gdLst>
                <a:gd name="T0" fmla="*/ 2103 w 2466"/>
                <a:gd name="T1" fmla="*/ 5 h 2112"/>
                <a:gd name="T2" fmla="*/ 1755 w 2466"/>
                <a:gd name="T3" fmla="*/ 352 h 2112"/>
                <a:gd name="T4" fmla="*/ 1975 w 2466"/>
                <a:gd name="T5" fmla="*/ 879 h 2112"/>
                <a:gd name="T6" fmla="*/ 1235 w 2466"/>
                <a:gd name="T7" fmla="*/ 1619 h 2112"/>
                <a:gd name="T8" fmla="*/ 494 w 2466"/>
                <a:gd name="T9" fmla="*/ 879 h 2112"/>
                <a:gd name="T10" fmla="*/ 715 w 2466"/>
                <a:gd name="T11" fmla="*/ 352 h 2112"/>
                <a:gd name="T12" fmla="*/ 369 w 2466"/>
                <a:gd name="T13" fmla="*/ 0 h 2112"/>
                <a:gd name="T14" fmla="*/ 0 w 2466"/>
                <a:gd name="T15" fmla="*/ 879 h 2112"/>
                <a:gd name="T16" fmla="*/ 1233 w 2466"/>
                <a:gd name="T17" fmla="*/ 2112 h 2112"/>
                <a:gd name="T18" fmla="*/ 2466 w 2466"/>
                <a:gd name="T19" fmla="*/ 879 h 2112"/>
                <a:gd name="T20" fmla="*/ 2103 w 2466"/>
                <a:gd name="T21" fmla="*/ 5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6" h="2112">
                  <a:moveTo>
                    <a:pt x="2103" y="5"/>
                  </a:moveTo>
                  <a:lnTo>
                    <a:pt x="1755" y="352"/>
                  </a:lnTo>
                  <a:cubicBezTo>
                    <a:pt x="1891" y="487"/>
                    <a:pt x="1975" y="673"/>
                    <a:pt x="1975" y="879"/>
                  </a:cubicBezTo>
                  <a:cubicBezTo>
                    <a:pt x="1975" y="1288"/>
                    <a:pt x="1644" y="1619"/>
                    <a:pt x="1235" y="1619"/>
                  </a:cubicBezTo>
                  <a:cubicBezTo>
                    <a:pt x="826" y="1619"/>
                    <a:pt x="494" y="1288"/>
                    <a:pt x="494" y="879"/>
                  </a:cubicBezTo>
                  <a:cubicBezTo>
                    <a:pt x="494" y="673"/>
                    <a:pt x="579" y="487"/>
                    <a:pt x="715" y="352"/>
                  </a:cubicBezTo>
                  <a:lnTo>
                    <a:pt x="369" y="0"/>
                  </a:lnTo>
                  <a:cubicBezTo>
                    <a:pt x="141" y="224"/>
                    <a:pt x="0" y="535"/>
                    <a:pt x="0" y="879"/>
                  </a:cubicBezTo>
                  <a:cubicBezTo>
                    <a:pt x="0" y="1560"/>
                    <a:pt x="552" y="2112"/>
                    <a:pt x="1233" y="2112"/>
                  </a:cubicBezTo>
                  <a:cubicBezTo>
                    <a:pt x="1914" y="2112"/>
                    <a:pt x="2466" y="1560"/>
                    <a:pt x="2466" y="879"/>
                  </a:cubicBezTo>
                  <a:cubicBezTo>
                    <a:pt x="2466" y="537"/>
                    <a:pt x="2327" y="228"/>
                    <a:pt x="2103" y="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6" name="Freeform 487"/>
            <p:cNvSpPr>
              <a:spLocks noEditPoints="1"/>
            </p:cNvSpPr>
            <p:nvPr/>
          </p:nvSpPr>
          <p:spPr bwMode="auto">
            <a:xfrm rot="16200000">
              <a:off x="10577485" y="3196932"/>
              <a:ext cx="633199" cy="163228"/>
            </a:xfrm>
            <a:custGeom>
              <a:avLst/>
              <a:gdLst>
                <a:gd name="T0" fmla="*/ 1028 w 2028"/>
                <a:gd name="T1" fmla="*/ 137 h 522"/>
                <a:gd name="T2" fmla="*/ 980 w 2028"/>
                <a:gd name="T3" fmla="*/ 88 h 522"/>
                <a:gd name="T4" fmla="*/ 1028 w 2028"/>
                <a:gd name="T5" fmla="*/ 40 h 522"/>
                <a:gd name="T6" fmla="*/ 1076 w 2028"/>
                <a:gd name="T7" fmla="*/ 88 h 522"/>
                <a:gd name="T8" fmla="*/ 1028 w 2028"/>
                <a:gd name="T9" fmla="*/ 137 h 522"/>
                <a:gd name="T10" fmla="*/ 2018 w 2028"/>
                <a:gd name="T11" fmla="*/ 478 h 522"/>
                <a:gd name="T12" fmla="*/ 1114 w 2028"/>
                <a:gd name="T13" fmla="*/ 68 h 522"/>
                <a:gd name="T14" fmla="*/ 1028 w 2028"/>
                <a:gd name="T15" fmla="*/ 0 h 522"/>
                <a:gd name="T16" fmla="*/ 943 w 2028"/>
                <a:gd name="T17" fmla="*/ 66 h 522"/>
                <a:gd name="T18" fmla="*/ 9 w 2028"/>
                <a:gd name="T19" fmla="*/ 481 h 522"/>
                <a:gd name="T20" fmla="*/ 9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8 w 2028"/>
                <a:gd name="T29" fmla="*/ 177 h 522"/>
                <a:gd name="T30" fmla="*/ 1112 w 2028"/>
                <a:gd name="T31" fmla="*/ 116 h 522"/>
                <a:gd name="T32" fmla="*/ 1984 w 2028"/>
                <a:gd name="T33" fmla="*/ 513 h 522"/>
                <a:gd name="T34" fmla="*/ 2018 w 2028"/>
                <a:gd name="T35" fmla="*/ 513 h 522"/>
                <a:gd name="T36" fmla="*/ 2018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8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8" y="40"/>
                  </a:cubicBezTo>
                  <a:cubicBezTo>
                    <a:pt x="1055" y="40"/>
                    <a:pt x="1076" y="62"/>
                    <a:pt x="1076" y="88"/>
                  </a:cubicBezTo>
                  <a:cubicBezTo>
                    <a:pt x="1076" y="115"/>
                    <a:pt x="1055" y="137"/>
                    <a:pt x="1028" y="137"/>
                  </a:cubicBezTo>
                  <a:close/>
                  <a:moveTo>
                    <a:pt x="2018" y="478"/>
                  </a:moveTo>
                  <a:cubicBezTo>
                    <a:pt x="1774" y="235"/>
                    <a:pt x="1456" y="91"/>
                    <a:pt x="1114" y="68"/>
                  </a:cubicBezTo>
                  <a:cubicBezTo>
                    <a:pt x="1105" y="29"/>
                    <a:pt x="1070" y="0"/>
                    <a:pt x="1028" y="0"/>
                  </a:cubicBezTo>
                  <a:cubicBezTo>
                    <a:pt x="987" y="0"/>
                    <a:pt x="953" y="28"/>
                    <a:pt x="943" y="66"/>
                  </a:cubicBezTo>
                  <a:cubicBezTo>
                    <a:pt x="590" y="84"/>
                    <a:pt x="261" y="229"/>
                    <a:pt x="9" y="481"/>
                  </a:cubicBezTo>
                  <a:cubicBezTo>
                    <a:pt x="0" y="490"/>
                    <a:pt x="0" y="505"/>
                    <a:pt x="9" y="515"/>
                  </a:cubicBezTo>
                  <a:cubicBezTo>
                    <a:pt x="14" y="520"/>
                    <a:pt x="20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6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8" y="177"/>
                  </a:cubicBezTo>
                  <a:cubicBezTo>
                    <a:pt x="1067" y="177"/>
                    <a:pt x="1100" y="152"/>
                    <a:pt x="1112" y="116"/>
                  </a:cubicBezTo>
                  <a:cubicBezTo>
                    <a:pt x="1441" y="139"/>
                    <a:pt x="1748" y="278"/>
                    <a:pt x="1984" y="513"/>
                  </a:cubicBezTo>
                  <a:cubicBezTo>
                    <a:pt x="1993" y="522"/>
                    <a:pt x="2009" y="522"/>
                    <a:pt x="2018" y="513"/>
                  </a:cubicBezTo>
                  <a:cubicBezTo>
                    <a:pt x="2028" y="503"/>
                    <a:pt x="2028" y="488"/>
                    <a:pt x="2018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4" name="Oval 513"/>
            <p:cNvSpPr/>
            <p:nvPr/>
          </p:nvSpPr>
          <p:spPr>
            <a:xfrm rot="16200000">
              <a:off x="11139670" y="3089082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195710" y="2188610"/>
            <a:ext cx="1398320" cy="1263903"/>
            <a:chOff x="10812471" y="2029103"/>
            <a:chExt cx="876069" cy="769616"/>
          </a:xfrm>
        </p:grpSpPr>
        <p:sp>
          <p:nvSpPr>
            <p:cNvPr id="502" name="Freeform 481"/>
            <p:cNvSpPr>
              <a:spLocks/>
            </p:cNvSpPr>
            <p:nvPr/>
          </p:nvSpPr>
          <p:spPr bwMode="auto">
            <a:xfrm rot="16200000">
              <a:off x="10974122" y="2084300"/>
              <a:ext cx="769616" cy="659221"/>
            </a:xfrm>
            <a:custGeom>
              <a:avLst/>
              <a:gdLst>
                <a:gd name="T0" fmla="*/ 2103 w 2467"/>
                <a:gd name="T1" fmla="*/ 5 h 2112"/>
                <a:gd name="T2" fmla="*/ 1755 w 2467"/>
                <a:gd name="T3" fmla="*/ 352 h 2112"/>
                <a:gd name="T4" fmla="*/ 1976 w 2467"/>
                <a:gd name="T5" fmla="*/ 879 h 2112"/>
                <a:gd name="T6" fmla="*/ 1235 w 2467"/>
                <a:gd name="T7" fmla="*/ 1619 h 2112"/>
                <a:gd name="T8" fmla="*/ 495 w 2467"/>
                <a:gd name="T9" fmla="*/ 879 h 2112"/>
                <a:gd name="T10" fmla="*/ 715 w 2467"/>
                <a:gd name="T11" fmla="*/ 352 h 2112"/>
                <a:gd name="T12" fmla="*/ 369 w 2467"/>
                <a:gd name="T13" fmla="*/ 0 h 2112"/>
                <a:gd name="T14" fmla="*/ 0 w 2467"/>
                <a:gd name="T15" fmla="*/ 879 h 2112"/>
                <a:gd name="T16" fmla="*/ 1234 w 2467"/>
                <a:gd name="T17" fmla="*/ 2112 h 2112"/>
                <a:gd name="T18" fmla="*/ 2467 w 2467"/>
                <a:gd name="T19" fmla="*/ 879 h 2112"/>
                <a:gd name="T20" fmla="*/ 2103 w 2467"/>
                <a:gd name="T21" fmla="*/ 5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7" h="2112">
                  <a:moveTo>
                    <a:pt x="2103" y="5"/>
                  </a:moveTo>
                  <a:lnTo>
                    <a:pt x="1755" y="352"/>
                  </a:lnTo>
                  <a:cubicBezTo>
                    <a:pt x="1891" y="487"/>
                    <a:pt x="1976" y="673"/>
                    <a:pt x="1976" y="879"/>
                  </a:cubicBezTo>
                  <a:cubicBezTo>
                    <a:pt x="1976" y="1288"/>
                    <a:pt x="1644" y="1619"/>
                    <a:pt x="1235" y="1619"/>
                  </a:cubicBezTo>
                  <a:cubicBezTo>
                    <a:pt x="826" y="1619"/>
                    <a:pt x="495" y="1288"/>
                    <a:pt x="495" y="879"/>
                  </a:cubicBezTo>
                  <a:cubicBezTo>
                    <a:pt x="495" y="673"/>
                    <a:pt x="579" y="487"/>
                    <a:pt x="715" y="352"/>
                  </a:cubicBezTo>
                  <a:lnTo>
                    <a:pt x="369" y="0"/>
                  </a:lnTo>
                  <a:cubicBezTo>
                    <a:pt x="142" y="224"/>
                    <a:pt x="0" y="535"/>
                    <a:pt x="0" y="879"/>
                  </a:cubicBezTo>
                  <a:cubicBezTo>
                    <a:pt x="0" y="1560"/>
                    <a:pt x="553" y="2112"/>
                    <a:pt x="1234" y="2112"/>
                  </a:cubicBezTo>
                  <a:cubicBezTo>
                    <a:pt x="1915" y="2112"/>
                    <a:pt x="2467" y="1560"/>
                    <a:pt x="2467" y="879"/>
                  </a:cubicBezTo>
                  <a:cubicBezTo>
                    <a:pt x="2467" y="537"/>
                    <a:pt x="2328" y="228"/>
                    <a:pt x="2103" y="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8" name="Freeform 489"/>
            <p:cNvSpPr>
              <a:spLocks noEditPoints="1"/>
            </p:cNvSpPr>
            <p:nvPr/>
          </p:nvSpPr>
          <p:spPr bwMode="auto">
            <a:xfrm rot="16200000">
              <a:off x="10577880" y="2343336"/>
              <a:ext cx="632410" cy="163228"/>
            </a:xfrm>
            <a:custGeom>
              <a:avLst/>
              <a:gdLst>
                <a:gd name="T0" fmla="*/ 1029 w 2028"/>
                <a:gd name="T1" fmla="*/ 137 h 522"/>
                <a:gd name="T2" fmla="*/ 980 w 2028"/>
                <a:gd name="T3" fmla="*/ 88 h 522"/>
                <a:gd name="T4" fmla="*/ 1029 w 2028"/>
                <a:gd name="T5" fmla="*/ 40 h 522"/>
                <a:gd name="T6" fmla="*/ 1077 w 2028"/>
                <a:gd name="T7" fmla="*/ 88 h 522"/>
                <a:gd name="T8" fmla="*/ 1029 w 2028"/>
                <a:gd name="T9" fmla="*/ 137 h 522"/>
                <a:gd name="T10" fmla="*/ 2019 w 2028"/>
                <a:gd name="T11" fmla="*/ 478 h 522"/>
                <a:gd name="T12" fmla="*/ 1115 w 2028"/>
                <a:gd name="T13" fmla="*/ 68 h 522"/>
                <a:gd name="T14" fmla="*/ 1029 w 2028"/>
                <a:gd name="T15" fmla="*/ 0 h 522"/>
                <a:gd name="T16" fmla="*/ 943 w 2028"/>
                <a:gd name="T17" fmla="*/ 66 h 522"/>
                <a:gd name="T18" fmla="*/ 10 w 2028"/>
                <a:gd name="T19" fmla="*/ 481 h 522"/>
                <a:gd name="T20" fmla="*/ 10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9 w 2028"/>
                <a:gd name="T29" fmla="*/ 177 h 522"/>
                <a:gd name="T30" fmla="*/ 1113 w 2028"/>
                <a:gd name="T31" fmla="*/ 116 h 522"/>
                <a:gd name="T32" fmla="*/ 1984 w 2028"/>
                <a:gd name="T33" fmla="*/ 513 h 522"/>
                <a:gd name="T34" fmla="*/ 2019 w 2028"/>
                <a:gd name="T35" fmla="*/ 513 h 522"/>
                <a:gd name="T36" fmla="*/ 2019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9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9" y="40"/>
                  </a:cubicBezTo>
                  <a:cubicBezTo>
                    <a:pt x="1055" y="40"/>
                    <a:pt x="1077" y="62"/>
                    <a:pt x="1077" y="88"/>
                  </a:cubicBezTo>
                  <a:cubicBezTo>
                    <a:pt x="1077" y="115"/>
                    <a:pt x="1055" y="137"/>
                    <a:pt x="1029" y="137"/>
                  </a:cubicBezTo>
                  <a:close/>
                  <a:moveTo>
                    <a:pt x="2019" y="478"/>
                  </a:moveTo>
                  <a:cubicBezTo>
                    <a:pt x="1774" y="235"/>
                    <a:pt x="1456" y="91"/>
                    <a:pt x="1115" y="68"/>
                  </a:cubicBezTo>
                  <a:cubicBezTo>
                    <a:pt x="1105" y="29"/>
                    <a:pt x="1070" y="0"/>
                    <a:pt x="1029" y="0"/>
                  </a:cubicBezTo>
                  <a:cubicBezTo>
                    <a:pt x="988" y="0"/>
                    <a:pt x="953" y="28"/>
                    <a:pt x="943" y="66"/>
                  </a:cubicBezTo>
                  <a:cubicBezTo>
                    <a:pt x="590" y="84"/>
                    <a:pt x="261" y="229"/>
                    <a:pt x="10" y="481"/>
                  </a:cubicBezTo>
                  <a:cubicBezTo>
                    <a:pt x="0" y="490"/>
                    <a:pt x="0" y="505"/>
                    <a:pt x="10" y="515"/>
                  </a:cubicBezTo>
                  <a:cubicBezTo>
                    <a:pt x="15" y="520"/>
                    <a:pt x="21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7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9" y="177"/>
                  </a:cubicBezTo>
                  <a:cubicBezTo>
                    <a:pt x="1068" y="177"/>
                    <a:pt x="1101" y="152"/>
                    <a:pt x="1113" y="116"/>
                  </a:cubicBezTo>
                  <a:cubicBezTo>
                    <a:pt x="1442" y="139"/>
                    <a:pt x="1748" y="278"/>
                    <a:pt x="1984" y="513"/>
                  </a:cubicBezTo>
                  <a:cubicBezTo>
                    <a:pt x="1994" y="522"/>
                    <a:pt x="2009" y="522"/>
                    <a:pt x="2019" y="513"/>
                  </a:cubicBezTo>
                  <a:cubicBezTo>
                    <a:pt x="2028" y="503"/>
                    <a:pt x="2028" y="488"/>
                    <a:pt x="2019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5" name="Oval 514"/>
            <p:cNvSpPr/>
            <p:nvPr/>
          </p:nvSpPr>
          <p:spPr>
            <a:xfrm rot="16200000">
              <a:off x="11139670" y="2235092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4"/>
          <a:stretch/>
        </p:blipFill>
        <p:spPr>
          <a:xfrm>
            <a:off x="10620081" y="506431"/>
            <a:ext cx="1069247" cy="1044806"/>
          </a:xfrm>
          <a:prstGeom prst="rect">
            <a:avLst/>
          </a:prstGeom>
        </p:spPr>
      </p:pic>
      <p:sp>
        <p:nvSpPr>
          <p:cNvPr id="46" name="TextBox 14"/>
          <p:cNvSpPr txBox="1">
            <a:spLocks noChangeArrowheads="1"/>
          </p:cNvSpPr>
          <p:nvPr/>
        </p:nvSpPr>
        <p:spPr bwMode="auto">
          <a:xfrm>
            <a:off x="6397264" y="727222"/>
            <a:ext cx="4497607" cy="83099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موانع و محدودیت‌های موجود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540913" y="2561691"/>
            <a:ext cx="916159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احراز ویژگی‌های فنی مورد نیاز تجهیز همچون کلاس عایقی یا مقاومت در برابر حرارت و خوردگی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3206839" y="3946396"/>
            <a:ext cx="64956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just" rtl="1">
              <a:lnSpc>
                <a:spcPct val="150000"/>
              </a:lnSpc>
            </a:pPr>
            <a:r>
              <a:rPr lang="fa-IR" sz="2000" b="1" dirty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مسئله نویز الکتریکی و اطمینان از عملکرد درایور در محدوده مجاز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THD</a:t>
            </a:r>
            <a:r>
              <a:rPr lang="fa-IR" sz="2000" dirty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18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855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1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71" y="2560106"/>
            <a:ext cx="1846022" cy="157175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21" b="82184" l="5488" r="90244">
                        <a14:foregroundMark x1="51423" y1="32950" x2="48171" y2="40038"/>
                        <a14:foregroundMark x1="73577" y1="35057" x2="66057" y2="38506"/>
                        <a14:foregroundMark x1="44715" y1="31418" x2="54878" y2="45211"/>
                        <a14:foregroundMark x1="39431" y1="30651" x2="39431" y2="52299"/>
                        <a14:foregroundMark x1="46138" y1="25096" x2="49797" y2="8812"/>
                        <a14:foregroundMark x1="67683" y1="12835" x2="67683" y2="12835"/>
                        <a14:foregroundMark x1="79472" y1="71264" x2="90447" y2="53065"/>
                        <a14:foregroundMark x1="10569" y1="42146" x2="10163" y2="37739"/>
                        <a14:foregroundMark x1="10976" y1="36590" x2="10976" y2="36590"/>
                        <a14:foregroundMark x1="13008" y1="30651" x2="13008" y2="30651"/>
                        <a14:foregroundMark x1="26829" y1="26628" x2="26829" y2="26628"/>
                        <a14:foregroundMark x1="33130" y1="50383" x2="33130" y2="50383"/>
                        <a14:foregroundMark x1="60772" y1="70881" x2="60772" y2="70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8178"/>
          <a:stretch/>
        </p:blipFill>
        <p:spPr>
          <a:xfrm>
            <a:off x="10907868" y="857166"/>
            <a:ext cx="838075" cy="817623"/>
          </a:xfrm>
          <a:prstGeom prst="ellipse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3237585" y="1297569"/>
            <a:ext cx="5200717" cy="4553860"/>
            <a:chOff x="3508376" y="4776788"/>
            <a:chExt cx="1365188" cy="1195388"/>
          </a:xfrm>
        </p:grpSpPr>
        <p:sp>
          <p:nvSpPr>
            <p:cNvPr id="33" name="Freeform 199"/>
            <p:cNvSpPr>
              <a:spLocks/>
            </p:cNvSpPr>
            <p:nvPr/>
          </p:nvSpPr>
          <p:spPr bwMode="auto">
            <a:xfrm>
              <a:off x="4457701" y="5146676"/>
              <a:ext cx="211138" cy="136525"/>
            </a:xfrm>
            <a:custGeom>
              <a:avLst/>
              <a:gdLst>
                <a:gd name="T0" fmla="*/ 7 w 133"/>
                <a:gd name="T1" fmla="*/ 86 h 86"/>
                <a:gd name="T2" fmla="*/ 0 w 133"/>
                <a:gd name="T3" fmla="*/ 75 h 86"/>
                <a:gd name="T4" fmla="*/ 126 w 133"/>
                <a:gd name="T5" fmla="*/ 0 h 86"/>
                <a:gd name="T6" fmla="*/ 133 w 133"/>
                <a:gd name="T7" fmla="*/ 11 h 86"/>
                <a:gd name="T8" fmla="*/ 7 w 133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86">
                  <a:moveTo>
                    <a:pt x="7" y="86"/>
                  </a:moveTo>
                  <a:lnTo>
                    <a:pt x="0" y="75"/>
                  </a:lnTo>
                  <a:lnTo>
                    <a:pt x="126" y="0"/>
                  </a:lnTo>
                  <a:lnTo>
                    <a:pt x="133" y="11"/>
                  </a:lnTo>
                  <a:lnTo>
                    <a:pt x="7" y="8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" name="Rectangle 201"/>
            <p:cNvSpPr>
              <a:spLocks noChangeArrowheads="1"/>
            </p:cNvSpPr>
            <p:nvPr/>
          </p:nvSpPr>
          <p:spPr bwMode="auto">
            <a:xfrm>
              <a:off x="4241801" y="4926013"/>
              <a:ext cx="20638" cy="228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" name="Freeform 203"/>
            <p:cNvSpPr>
              <a:spLocks/>
            </p:cNvSpPr>
            <p:nvPr/>
          </p:nvSpPr>
          <p:spPr bwMode="auto">
            <a:xfrm>
              <a:off x="4459288" y="5505451"/>
              <a:ext cx="268288" cy="147638"/>
            </a:xfrm>
            <a:custGeom>
              <a:avLst/>
              <a:gdLst>
                <a:gd name="T0" fmla="*/ 163 w 169"/>
                <a:gd name="T1" fmla="*/ 93 h 93"/>
                <a:gd name="T2" fmla="*/ 0 w 169"/>
                <a:gd name="T3" fmla="*/ 11 h 93"/>
                <a:gd name="T4" fmla="*/ 6 w 169"/>
                <a:gd name="T5" fmla="*/ 0 h 93"/>
                <a:gd name="T6" fmla="*/ 169 w 169"/>
                <a:gd name="T7" fmla="*/ 81 h 93"/>
                <a:gd name="T8" fmla="*/ 163 w 169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93">
                  <a:moveTo>
                    <a:pt x="163" y="93"/>
                  </a:moveTo>
                  <a:lnTo>
                    <a:pt x="0" y="11"/>
                  </a:lnTo>
                  <a:lnTo>
                    <a:pt x="6" y="0"/>
                  </a:lnTo>
                  <a:lnTo>
                    <a:pt x="169" y="81"/>
                  </a:lnTo>
                  <a:lnTo>
                    <a:pt x="163" y="9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Rectangle 206"/>
            <p:cNvSpPr>
              <a:spLocks noChangeArrowheads="1"/>
            </p:cNvSpPr>
            <p:nvPr/>
          </p:nvSpPr>
          <p:spPr bwMode="auto">
            <a:xfrm>
              <a:off x="4241801" y="5643563"/>
              <a:ext cx="20638" cy="2238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" name="Freeform 208"/>
            <p:cNvSpPr>
              <a:spLocks/>
            </p:cNvSpPr>
            <p:nvPr/>
          </p:nvSpPr>
          <p:spPr bwMode="auto">
            <a:xfrm>
              <a:off x="3808413" y="5505451"/>
              <a:ext cx="234950" cy="169863"/>
            </a:xfrm>
            <a:custGeom>
              <a:avLst/>
              <a:gdLst>
                <a:gd name="T0" fmla="*/ 7 w 148"/>
                <a:gd name="T1" fmla="*/ 107 h 107"/>
                <a:gd name="T2" fmla="*/ 0 w 148"/>
                <a:gd name="T3" fmla="*/ 96 h 107"/>
                <a:gd name="T4" fmla="*/ 141 w 148"/>
                <a:gd name="T5" fmla="*/ 0 h 107"/>
                <a:gd name="T6" fmla="*/ 148 w 148"/>
                <a:gd name="T7" fmla="*/ 11 h 107"/>
                <a:gd name="T8" fmla="*/ 7 w 148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7">
                  <a:moveTo>
                    <a:pt x="7" y="107"/>
                  </a:moveTo>
                  <a:lnTo>
                    <a:pt x="0" y="96"/>
                  </a:lnTo>
                  <a:lnTo>
                    <a:pt x="141" y="0"/>
                  </a:lnTo>
                  <a:lnTo>
                    <a:pt x="148" y="11"/>
                  </a:lnTo>
                  <a:lnTo>
                    <a:pt x="7" y="10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Freeform 209"/>
            <p:cNvSpPr>
              <a:spLocks noEditPoints="1"/>
            </p:cNvSpPr>
            <p:nvPr/>
          </p:nvSpPr>
          <p:spPr bwMode="auto">
            <a:xfrm>
              <a:off x="4033838" y="5141913"/>
              <a:ext cx="438150" cy="506413"/>
            </a:xfrm>
            <a:custGeom>
              <a:avLst/>
              <a:gdLst>
                <a:gd name="T0" fmla="*/ 30 w 575"/>
                <a:gd name="T1" fmla="*/ 183 h 664"/>
                <a:gd name="T2" fmla="*/ 288 w 575"/>
                <a:gd name="T3" fmla="*/ 34 h 664"/>
                <a:gd name="T4" fmla="*/ 546 w 575"/>
                <a:gd name="T5" fmla="*/ 183 h 664"/>
                <a:gd name="T6" fmla="*/ 546 w 575"/>
                <a:gd name="T7" fmla="*/ 481 h 664"/>
                <a:gd name="T8" fmla="*/ 288 w 575"/>
                <a:gd name="T9" fmla="*/ 630 h 664"/>
                <a:gd name="T10" fmla="*/ 30 w 575"/>
                <a:gd name="T11" fmla="*/ 481 h 664"/>
                <a:gd name="T12" fmla="*/ 30 w 575"/>
                <a:gd name="T13" fmla="*/ 183 h 664"/>
                <a:gd name="T14" fmla="*/ 288 w 575"/>
                <a:gd name="T15" fmla="*/ 0 h 664"/>
                <a:gd name="T16" fmla="*/ 0 w 575"/>
                <a:gd name="T17" fmla="*/ 166 h 664"/>
                <a:gd name="T18" fmla="*/ 0 w 575"/>
                <a:gd name="T19" fmla="*/ 498 h 664"/>
                <a:gd name="T20" fmla="*/ 288 w 575"/>
                <a:gd name="T21" fmla="*/ 664 h 664"/>
                <a:gd name="T22" fmla="*/ 575 w 575"/>
                <a:gd name="T23" fmla="*/ 498 h 664"/>
                <a:gd name="T24" fmla="*/ 575 w 575"/>
                <a:gd name="T25" fmla="*/ 166 h 664"/>
                <a:gd name="T26" fmla="*/ 288 w 575"/>
                <a:gd name="T27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5" h="664">
                  <a:moveTo>
                    <a:pt x="30" y="183"/>
                  </a:moveTo>
                  <a:lnTo>
                    <a:pt x="288" y="34"/>
                  </a:lnTo>
                  <a:lnTo>
                    <a:pt x="546" y="183"/>
                  </a:lnTo>
                  <a:lnTo>
                    <a:pt x="546" y="481"/>
                  </a:lnTo>
                  <a:lnTo>
                    <a:pt x="288" y="630"/>
                  </a:lnTo>
                  <a:lnTo>
                    <a:pt x="30" y="481"/>
                  </a:lnTo>
                  <a:lnTo>
                    <a:pt x="30" y="183"/>
                  </a:lnTo>
                  <a:close/>
                  <a:moveTo>
                    <a:pt x="288" y="0"/>
                  </a:moveTo>
                  <a:lnTo>
                    <a:pt x="0" y="166"/>
                  </a:lnTo>
                  <a:lnTo>
                    <a:pt x="0" y="498"/>
                  </a:lnTo>
                  <a:lnTo>
                    <a:pt x="288" y="664"/>
                  </a:lnTo>
                  <a:lnTo>
                    <a:pt x="575" y="498"/>
                  </a:lnTo>
                  <a:lnTo>
                    <a:pt x="575" y="166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" name="Oval 210"/>
            <p:cNvSpPr>
              <a:spLocks noChangeArrowheads="1"/>
            </p:cNvSpPr>
            <p:nvPr/>
          </p:nvSpPr>
          <p:spPr bwMode="auto">
            <a:xfrm>
              <a:off x="4217988" y="5121276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Oval 211"/>
            <p:cNvSpPr>
              <a:spLocks noChangeArrowheads="1"/>
            </p:cNvSpPr>
            <p:nvPr/>
          </p:nvSpPr>
          <p:spPr bwMode="auto">
            <a:xfrm>
              <a:off x="4217988" y="5608638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Oval 212"/>
            <p:cNvSpPr>
              <a:spLocks noChangeArrowheads="1"/>
            </p:cNvSpPr>
            <p:nvPr/>
          </p:nvSpPr>
          <p:spPr bwMode="auto">
            <a:xfrm>
              <a:off x="4157739" y="5762626"/>
              <a:ext cx="189684" cy="209550"/>
            </a:xfrm>
            <a:prstGeom prst="ellipse">
              <a:avLst/>
            </a:prstGeom>
            <a:solidFill>
              <a:srgbClr val="EAA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" name="Oval 213"/>
            <p:cNvSpPr>
              <a:spLocks noChangeArrowheads="1"/>
            </p:cNvSpPr>
            <p:nvPr/>
          </p:nvSpPr>
          <p:spPr bwMode="auto">
            <a:xfrm>
              <a:off x="3673476" y="5526088"/>
              <a:ext cx="280988" cy="279400"/>
            </a:xfrm>
            <a:prstGeom prst="ellipse">
              <a:avLst/>
            </a:prstGeom>
            <a:solidFill>
              <a:srgbClr val="FD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" name="Oval 214"/>
            <p:cNvSpPr>
              <a:spLocks noChangeArrowheads="1"/>
            </p:cNvSpPr>
            <p:nvPr/>
          </p:nvSpPr>
          <p:spPr bwMode="auto">
            <a:xfrm>
              <a:off x="4429126" y="5238751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" name="Oval 215"/>
            <p:cNvSpPr>
              <a:spLocks noChangeArrowheads="1"/>
            </p:cNvSpPr>
            <p:nvPr/>
          </p:nvSpPr>
          <p:spPr bwMode="auto">
            <a:xfrm>
              <a:off x="4541839" y="5030788"/>
              <a:ext cx="247649" cy="250825"/>
            </a:xfrm>
            <a:prstGeom prst="ellipse">
              <a:avLst/>
            </a:prstGeom>
            <a:solidFill>
              <a:srgbClr val="5D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" name="Freeform 217"/>
            <p:cNvSpPr>
              <a:spLocks/>
            </p:cNvSpPr>
            <p:nvPr/>
          </p:nvSpPr>
          <p:spPr bwMode="auto">
            <a:xfrm>
              <a:off x="3673476" y="5111751"/>
              <a:ext cx="368300" cy="171450"/>
            </a:xfrm>
            <a:custGeom>
              <a:avLst/>
              <a:gdLst>
                <a:gd name="T0" fmla="*/ 227 w 232"/>
                <a:gd name="T1" fmla="*/ 108 h 108"/>
                <a:gd name="T2" fmla="*/ 0 w 232"/>
                <a:gd name="T3" fmla="*/ 12 h 108"/>
                <a:gd name="T4" fmla="*/ 5 w 232"/>
                <a:gd name="T5" fmla="*/ 0 h 108"/>
                <a:gd name="T6" fmla="*/ 232 w 232"/>
                <a:gd name="T7" fmla="*/ 96 h 108"/>
                <a:gd name="T8" fmla="*/ 227 w 232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08">
                  <a:moveTo>
                    <a:pt x="227" y="108"/>
                  </a:moveTo>
                  <a:lnTo>
                    <a:pt x="0" y="12"/>
                  </a:lnTo>
                  <a:lnTo>
                    <a:pt x="5" y="0"/>
                  </a:lnTo>
                  <a:lnTo>
                    <a:pt x="232" y="96"/>
                  </a:lnTo>
                  <a:lnTo>
                    <a:pt x="227" y="1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" name="Oval 218"/>
            <p:cNvSpPr>
              <a:spLocks noChangeArrowheads="1"/>
            </p:cNvSpPr>
            <p:nvPr/>
          </p:nvSpPr>
          <p:spPr bwMode="auto">
            <a:xfrm>
              <a:off x="4002088" y="5480051"/>
              <a:ext cx="69850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" name="Oval 219"/>
            <p:cNvSpPr>
              <a:spLocks noChangeArrowheads="1"/>
            </p:cNvSpPr>
            <p:nvPr/>
          </p:nvSpPr>
          <p:spPr bwMode="auto">
            <a:xfrm>
              <a:off x="4002088" y="5238751"/>
              <a:ext cx="698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" name="Oval 220"/>
            <p:cNvSpPr>
              <a:spLocks noChangeArrowheads="1"/>
            </p:cNvSpPr>
            <p:nvPr/>
          </p:nvSpPr>
          <p:spPr bwMode="auto">
            <a:xfrm>
              <a:off x="3508376" y="4937126"/>
              <a:ext cx="388938" cy="388938"/>
            </a:xfrm>
            <a:prstGeom prst="ellipse">
              <a:avLst/>
            </a:prstGeom>
            <a:solidFill>
              <a:srgbClr val="76D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" name="Oval 221"/>
            <p:cNvSpPr>
              <a:spLocks noChangeArrowheads="1"/>
            </p:cNvSpPr>
            <p:nvPr/>
          </p:nvSpPr>
          <p:spPr bwMode="auto">
            <a:xfrm>
              <a:off x="4102101" y="4776788"/>
              <a:ext cx="300038" cy="300038"/>
            </a:xfrm>
            <a:prstGeom prst="ellipse">
              <a:avLst/>
            </a:prstGeom>
            <a:solidFill>
              <a:srgbClr val="E99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" name="Oval 222"/>
            <p:cNvSpPr>
              <a:spLocks noChangeArrowheads="1"/>
            </p:cNvSpPr>
            <p:nvPr/>
          </p:nvSpPr>
          <p:spPr bwMode="auto">
            <a:xfrm>
              <a:off x="4429126" y="5480051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" name="Oval 223"/>
            <p:cNvSpPr>
              <a:spLocks noChangeArrowheads="1"/>
            </p:cNvSpPr>
            <p:nvPr/>
          </p:nvSpPr>
          <p:spPr bwMode="auto">
            <a:xfrm>
              <a:off x="4578352" y="5492751"/>
              <a:ext cx="295212" cy="303213"/>
            </a:xfrm>
            <a:prstGeom prst="ellipse">
              <a:avLst/>
            </a:prstGeom>
            <a:solidFill>
              <a:srgbClr val="93E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53" name="TextBox 14"/>
          <p:cNvSpPr txBox="1">
            <a:spLocks noChangeArrowheads="1"/>
          </p:cNvSpPr>
          <p:nvPr/>
        </p:nvSpPr>
        <p:spPr bwMode="auto">
          <a:xfrm>
            <a:off x="6379245" y="791848"/>
            <a:ext cx="449760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الزامات فنی</a:t>
            </a:r>
          </a:p>
        </p:txBody>
      </p:sp>
      <p:sp>
        <p:nvSpPr>
          <p:cNvPr id="54" name="Rectangle 7"/>
          <p:cNvSpPr>
            <a:spLocks noChangeArrowheads="1"/>
          </p:cNvSpPr>
          <p:nvPr/>
        </p:nvSpPr>
        <p:spPr bwMode="auto">
          <a:xfrm>
            <a:off x="8320725" y="4548294"/>
            <a:ext cx="364606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هارمونیک 2 بر حسب درصدی از جریان فرکانس نامی 2 درصد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3376905" y="5832863"/>
            <a:ext cx="506139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هارمونیک 5 بر حسب درصدی از جریان فرکانس نامی 10 درصد</a:t>
            </a: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1382638" y="4354644"/>
            <a:ext cx="2317510" cy="130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هارمونیک 7 بر حسب درصدی از جریان فرکانس نامی 7 درصد</a:t>
            </a: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8199319" y="2142669"/>
            <a:ext cx="3767471" cy="47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حداکثر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THD </a:t>
            </a:r>
            <a:r>
              <a:rPr lang="fa-IR" b="1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جریان </a:t>
            </a:r>
            <a:r>
              <a:rPr lang="fa-IR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25 درصد</a:t>
            </a: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69326" y="2362123"/>
            <a:ext cx="31077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>
              <a:lnSpc>
                <a:spcPct val="150000"/>
              </a:lnSpc>
            </a:pPr>
            <a:r>
              <a:rPr lang="fa-IR" b="1" dirty="0">
                <a:latin typeface="Calibri" panose="020F0502020204030204" pitchFamily="34" charset="0"/>
                <a:cs typeface="B Nazanin" panose="00000400000000000000" pitchFamily="2" charset="-78"/>
              </a:rPr>
              <a:t>هارمونیک 9 بر حسب درصدی از جریان فرکانس نامی 5 درصد</a:t>
            </a: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2846965" y="200072"/>
            <a:ext cx="47731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هارمونیک 39&gt;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n</a:t>
            </a:r>
            <a:r>
              <a:rPr lang="fa-IR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&gt;11 بر حسب درصدی از جریان فرکانس نامی 3 درصد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0" name="Arc 60"/>
          <p:cNvSpPr/>
          <p:nvPr/>
        </p:nvSpPr>
        <p:spPr>
          <a:xfrm>
            <a:off x="3177118" y="2602211"/>
            <a:ext cx="1555746" cy="732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76DCD7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1" name="Arc 60"/>
          <p:cNvSpPr/>
          <p:nvPr/>
        </p:nvSpPr>
        <p:spPr>
          <a:xfrm>
            <a:off x="5456315" y="1750764"/>
            <a:ext cx="1192888" cy="634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9935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2" name="Arc 60"/>
          <p:cNvSpPr/>
          <p:nvPr/>
        </p:nvSpPr>
        <p:spPr>
          <a:xfrm>
            <a:off x="7121493" y="2621531"/>
            <a:ext cx="997332" cy="542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5DD5FF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3" name="Arc 60"/>
          <p:cNvSpPr/>
          <p:nvPr/>
        </p:nvSpPr>
        <p:spPr>
          <a:xfrm>
            <a:off x="7247170" y="4489012"/>
            <a:ext cx="1191132" cy="637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93E5A8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4" name="Arc 60"/>
          <p:cNvSpPr/>
          <p:nvPr/>
        </p:nvSpPr>
        <p:spPr>
          <a:xfrm>
            <a:off x="5629786" y="5343598"/>
            <a:ext cx="830013" cy="451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AA8E2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5" name="Arc 60"/>
          <p:cNvSpPr/>
          <p:nvPr/>
        </p:nvSpPr>
        <p:spPr>
          <a:xfrm>
            <a:off x="3809005" y="4550599"/>
            <a:ext cx="1143056" cy="604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FD393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18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802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7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7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7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7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300"/>
                            </p:stCondLst>
                            <p:childTnLst>
                              <p:par>
                                <p:cTn id="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7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7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2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 animBg="1" advAuto="0"/>
      <p:bldP spid="61" grpId="0" animBg="1" advAuto="0"/>
      <p:bldP spid="62" grpId="0" animBg="1" advAuto="0"/>
      <p:bldP spid="63" grpId="0" animBg="1" advAuto="0"/>
      <p:bldP spid="64" grpId="0" animBg="1" advAuto="0"/>
      <p:bldP spid="65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5" b="76852" l="3300" r="98000">
                        <a14:foregroundMark x1="79000" y1="40278" x2="84900" y2="31481"/>
                        <a14:foregroundMark x1="63900" y1="42685" x2="63600" y2="29352"/>
                        <a14:foregroundMark x1="54800" y1="39074" x2="55400" y2="30000"/>
                        <a14:foregroundMark x1="62000" y1="14167" x2="62000" y2="14167"/>
                        <a14:foregroundMark x1="78300" y1="14167" x2="78300" y2="14167"/>
                        <a14:foregroundMark x1="75400" y1="45741" x2="75400" y2="45741"/>
                        <a14:foregroundMark x1="85200" y1="65185" x2="85200" y2="65185"/>
                        <a14:foregroundMark x1="73400" y1="63611" x2="73400" y2="63611"/>
                        <a14:foregroundMark x1="19100" y1="60000" x2="54100" y2="6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43"/>
          <a:stretch/>
        </p:blipFill>
        <p:spPr>
          <a:xfrm>
            <a:off x="10166898" y="362773"/>
            <a:ext cx="1454198" cy="1175657"/>
          </a:xfrm>
          <a:prstGeom prst="rect">
            <a:avLst/>
          </a:prstGeom>
        </p:spPr>
      </p:pic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6960739" y="767066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تشریح و تعریف مسئله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56233C0-BFB2-4ECF-BAEB-6328A24822C8}"/>
              </a:ext>
            </a:extLst>
          </p:cNvPr>
          <p:cNvSpPr txBox="1"/>
          <p:nvPr/>
        </p:nvSpPr>
        <p:spPr bwMode="auto">
          <a:xfrm>
            <a:off x="10245276" y="1100711"/>
            <a:ext cx="5964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defRPr/>
            </a:pPr>
            <a:r>
              <a:rPr lang="fa-IR" sz="2400" kern="0" dirty="0" smtClean="0">
                <a:solidFill>
                  <a:srgbClr val="0070C0"/>
                </a:solidFill>
                <a:ea typeface="Arial Unicode MS"/>
                <a:cs typeface="B Titr" panose="00000700000000000000" pitchFamily="2" charset="-78"/>
              </a:rPr>
              <a:t>19</a:t>
            </a:r>
            <a:endParaRPr lang="fa-IR" sz="2400" kern="0" dirty="0">
              <a:solidFill>
                <a:srgbClr val="0070C0"/>
              </a:solidFill>
              <a:ea typeface="Arial Unicode MS"/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93713" y="1828988"/>
            <a:ext cx="59394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rtl="1">
              <a:defRPr/>
            </a:pPr>
            <a:r>
              <a:rPr lang="fa-IR" sz="2000" kern="0" dirty="0">
                <a:solidFill>
                  <a:srgbClr val="0070C0"/>
                </a:solidFill>
                <a:cs typeface="B Titr" panose="00000700000000000000" pitchFamily="2" charset="-78"/>
              </a:rPr>
              <a:t>ساخت مودم فهام 2 جهت قرائت کنتورهای مشترکین غیر دیماندی</a:t>
            </a:r>
          </a:p>
        </p:txBody>
      </p:sp>
      <p:pic>
        <p:nvPicPr>
          <p:cNvPr id="18" name="Picture 17" descr="tavani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49235" y="6498219"/>
            <a:ext cx="269726" cy="269726"/>
          </a:xfrm>
          <a:prstGeom prst="rect">
            <a:avLst/>
          </a:prstGeom>
          <a:effectLst/>
        </p:spPr>
      </p:pic>
      <p:sp>
        <p:nvSpPr>
          <p:cNvPr id="19" name="Bevel 18"/>
          <p:cNvSpPr/>
          <p:nvPr/>
        </p:nvSpPr>
        <p:spPr>
          <a:xfrm>
            <a:off x="5262109" y="2416959"/>
            <a:ext cx="2012870" cy="69999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a-IR" sz="2000" dirty="0" smtClean="0">
                <a:solidFill>
                  <a:prstClr val="white"/>
                </a:solidFill>
                <a:cs typeface="Titr" pitchFamily="2" charset="-78"/>
              </a:rPr>
              <a:t>نرم‌افزار مركزي</a:t>
            </a:r>
            <a:endParaRPr lang="fa-IR" sz="2000" dirty="0">
              <a:solidFill>
                <a:prstClr val="white"/>
              </a:solidFill>
              <a:cs typeface="Titr" pitchFamily="2" charset="-78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97515" y="2346961"/>
            <a:ext cx="1102251" cy="84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Straight Arrow Connector 21"/>
          <p:cNvCxnSpPr>
            <a:stCxn id="20" idx="1"/>
          </p:cNvCxnSpPr>
          <p:nvPr/>
        </p:nvCxnSpPr>
        <p:spPr>
          <a:xfrm flipH="1" flipV="1">
            <a:off x="7274979" y="2768958"/>
            <a:ext cx="1022536" cy="2657"/>
          </a:xfrm>
          <a:prstGeom prst="straightConnector1">
            <a:avLst/>
          </a:prstGeom>
          <a:ln w="25400"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577271" y="3301130"/>
            <a:ext cx="894111" cy="3317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a-IR" sz="1600" dirty="0" smtClean="0">
                <a:solidFill>
                  <a:prstClr val="black"/>
                </a:solidFill>
                <a:latin typeface="Calibri"/>
                <a:cs typeface="Titr" pitchFamily="2" charset="-78"/>
              </a:rPr>
              <a:t>كاربران</a:t>
            </a:r>
            <a:endParaRPr lang="fa-IR" sz="1600" dirty="0">
              <a:solidFill>
                <a:prstClr val="black"/>
              </a:solidFill>
              <a:latin typeface="Calibri"/>
              <a:cs typeface="Titr" pitchFamily="2" charset="-78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70876" y="4186599"/>
            <a:ext cx="2475999" cy="1959954"/>
          </a:xfrm>
          <a:prstGeom prst="rect">
            <a:avLst/>
          </a:prstGeom>
          <a:noFill/>
          <a:ln w="57150" algn="ctr">
            <a:solidFill>
              <a:srgbClr val="FFCC00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squar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fa-IR" altLang="fa-IR"/>
          </a:p>
        </p:txBody>
      </p:sp>
      <p:sp>
        <p:nvSpPr>
          <p:cNvPr id="25" name="Isosceles Triangle 3"/>
          <p:cNvSpPr>
            <a:spLocks noChangeArrowheads="1"/>
          </p:cNvSpPr>
          <p:nvPr/>
        </p:nvSpPr>
        <p:spPr bwMode="auto">
          <a:xfrm>
            <a:off x="133320" y="3696612"/>
            <a:ext cx="2751110" cy="489987"/>
          </a:xfrm>
          <a:prstGeom prst="triangle">
            <a:avLst>
              <a:gd name="adj" fmla="val 50000"/>
            </a:avLst>
          </a:prstGeom>
          <a:noFill/>
          <a:ln w="57150" algn="ctr">
            <a:solidFill>
              <a:srgbClr val="FFCC00"/>
            </a:solidFill>
            <a:round/>
            <a:headEnd/>
            <a:tailEnd/>
          </a:ln>
          <a:effectLst/>
        </p:spPr>
        <p:txBody>
          <a:bodyPr wrap="square">
            <a:no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a-IR" altLang="fa-IR" sz="240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729311" y="3175375"/>
            <a:ext cx="3517138" cy="2651623"/>
          </a:xfrm>
          <a:prstGeom prst="straightConnector1">
            <a:avLst/>
          </a:prstGeom>
          <a:ln w="25400"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utoShape 2"/>
          <p:cNvSpPr>
            <a:spLocks noChangeAspect="1" noChangeArrowheads="1"/>
          </p:cNvSpPr>
          <p:nvPr/>
        </p:nvSpPr>
        <p:spPr bwMode="auto">
          <a:xfrm>
            <a:off x="2007091" y="4937912"/>
            <a:ext cx="468068" cy="281935"/>
          </a:xfrm>
          <a:prstGeom prst="cube">
            <a:avLst>
              <a:gd name="adj" fmla="val 13931"/>
            </a:avLst>
          </a:prstGeom>
          <a:solidFill>
            <a:srgbClr val="92D05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fa-IR" sz="180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29" name="AutoShape 3"/>
          <p:cNvSpPr>
            <a:spLocks noChangeAspect="1" noChangeArrowheads="1"/>
          </p:cNvSpPr>
          <p:nvPr/>
        </p:nvSpPr>
        <p:spPr bwMode="auto">
          <a:xfrm>
            <a:off x="1951731" y="4396595"/>
            <a:ext cx="520033" cy="635036"/>
          </a:xfrm>
          <a:prstGeom prst="cube">
            <a:avLst>
              <a:gd name="adj" fmla="val 14403"/>
            </a:avLst>
          </a:prstGeom>
          <a:solidFill>
            <a:srgbClr val="92D05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fa-IR" sz="180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30" name="Rectangle 5"/>
          <p:cNvSpPr>
            <a:spLocks noChangeAspect="1" noChangeArrowheads="1"/>
          </p:cNvSpPr>
          <p:nvPr/>
        </p:nvSpPr>
        <p:spPr bwMode="auto">
          <a:xfrm>
            <a:off x="2006296" y="4533480"/>
            <a:ext cx="329366" cy="87886"/>
          </a:xfrm>
          <a:prstGeom prst="rect">
            <a:avLst/>
          </a:prstGeom>
          <a:solidFill>
            <a:srgbClr val="FFFF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fa-IR" sz="180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31" name="Oval 6"/>
          <p:cNvSpPr>
            <a:spLocks noChangeAspect="1" noChangeArrowheads="1"/>
          </p:cNvSpPr>
          <p:nvPr/>
        </p:nvSpPr>
        <p:spPr bwMode="auto">
          <a:xfrm>
            <a:off x="2225237" y="4818526"/>
            <a:ext cx="86736" cy="88275"/>
          </a:xfrm>
          <a:prstGeom prst="ellipse">
            <a:avLst/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fa-IR" sz="180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32" name="AutoShape 2"/>
          <p:cNvSpPr>
            <a:spLocks noChangeAspect="1" noChangeArrowheads="1"/>
          </p:cNvSpPr>
          <p:nvPr/>
        </p:nvSpPr>
        <p:spPr bwMode="auto">
          <a:xfrm>
            <a:off x="1220346" y="4937912"/>
            <a:ext cx="468068" cy="281935"/>
          </a:xfrm>
          <a:prstGeom prst="cube">
            <a:avLst>
              <a:gd name="adj" fmla="val 13931"/>
            </a:avLst>
          </a:prstGeom>
          <a:solidFill>
            <a:srgbClr val="92D05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fa-IR" sz="180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33" name="AutoShape 3"/>
          <p:cNvSpPr>
            <a:spLocks noChangeAspect="1" noChangeArrowheads="1"/>
          </p:cNvSpPr>
          <p:nvPr/>
        </p:nvSpPr>
        <p:spPr bwMode="auto">
          <a:xfrm>
            <a:off x="1164986" y="4396595"/>
            <a:ext cx="520033" cy="635036"/>
          </a:xfrm>
          <a:prstGeom prst="cube">
            <a:avLst>
              <a:gd name="adj" fmla="val 14403"/>
            </a:avLst>
          </a:prstGeom>
          <a:solidFill>
            <a:srgbClr val="92D05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fa-IR" sz="180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34" name="Rectangle 5"/>
          <p:cNvSpPr>
            <a:spLocks noChangeAspect="1" noChangeArrowheads="1"/>
          </p:cNvSpPr>
          <p:nvPr/>
        </p:nvSpPr>
        <p:spPr bwMode="auto">
          <a:xfrm>
            <a:off x="1219552" y="4533480"/>
            <a:ext cx="329366" cy="87886"/>
          </a:xfrm>
          <a:prstGeom prst="rect">
            <a:avLst/>
          </a:prstGeom>
          <a:solidFill>
            <a:srgbClr val="FFFF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fa-IR" sz="180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35" name="Oval 6"/>
          <p:cNvSpPr>
            <a:spLocks noChangeAspect="1" noChangeArrowheads="1"/>
          </p:cNvSpPr>
          <p:nvPr/>
        </p:nvSpPr>
        <p:spPr bwMode="auto">
          <a:xfrm>
            <a:off x="1438492" y="4818526"/>
            <a:ext cx="86736" cy="88275"/>
          </a:xfrm>
          <a:prstGeom prst="ellipse">
            <a:avLst/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fa-IR" sz="180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37" name="AutoShape 2"/>
          <p:cNvSpPr>
            <a:spLocks noChangeAspect="1" noChangeArrowheads="1"/>
          </p:cNvSpPr>
          <p:nvPr/>
        </p:nvSpPr>
        <p:spPr bwMode="auto">
          <a:xfrm>
            <a:off x="463791" y="4937912"/>
            <a:ext cx="468068" cy="281935"/>
          </a:xfrm>
          <a:prstGeom prst="cube">
            <a:avLst>
              <a:gd name="adj" fmla="val 13931"/>
            </a:avLst>
          </a:prstGeom>
          <a:solidFill>
            <a:srgbClr val="92D05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fa-IR" sz="180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38" name="AutoShape 3"/>
          <p:cNvSpPr>
            <a:spLocks noChangeAspect="1" noChangeArrowheads="1"/>
          </p:cNvSpPr>
          <p:nvPr/>
        </p:nvSpPr>
        <p:spPr bwMode="auto">
          <a:xfrm>
            <a:off x="408431" y="4396595"/>
            <a:ext cx="520033" cy="635036"/>
          </a:xfrm>
          <a:prstGeom prst="cube">
            <a:avLst>
              <a:gd name="adj" fmla="val 14403"/>
            </a:avLst>
          </a:prstGeom>
          <a:solidFill>
            <a:srgbClr val="92D05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fa-IR" sz="180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39" name="Rectangle 5"/>
          <p:cNvSpPr>
            <a:spLocks noChangeAspect="1" noChangeArrowheads="1"/>
          </p:cNvSpPr>
          <p:nvPr/>
        </p:nvSpPr>
        <p:spPr bwMode="auto">
          <a:xfrm>
            <a:off x="462996" y="4533480"/>
            <a:ext cx="329366" cy="87886"/>
          </a:xfrm>
          <a:prstGeom prst="rect">
            <a:avLst/>
          </a:prstGeom>
          <a:solidFill>
            <a:srgbClr val="FFFF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fa-IR" sz="180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43" name="Oval 6"/>
          <p:cNvSpPr>
            <a:spLocks noChangeAspect="1" noChangeArrowheads="1"/>
          </p:cNvSpPr>
          <p:nvPr/>
        </p:nvSpPr>
        <p:spPr bwMode="auto">
          <a:xfrm>
            <a:off x="681937" y="4818526"/>
            <a:ext cx="86736" cy="88275"/>
          </a:xfrm>
          <a:prstGeom prst="ellipse">
            <a:avLst/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fa-IR" sz="180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44" name="AutoShape 2"/>
          <p:cNvSpPr>
            <a:spLocks noChangeAspect="1" noChangeArrowheads="1"/>
          </p:cNvSpPr>
          <p:nvPr/>
        </p:nvSpPr>
        <p:spPr bwMode="auto">
          <a:xfrm>
            <a:off x="2196653" y="5726564"/>
            <a:ext cx="468068" cy="281935"/>
          </a:xfrm>
          <a:prstGeom prst="cube">
            <a:avLst>
              <a:gd name="adj" fmla="val 13931"/>
            </a:avLst>
          </a:prstGeom>
          <a:solidFill>
            <a:srgbClr val="CC99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fa-IR" sz="1800">
              <a:solidFill>
                <a:prstClr val="black"/>
              </a:solidFill>
              <a:latin typeface="Calibri"/>
              <a:cs typeface="Arial"/>
            </a:endParaRPr>
          </a:p>
        </p:txBody>
      </p:sp>
      <p:cxnSp>
        <p:nvCxnSpPr>
          <p:cNvPr id="45" name="Shape 162"/>
          <p:cNvCxnSpPr>
            <a:stCxn id="44" idx="0"/>
          </p:cNvCxnSpPr>
          <p:nvPr/>
        </p:nvCxnSpPr>
        <p:spPr>
          <a:xfrm rot="16200000" flipV="1">
            <a:off x="1254821" y="4531403"/>
            <a:ext cx="279993" cy="2110329"/>
          </a:xfrm>
          <a:prstGeom prst="bentConnector2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</p:cNvCxnSpPr>
          <p:nvPr/>
        </p:nvCxnSpPr>
        <p:spPr>
          <a:xfrm rot="5400000">
            <a:off x="2101993" y="5326734"/>
            <a:ext cx="226723" cy="12949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1320261" y="5318574"/>
            <a:ext cx="226723" cy="12949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563706" y="5318574"/>
            <a:ext cx="226723" cy="12949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537785" y="3807567"/>
            <a:ext cx="1031666" cy="6936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cs typeface="+mn-cs"/>
              </a:rPr>
              <a:t>WAN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/>
                <a:cs typeface="+mn-cs"/>
              </a:rPr>
              <a:t>(GPRS)</a:t>
            </a:r>
            <a:endParaRPr lang="fa-IR" sz="1600" b="1" dirty="0">
              <a:solidFill>
                <a:prstClr val="black"/>
              </a:solidFill>
              <a:latin typeface="Calibri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649200" y="4193826"/>
            <a:ext cx="1238000" cy="5729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 fontAlgn="auto">
              <a:spcBef>
                <a:spcPts val="0"/>
              </a:spcBef>
              <a:spcAft>
                <a:spcPts val="0"/>
              </a:spcAft>
            </a:pPr>
            <a:r>
              <a:rPr lang="fa-IR" sz="1600" dirty="0" smtClean="0">
                <a:solidFill>
                  <a:prstClr val="black"/>
                </a:solidFill>
                <a:latin typeface="Calibri"/>
                <a:cs typeface="Titr" pitchFamily="2" charset="-78"/>
              </a:rPr>
              <a:t>كنتورعادي (غيرهوشمند)</a:t>
            </a:r>
            <a:endParaRPr lang="fa-IR" sz="1600" dirty="0">
              <a:solidFill>
                <a:prstClr val="black"/>
              </a:solidFill>
              <a:latin typeface="Calibri"/>
              <a:cs typeface="Titr" pitchFamily="2" charset="-78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005747" y="3983831"/>
            <a:ext cx="1881453" cy="20299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utoShape 2"/>
          <p:cNvSpPr>
            <a:spLocks noChangeAspect="1" noChangeArrowheads="1"/>
          </p:cNvSpPr>
          <p:nvPr/>
        </p:nvSpPr>
        <p:spPr bwMode="auto">
          <a:xfrm>
            <a:off x="10112355" y="4595146"/>
            <a:ext cx="468068" cy="281935"/>
          </a:xfrm>
          <a:prstGeom prst="cube">
            <a:avLst>
              <a:gd name="adj" fmla="val 13931"/>
            </a:avLst>
          </a:prstGeom>
          <a:solidFill>
            <a:srgbClr val="92D05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fa-IR" sz="180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53" name="AutoShape 3"/>
          <p:cNvSpPr>
            <a:spLocks noChangeAspect="1" noChangeArrowheads="1"/>
          </p:cNvSpPr>
          <p:nvPr/>
        </p:nvSpPr>
        <p:spPr bwMode="auto">
          <a:xfrm>
            <a:off x="10056995" y="4053829"/>
            <a:ext cx="520033" cy="635036"/>
          </a:xfrm>
          <a:prstGeom prst="cube">
            <a:avLst>
              <a:gd name="adj" fmla="val 14403"/>
            </a:avLst>
          </a:prstGeom>
          <a:solidFill>
            <a:srgbClr val="92D05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fa-IR" sz="180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54" name="Rectangle 5"/>
          <p:cNvSpPr>
            <a:spLocks noChangeAspect="1" noChangeArrowheads="1"/>
          </p:cNvSpPr>
          <p:nvPr/>
        </p:nvSpPr>
        <p:spPr bwMode="auto">
          <a:xfrm>
            <a:off x="10111561" y="4190714"/>
            <a:ext cx="329366" cy="87886"/>
          </a:xfrm>
          <a:prstGeom prst="rect">
            <a:avLst/>
          </a:prstGeom>
          <a:solidFill>
            <a:srgbClr val="FFFF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fa-IR" sz="180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55" name="Oval 6"/>
          <p:cNvSpPr>
            <a:spLocks noChangeAspect="1" noChangeArrowheads="1"/>
          </p:cNvSpPr>
          <p:nvPr/>
        </p:nvSpPr>
        <p:spPr bwMode="auto">
          <a:xfrm>
            <a:off x="10330501" y="4475760"/>
            <a:ext cx="86736" cy="88275"/>
          </a:xfrm>
          <a:prstGeom prst="ellipse">
            <a:avLst/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fa-IR" sz="1800">
              <a:solidFill>
                <a:prstClr val="black"/>
              </a:solidFill>
              <a:latin typeface="Calibri"/>
              <a:cs typeface="Arial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10098978" y="5663791"/>
            <a:ext cx="619000" cy="1556"/>
          </a:xfrm>
          <a:prstGeom prst="straightConnector1">
            <a:avLst/>
          </a:prstGeom>
          <a:ln w="25400"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0098978" y="5872230"/>
            <a:ext cx="619000" cy="1556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0649200" y="5523795"/>
            <a:ext cx="962889" cy="3317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cs typeface="Titr" pitchFamily="2" charset="-78"/>
              </a:rPr>
              <a:t>GPRS</a:t>
            </a:r>
            <a:endParaRPr lang="fa-IR" sz="1600" dirty="0">
              <a:solidFill>
                <a:prstClr val="black"/>
              </a:solidFill>
              <a:latin typeface="Calibri"/>
              <a:cs typeface="Titr" pitchFamily="2" charset="-78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717978" y="5733790"/>
            <a:ext cx="962889" cy="3317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cs typeface="Titr" pitchFamily="2" charset="-78"/>
              </a:rPr>
              <a:t>RS485</a:t>
            </a:r>
            <a:endParaRPr lang="fa-IR" sz="1600" dirty="0">
              <a:solidFill>
                <a:prstClr val="black"/>
              </a:solidFill>
              <a:latin typeface="Calibri"/>
              <a:cs typeface="Titr" pitchFamily="2" charset="-78"/>
            </a:endParaRPr>
          </a:p>
        </p:txBody>
      </p:sp>
      <p:sp>
        <p:nvSpPr>
          <p:cNvPr id="60" name="AutoShape 2"/>
          <p:cNvSpPr>
            <a:spLocks noChangeAspect="1" noChangeArrowheads="1"/>
          </p:cNvSpPr>
          <p:nvPr/>
        </p:nvSpPr>
        <p:spPr bwMode="auto">
          <a:xfrm>
            <a:off x="10098978" y="5103805"/>
            <a:ext cx="468068" cy="281935"/>
          </a:xfrm>
          <a:prstGeom prst="cube">
            <a:avLst>
              <a:gd name="adj" fmla="val 13931"/>
            </a:avLst>
          </a:prstGeom>
          <a:solidFill>
            <a:srgbClr val="CC99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fa-IR" sz="180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649200" y="5052067"/>
            <a:ext cx="1238000" cy="3317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a-IR" sz="1600" dirty="0" smtClean="0">
                <a:solidFill>
                  <a:prstClr val="black"/>
                </a:solidFill>
                <a:latin typeface="Calibri"/>
                <a:cs typeface="Titr" pitchFamily="2" charset="-78"/>
              </a:rPr>
              <a:t>مودم فهام2</a:t>
            </a:r>
            <a:endParaRPr lang="fa-IR" sz="1600" dirty="0">
              <a:solidFill>
                <a:prstClr val="black"/>
              </a:solidFill>
              <a:latin typeface="Calibri"/>
              <a:cs typeface="Titr" pitchFamily="2" charset="-7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19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80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6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14"/>
          <p:cNvSpPr txBox="1">
            <a:spLocks noChangeArrowheads="1"/>
          </p:cNvSpPr>
          <p:nvPr/>
        </p:nvSpPr>
        <p:spPr bwMode="auto">
          <a:xfrm>
            <a:off x="6960739" y="767066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تشریح و تعریف مسئله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10828397" y="2217004"/>
            <a:ext cx="720000" cy="720000"/>
            <a:chOff x="10706477" y="2217004"/>
            <a:chExt cx="720000" cy="720000"/>
          </a:xfrm>
        </p:grpSpPr>
        <p:sp>
          <p:nvSpPr>
            <p:cNvPr id="66" name="Diamond 65"/>
            <p:cNvSpPr/>
            <p:nvPr/>
          </p:nvSpPr>
          <p:spPr>
            <a:xfrm>
              <a:off x="10706477" y="2217004"/>
              <a:ext cx="720000" cy="720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IN"/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3997" y="2398314"/>
              <a:ext cx="340922" cy="340922"/>
            </a:xfrm>
            <a:prstGeom prst="rect">
              <a:avLst/>
            </a:prstGeom>
          </p:spPr>
        </p:pic>
      </p:grp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5644491" y="2586130"/>
            <a:ext cx="5056737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>
              <a:lnSpc>
                <a:spcPct val="250000"/>
              </a:lnSpc>
              <a:defRPr/>
            </a:pPr>
            <a:endParaRPr lang="fa-IR" sz="2000" dirty="0">
              <a:solidFill>
                <a:srgbClr val="000000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691640" y="2159614"/>
            <a:ext cx="8823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2400" dirty="0" smtClean="0">
                <a:latin typeface="Raleway"/>
                <a:ea typeface="Arial Unicode MS" panose="020B0604020202020204" pitchFamily="34" charset="-128"/>
                <a:cs typeface="B Titr" panose="00000700000000000000" pitchFamily="2" charset="-78"/>
              </a:rPr>
              <a:t>امکان دریافت اطلاعات کنتورهای مشترکین پرمصرف غیردیماندی 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2400" dirty="0" smtClean="0">
                <a:latin typeface="Raleway"/>
                <a:ea typeface="Arial Unicode MS" panose="020B0604020202020204" pitchFamily="34" charset="-128"/>
                <a:cs typeface="B Titr" panose="00000700000000000000" pitchFamily="2" charset="-78"/>
              </a:rPr>
              <a:t>ایجاد زمینه تعامل مناسب با مشترکین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2400" dirty="0" smtClean="0">
                <a:latin typeface="Raleway"/>
                <a:ea typeface="Arial Unicode MS" panose="020B0604020202020204" pitchFamily="34" charset="-128"/>
                <a:cs typeface="B Titr" panose="00000700000000000000" pitchFamily="2" charset="-78"/>
              </a:rPr>
              <a:t>مدیریت بار این نوع مصرف کنندگان خصوصاً در زمان‌های اوج مصرف بار</a:t>
            </a:r>
            <a:endParaRPr lang="fa-IR" sz="2400" dirty="0">
              <a:latin typeface="Raleway"/>
              <a:ea typeface="Arial Unicode MS" panose="020B0604020202020204" pitchFamily="34" charset="-128"/>
              <a:cs typeface="B Titr" panose="000007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19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366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raphic 24" descr="Graphic 2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4336" y="4979778"/>
            <a:ext cx="508001" cy="508001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Freeform 6"/>
          <p:cNvSpPr/>
          <p:nvPr/>
        </p:nvSpPr>
        <p:spPr>
          <a:xfrm>
            <a:off x="1082372" y="2735331"/>
            <a:ext cx="323849" cy="3486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600" extrusionOk="0">
                <a:moveTo>
                  <a:pt x="10803" y="0"/>
                </a:moveTo>
                <a:cubicBezTo>
                  <a:pt x="4837" y="0"/>
                  <a:pt x="0" y="4494"/>
                  <a:pt x="0" y="10039"/>
                </a:cubicBezTo>
                <a:lnTo>
                  <a:pt x="0" y="21600"/>
                </a:lnTo>
                <a:lnTo>
                  <a:pt x="21593" y="21600"/>
                </a:lnTo>
                <a:lnTo>
                  <a:pt x="21593" y="10039"/>
                </a:lnTo>
                <a:cubicBezTo>
                  <a:pt x="21600" y="4501"/>
                  <a:pt x="16775" y="7"/>
                  <a:pt x="10816" y="0"/>
                </a:cubicBezTo>
                <a:cubicBezTo>
                  <a:pt x="10812" y="0"/>
                  <a:pt x="10807" y="0"/>
                  <a:pt x="10803" y="0"/>
                </a:cubicBezTo>
                <a:close/>
              </a:path>
            </a:pathLst>
          </a:custGeom>
          <a:gradFill>
            <a:gsLst>
              <a:gs pos="39829">
                <a:srgbClr val="FF3847"/>
              </a:gs>
              <a:gs pos="79865">
                <a:srgbClr val="FF7D25"/>
              </a:gs>
              <a:gs pos="100000">
                <a:srgbClr val="FFC203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59" name="Freeform 6"/>
          <p:cNvSpPr/>
          <p:nvPr/>
        </p:nvSpPr>
        <p:spPr>
          <a:xfrm>
            <a:off x="2293264" y="1821769"/>
            <a:ext cx="323849" cy="348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600" extrusionOk="0">
                <a:moveTo>
                  <a:pt x="10803" y="0"/>
                </a:moveTo>
                <a:cubicBezTo>
                  <a:pt x="4837" y="0"/>
                  <a:pt x="0" y="4494"/>
                  <a:pt x="0" y="10039"/>
                </a:cubicBezTo>
                <a:lnTo>
                  <a:pt x="0" y="21600"/>
                </a:lnTo>
                <a:lnTo>
                  <a:pt x="21593" y="21600"/>
                </a:lnTo>
                <a:lnTo>
                  <a:pt x="21593" y="10039"/>
                </a:lnTo>
                <a:cubicBezTo>
                  <a:pt x="21600" y="4501"/>
                  <a:pt x="16775" y="7"/>
                  <a:pt x="10816" y="0"/>
                </a:cubicBezTo>
                <a:cubicBezTo>
                  <a:pt x="10812" y="0"/>
                  <a:pt x="10807" y="0"/>
                  <a:pt x="10803" y="0"/>
                </a:cubicBezTo>
                <a:close/>
              </a:path>
            </a:pathLst>
          </a:custGeom>
          <a:gradFill>
            <a:gsLst>
              <a:gs pos="1890">
                <a:srgbClr val="FF2A70"/>
              </a:gs>
              <a:gs pos="64135">
                <a:srgbClr val="E1359B"/>
              </a:gs>
              <a:gs pos="98899">
                <a:srgbClr val="C23FC6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60" name="Freeform 6"/>
          <p:cNvSpPr/>
          <p:nvPr/>
        </p:nvSpPr>
        <p:spPr>
          <a:xfrm>
            <a:off x="3516957" y="1214715"/>
            <a:ext cx="323849" cy="348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600" extrusionOk="0">
                <a:moveTo>
                  <a:pt x="10803" y="0"/>
                </a:moveTo>
                <a:cubicBezTo>
                  <a:pt x="4837" y="0"/>
                  <a:pt x="0" y="4494"/>
                  <a:pt x="0" y="10039"/>
                </a:cubicBezTo>
                <a:lnTo>
                  <a:pt x="0" y="21600"/>
                </a:lnTo>
                <a:lnTo>
                  <a:pt x="21593" y="21600"/>
                </a:lnTo>
                <a:lnTo>
                  <a:pt x="21593" y="10039"/>
                </a:lnTo>
                <a:cubicBezTo>
                  <a:pt x="21600" y="4501"/>
                  <a:pt x="16775" y="7"/>
                  <a:pt x="10816" y="0"/>
                </a:cubicBezTo>
                <a:cubicBezTo>
                  <a:pt x="10812" y="0"/>
                  <a:pt x="10807" y="0"/>
                  <a:pt x="10803" y="0"/>
                </a:cubicBezTo>
                <a:close/>
              </a:path>
            </a:pathLst>
          </a:custGeom>
          <a:gradFill>
            <a:gsLst>
              <a:gs pos="22846">
                <a:srgbClr val="6428AA"/>
              </a:gs>
              <a:gs pos="63240">
                <a:srgbClr val="863DC8"/>
              </a:gs>
              <a:gs pos="99804">
                <a:srgbClr val="A852E6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61" name="Freeform 6"/>
          <p:cNvSpPr/>
          <p:nvPr/>
        </p:nvSpPr>
        <p:spPr>
          <a:xfrm>
            <a:off x="4770496" y="745371"/>
            <a:ext cx="323849" cy="348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600" extrusionOk="0">
                <a:moveTo>
                  <a:pt x="10803" y="0"/>
                </a:moveTo>
                <a:cubicBezTo>
                  <a:pt x="4837" y="0"/>
                  <a:pt x="0" y="4494"/>
                  <a:pt x="0" y="10039"/>
                </a:cubicBezTo>
                <a:lnTo>
                  <a:pt x="0" y="21600"/>
                </a:lnTo>
                <a:lnTo>
                  <a:pt x="21593" y="21600"/>
                </a:lnTo>
                <a:lnTo>
                  <a:pt x="21593" y="10039"/>
                </a:lnTo>
                <a:cubicBezTo>
                  <a:pt x="21600" y="4501"/>
                  <a:pt x="16775" y="7"/>
                  <a:pt x="10816" y="0"/>
                </a:cubicBezTo>
                <a:cubicBezTo>
                  <a:pt x="10812" y="0"/>
                  <a:pt x="10807" y="0"/>
                  <a:pt x="10803" y="0"/>
                </a:cubicBezTo>
                <a:close/>
              </a:path>
            </a:pathLst>
          </a:custGeom>
          <a:gradFill>
            <a:gsLst>
              <a:gs pos="22846">
                <a:srgbClr val="4FACFE"/>
              </a:gs>
              <a:gs pos="63342">
                <a:srgbClr val="28CFFE"/>
              </a:gs>
              <a:gs pos="100000">
                <a:srgbClr val="00F2FE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63" name="Freeform 7"/>
          <p:cNvSpPr/>
          <p:nvPr/>
        </p:nvSpPr>
        <p:spPr>
          <a:xfrm>
            <a:off x="1244394" y="2736111"/>
            <a:ext cx="1131794" cy="3444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5" extrusionOk="0">
                <a:moveTo>
                  <a:pt x="3088" y="1122"/>
                </a:moveTo>
                <a:lnTo>
                  <a:pt x="3088" y="19642"/>
                </a:lnTo>
                <a:lnTo>
                  <a:pt x="12845" y="21595"/>
                </a:lnTo>
                <a:lnTo>
                  <a:pt x="21600" y="19642"/>
                </a:lnTo>
                <a:lnTo>
                  <a:pt x="21600" y="1356"/>
                </a:lnTo>
                <a:cubicBezTo>
                  <a:pt x="21600" y="604"/>
                  <a:pt x="19930" y="0"/>
                  <a:pt x="17870" y="0"/>
                </a:cubicBezTo>
                <a:lnTo>
                  <a:pt x="0" y="0"/>
                </a:lnTo>
                <a:cubicBezTo>
                  <a:pt x="1700" y="-5"/>
                  <a:pt x="3088" y="499"/>
                  <a:pt x="3088" y="1122"/>
                </a:cubicBezTo>
                <a:close/>
              </a:path>
            </a:pathLst>
          </a:custGeom>
          <a:gradFill>
            <a:gsLst>
              <a:gs pos="0">
                <a:srgbClr val="FFC203"/>
              </a:gs>
              <a:gs pos="36657">
                <a:srgbClr val="FF7D25"/>
              </a:gs>
              <a:gs pos="77153">
                <a:srgbClr val="FF3847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B Nazanin" panose="00000400000000000000" pitchFamily="2" charset="-78"/>
            </a:endParaRPr>
          </a:p>
        </p:txBody>
      </p:sp>
      <p:pic>
        <p:nvPicPr>
          <p:cNvPr id="64" name="Picture1.png" descr="Picture1.png"/>
          <p:cNvPicPr>
            <a:picLocks/>
          </p:cNvPicPr>
          <p:nvPr/>
        </p:nvPicPr>
        <p:blipFill>
          <a:blip r:embed="rId3">
            <a:alphaModFix amt="55145"/>
          </a:blip>
          <a:srcRect b="1014"/>
          <a:stretch>
            <a:fillRect/>
          </a:stretch>
        </p:blipFill>
        <p:spPr>
          <a:xfrm rot="16200000" flipH="1">
            <a:off x="2558648" y="1060025"/>
            <a:ext cx="116884" cy="2103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Picture1.png" descr="Picture1.png"/>
          <p:cNvPicPr>
            <a:picLocks/>
          </p:cNvPicPr>
          <p:nvPr/>
        </p:nvPicPr>
        <p:blipFill>
          <a:blip r:embed="rId3">
            <a:alphaModFix amt="55145"/>
          </a:blip>
          <a:srcRect b="1014"/>
          <a:stretch>
            <a:fillRect/>
          </a:stretch>
        </p:blipFill>
        <p:spPr>
          <a:xfrm rot="16200000" flipH="1">
            <a:off x="3700193" y="452971"/>
            <a:ext cx="116883" cy="2103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Picture1.png" descr="Picture1.png"/>
          <p:cNvPicPr>
            <a:picLocks/>
          </p:cNvPicPr>
          <p:nvPr/>
        </p:nvPicPr>
        <p:blipFill>
          <a:blip r:embed="rId3">
            <a:alphaModFix amt="55145"/>
          </a:blip>
          <a:srcRect b="1014"/>
          <a:stretch>
            <a:fillRect/>
          </a:stretch>
        </p:blipFill>
        <p:spPr>
          <a:xfrm rot="16200000" flipH="1">
            <a:off x="4953732" y="-16373"/>
            <a:ext cx="116883" cy="2103938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Freeform 7"/>
          <p:cNvSpPr/>
          <p:nvPr/>
        </p:nvSpPr>
        <p:spPr>
          <a:xfrm>
            <a:off x="2455286" y="1822549"/>
            <a:ext cx="1131795" cy="3444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5" extrusionOk="0">
                <a:moveTo>
                  <a:pt x="3088" y="1122"/>
                </a:moveTo>
                <a:lnTo>
                  <a:pt x="3088" y="19642"/>
                </a:lnTo>
                <a:lnTo>
                  <a:pt x="12845" y="21595"/>
                </a:lnTo>
                <a:lnTo>
                  <a:pt x="21600" y="19642"/>
                </a:lnTo>
                <a:lnTo>
                  <a:pt x="21600" y="1356"/>
                </a:lnTo>
                <a:cubicBezTo>
                  <a:pt x="21600" y="604"/>
                  <a:pt x="19930" y="0"/>
                  <a:pt x="17870" y="0"/>
                </a:cubicBezTo>
                <a:lnTo>
                  <a:pt x="0" y="0"/>
                </a:lnTo>
                <a:cubicBezTo>
                  <a:pt x="1700" y="-5"/>
                  <a:pt x="3088" y="499"/>
                  <a:pt x="3088" y="1122"/>
                </a:cubicBezTo>
                <a:close/>
              </a:path>
            </a:pathLst>
          </a:custGeom>
          <a:gradFill>
            <a:gsLst>
              <a:gs pos="1890">
                <a:srgbClr val="FF2A70"/>
              </a:gs>
              <a:gs pos="64135">
                <a:srgbClr val="E1359B"/>
              </a:gs>
              <a:gs pos="98899">
                <a:srgbClr val="C23FC6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69" name="Freeform 7"/>
          <p:cNvSpPr/>
          <p:nvPr/>
        </p:nvSpPr>
        <p:spPr>
          <a:xfrm>
            <a:off x="3678979" y="1215496"/>
            <a:ext cx="1131794" cy="3444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5" extrusionOk="0">
                <a:moveTo>
                  <a:pt x="3088" y="1122"/>
                </a:moveTo>
                <a:lnTo>
                  <a:pt x="3088" y="19642"/>
                </a:lnTo>
                <a:lnTo>
                  <a:pt x="12845" y="21595"/>
                </a:lnTo>
                <a:lnTo>
                  <a:pt x="21600" y="19642"/>
                </a:lnTo>
                <a:lnTo>
                  <a:pt x="21600" y="1356"/>
                </a:lnTo>
                <a:cubicBezTo>
                  <a:pt x="21600" y="604"/>
                  <a:pt x="19930" y="0"/>
                  <a:pt x="17870" y="0"/>
                </a:cubicBezTo>
                <a:lnTo>
                  <a:pt x="0" y="0"/>
                </a:lnTo>
                <a:cubicBezTo>
                  <a:pt x="1700" y="-5"/>
                  <a:pt x="3088" y="499"/>
                  <a:pt x="3088" y="1122"/>
                </a:cubicBezTo>
                <a:close/>
              </a:path>
            </a:pathLst>
          </a:custGeom>
          <a:gradFill>
            <a:gsLst>
              <a:gs pos="195">
                <a:srgbClr val="A852E6"/>
              </a:gs>
              <a:gs pos="36759">
                <a:srgbClr val="863DC8"/>
              </a:gs>
              <a:gs pos="77153">
                <a:srgbClr val="6428AA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70" name="Freeform 7"/>
          <p:cNvSpPr/>
          <p:nvPr/>
        </p:nvSpPr>
        <p:spPr>
          <a:xfrm>
            <a:off x="4932518" y="746151"/>
            <a:ext cx="1131795" cy="3444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5" extrusionOk="0">
                <a:moveTo>
                  <a:pt x="3088" y="1122"/>
                </a:moveTo>
                <a:lnTo>
                  <a:pt x="3088" y="19642"/>
                </a:lnTo>
                <a:lnTo>
                  <a:pt x="12845" y="21595"/>
                </a:lnTo>
                <a:lnTo>
                  <a:pt x="21600" y="19642"/>
                </a:lnTo>
                <a:lnTo>
                  <a:pt x="21600" y="1356"/>
                </a:lnTo>
                <a:cubicBezTo>
                  <a:pt x="21600" y="604"/>
                  <a:pt x="19930" y="0"/>
                  <a:pt x="17870" y="0"/>
                </a:cubicBezTo>
                <a:lnTo>
                  <a:pt x="0" y="0"/>
                </a:lnTo>
                <a:cubicBezTo>
                  <a:pt x="1700" y="-5"/>
                  <a:pt x="3088" y="499"/>
                  <a:pt x="3088" y="1122"/>
                </a:cubicBezTo>
                <a:close/>
              </a:path>
            </a:pathLst>
          </a:custGeom>
          <a:gradFill>
            <a:gsLst>
              <a:gs pos="0">
                <a:srgbClr val="00F2FE"/>
              </a:gs>
              <a:gs pos="36657">
                <a:srgbClr val="28CFFE"/>
              </a:gs>
              <a:gs pos="77153">
                <a:srgbClr val="4FACFE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72" name="Shape"/>
          <p:cNvSpPr/>
          <p:nvPr/>
        </p:nvSpPr>
        <p:spPr>
          <a:xfrm>
            <a:off x="3916534" y="3815275"/>
            <a:ext cx="814538" cy="750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4271"/>
                </a:lnTo>
                <a:lnTo>
                  <a:pt x="11339" y="21600"/>
                </a:lnTo>
                <a:lnTo>
                  <a:pt x="0" y="142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463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73" name="Shape"/>
          <p:cNvSpPr/>
          <p:nvPr/>
        </p:nvSpPr>
        <p:spPr>
          <a:xfrm>
            <a:off x="2694592" y="4417861"/>
            <a:ext cx="814538" cy="750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4271"/>
                </a:lnTo>
                <a:lnTo>
                  <a:pt x="11339" y="21600"/>
                </a:lnTo>
                <a:lnTo>
                  <a:pt x="0" y="142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463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74" name="Shape"/>
          <p:cNvSpPr/>
          <p:nvPr/>
        </p:nvSpPr>
        <p:spPr>
          <a:xfrm>
            <a:off x="1485450" y="5330460"/>
            <a:ext cx="814538" cy="750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4271"/>
                </a:lnTo>
                <a:lnTo>
                  <a:pt x="11339" y="21600"/>
                </a:lnTo>
                <a:lnTo>
                  <a:pt x="0" y="142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463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75" name="Shape"/>
          <p:cNvSpPr/>
          <p:nvPr/>
        </p:nvSpPr>
        <p:spPr>
          <a:xfrm>
            <a:off x="5165858" y="3339531"/>
            <a:ext cx="814538" cy="750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4271"/>
                </a:lnTo>
                <a:lnTo>
                  <a:pt x="11339" y="21600"/>
                </a:lnTo>
                <a:lnTo>
                  <a:pt x="0" y="142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463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76" name="Shape"/>
          <p:cNvSpPr/>
          <p:nvPr/>
        </p:nvSpPr>
        <p:spPr>
          <a:xfrm>
            <a:off x="6339401" y="2645079"/>
            <a:ext cx="814538" cy="750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4271"/>
                </a:lnTo>
                <a:lnTo>
                  <a:pt x="11339" y="21600"/>
                </a:lnTo>
                <a:lnTo>
                  <a:pt x="0" y="142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463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77" name="TextBox 34"/>
          <p:cNvSpPr txBox="1"/>
          <p:nvPr/>
        </p:nvSpPr>
        <p:spPr>
          <a:xfrm>
            <a:off x="1709462" y="5360003"/>
            <a:ext cx="666726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Nazanin" panose="00000400000000000000" pitchFamily="2" charset="-78"/>
                <a:sym typeface="Arial Rounded MT Bold"/>
              </a:rPr>
              <a:t>1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Nazanin" panose="00000400000000000000" pitchFamily="2" charset="-78"/>
              <a:sym typeface="Arial Rounded MT Bold"/>
            </a:endParaRPr>
          </a:p>
        </p:txBody>
      </p:sp>
      <p:sp>
        <p:nvSpPr>
          <p:cNvPr id="78" name="TextBox 34"/>
          <p:cNvSpPr txBox="1"/>
          <p:nvPr/>
        </p:nvSpPr>
        <p:spPr>
          <a:xfrm>
            <a:off x="2965838" y="4396413"/>
            <a:ext cx="666726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Nazanin" panose="00000400000000000000" pitchFamily="2" charset="-78"/>
                <a:sym typeface="Arial Rounded MT Bold"/>
              </a:rPr>
              <a:t>2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Nazanin" panose="00000400000000000000" pitchFamily="2" charset="-78"/>
              <a:sym typeface="Arial Rounded MT Bold"/>
            </a:endParaRPr>
          </a:p>
        </p:txBody>
      </p:sp>
      <p:sp>
        <p:nvSpPr>
          <p:cNvPr id="79" name="TextBox 34"/>
          <p:cNvSpPr txBox="1"/>
          <p:nvPr/>
        </p:nvSpPr>
        <p:spPr>
          <a:xfrm>
            <a:off x="4181150" y="3865059"/>
            <a:ext cx="666726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Nazanin" panose="00000400000000000000" pitchFamily="2" charset="-78"/>
                <a:sym typeface="Arial Rounded MT Bold"/>
              </a:rPr>
              <a:t>3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Nazanin" panose="00000400000000000000" pitchFamily="2" charset="-78"/>
              <a:sym typeface="Arial Rounded MT Bold"/>
            </a:endParaRPr>
          </a:p>
        </p:txBody>
      </p:sp>
      <p:sp>
        <p:nvSpPr>
          <p:cNvPr id="80" name="TextBox 34"/>
          <p:cNvSpPr txBox="1"/>
          <p:nvPr/>
        </p:nvSpPr>
        <p:spPr>
          <a:xfrm>
            <a:off x="5397140" y="3357597"/>
            <a:ext cx="666726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Nazanin" panose="00000400000000000000" pitchFamily="2" charset="-78"/>
                <a:sym typeface="Arial Rounded MT Bold"/>
              </a:rPr>
              <a:t>4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Nazanin" panose="00000400000000000000" pitchFamily="2" charset="-78"/>
              <a:sym typeface="Arial Rounded MT Bold"/>
            </a:endParaRPr>
          </a:p>
        </p:txBody>
      </p:sp>
      <p:sp>
        <p:nvSpPr>
          <p:cNvPr id="82" name="TextBox 14"/>
          <p:cNvSpPr txBox="1">
            <a:spLocks noChangeArrowheads="1"/>
          </p:cNvSpPr>
          <p:nvPr/>
        </p:nvSpPr>
        <p:spPr bwMode="auto">
          <a:xfrm>
            <a:off x="6830795" y="763163"/>
            <a:ext cx="4497607" cy="83099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sz="32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چرایی</a:t>
            </a:r>
            <a:endParaRPr lang="fa-IR" sz="3200" dirty="0">
              <a:solidFill>
                <a:srgbClr val="954F72"/>
              </a:solidFill>
              <a:latin typeface="Raleway"/>
              <a:cs typeface="B Titr" panose="00000700000000000000" pitchFamily="2" charset="-78"/>
            </a:endParaRPr>
          </a:p>
        </p:txBody>
      </p:sp>
      <p:sp>
        <p:nvSpPr>
          <p:cNvPr id="83" name="Rectangle 7"/>
          <p:cNvSpPr>
            <a:spLocks noChangeArrowheads="1"/>
          </p:cNvSpPr>
          <p:nvPr/>
        </p:nvSpPr>
        <p:spPr bwMode="auto">
          <a:xfrm>
            <a:off x="-335971" y="5690386"/>
            <a:ext cx="671430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ايجاد محيط تعامل با مشترکين در بستر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Web </a:t>
            </a:r>
          </a:p>
        </p:txBody>
      </p:sp>
      <p:sp>
        <p:nvSpPr>
          <p:cNvPr id="84" name="Rectangle 7"/>
          <p:cNvSpPr>
            <a:spLocks noChangeArrowheads="1"/>
          </p:cNvSpPr>
          <p:nvPr/>
        </p:nvSpPr>
        <p:spPr bwMode="auto">
          <a:xfrm>
            <a:off x="3870560" y="4396413"/>
            <a:ext cx="451643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مانيتورينگ پارامترهاي لحظه اي کنتورها</a:t>
            </a:r>
          </a:p>
        </p:txBody>
      </p:sp>
      <p:sp>
        <p:nvSpPr>
          <p:cNvPr id="85" name="Rectangle 7"/>
          <p:cNvSpPr>
            <a:spLocks noChangeArrowheads="1"/>
          </p:cNvSpPr>
          <p:nvPr/>
        </p:nvSpPr>
        <p:spPr bwMode="auto">
          <a:xfrm>
            <a:off x="3461703" y="5022099"/>
            <a:ext cx="503738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>
              <a:lnSpc>
                <a:spcPct val="150000"/>
              </a:lnSpc>
            </a:pPr>
            <a:r>
              <a:rPr lang="fa-IR" sz="2000" dirty="0">
                <a:latin typeface="Calibri" panose="020F0502020204030204" pitchFamily="34" charset="0"/>
                <a:cs typeface="B Nazanin" panose="00000400000000000000" pitchFamily="2" charset="-78"/>
              </a:rPr>
              <a:t>کنترل پارامترهاي مصرف به منظور اعمال مديريت بار مشترک </a:t>
            </a:r>
          </a:p>
          <a:p>
            <a:pPr algn="just" rtl="1" eaLnBrk="1" hangingPunct="1">
              <a:lnSpc>
                <a:spcPct val="150000"/>
              </a:lnSpc>
            </a:pPr>
            <a:endParaRPr lang="en-US" sz="2000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86" name="Rectangle 7"/>
          <p:cNvSpPr>
            <a:spLocks noChangeArrowheads="1"/>
          </p:cNvSpPr>
          <p:nvPr/>
        </p:nvSpPr>
        <p:spPr bwMode="auto">
          <a:xfrm>
            <a:off x="6226335" y="2889118"/>
            <a:ext cx="511415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اتصال مستقیم به کنتور از راه دور و دریافت اطلاعات اندازه گیری شده توسط کنتور شامل انرژی اکتیو و راکتیو و ماکزیمم دیماند به تفکیک تعرفه های مختلف (به صورت ترانسپرنت)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19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416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6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6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6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6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6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6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6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6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4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6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6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6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600"/>
                            </p:stCondLst>
                            <p:childTnLst>
                              <p:par>
                                <p:cTn id="5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1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6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6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7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6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300"/>
                            </p:stCondLst>
                            <p:childTnLst>
                              <p:par>
                                <p:cTn id="7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6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6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6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5" dur="6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8" dur="6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6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4" dur="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 advAuto="0"/>
      <p:bldP spid="58" grpId="0" animBg="1" advAuto="0"/>
      <p:bldP spid="59" grpId="0" animBg="1" advAuto="0"/>
      <p:bldP spid="60" grpId="0" animBg="1" advAuto="0"/>
      <p:bldP spid="61" grpId="0" animBg="1" advAuto="0"/>
      <p:bldP spid="63" grpId="0" animBg="1" advAuto="0"/>
      <p:bldP spid="64" grpId="0" animBg="1" advAuto="0"/>
      <p:bldP spid="65" grpId="0" animBg="1" advAuto="0"/>
      <p:bldP spid="66" grpId="0" animBg="1" advAuto="0"/>
      <p:bldP spid="68" grpId="0" animBg="1" advAuto="0"/>
      <p:bldP spid="69" grpId="0" animBg="1" advAuto="0"/>
      <p:bldP spid="70" grpId="0" animBg="1" advAuto="0"/>
      <p:bldP spid="72" grpId="0" animBg="1" advAuto="0"/>
      <p:bldP spid="73" grpId="0" animBg="1" advAuto="0"/>
      <p:bldP spid="74" grpId="0" animBg="1" advAuto="0"/>
      <p:bldP spid="75" grpId="0" animBg="1" advAuto="0"/>
      <p:bldP spid="76" grpId="0" animBg="1" advAuto="0"/>
      <p:bldP spid="77" grpId="0" animBg="1" advAuto="0"/>
      <p:bldP spid="78" grpId="0" animBg="1" advAuto="0"/>
      <p:bldP spid="79" grpId="0" animBg="1" advAuto="0"/>
      <p:bldP spid="80" grpId="0" animBg="1" advAuto="0"/>
      <p:bldP spid="82" grpId="0"/>
      <p:bldP spid="83" grpId="0"/>
      <p:bldP spid="84" grpId="0"/>
      <p:bldP spid="85" grpId="0"/>
      <p:bldP spid="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812471" y="3746546"/>
            <a:ext cx="876857" cy="769616"/>
            <a:chOff x="10812471" y="3746546"/>
            <a:chExt cx="876857" cy="769616"/>
          </a:xfrm>
        </p:grpSpPr>
        <p:sp>
          <p:nvSpPr>
            <p:cNvPr id="497" name="Freeform 448"/>
            <p:cNvSpPr>
              <a:spLocks/>
            </p:cNvSpPr>
            <p:nvPr/>
          </p:nvSpPr>
          <p:spPr bwMode="auto">
            <a:xfrm rot="16200000">
              <a:off x="10974121" y="3800955"/>
              <a:ext cx="769616" cy="660798"/>
            </a:xfrm>
            <a:custGeom>
              <a:avLst/>
              <a:gdLst>
                <a:gd name="T0" fmla="*/ 2105 w 2466"/>
                <a:gd name="T1" fmla="*/ 13 h 2118"/>
                <a:gd name="T2" fmla="*/ 1760 w 2466"/>
                <a:gd name="T3" fmla="*/ 358 h 2118"/>
                <a:gd name="T4" fmla="*/ 1978 w 2466"/>
                <a:gd name="T5" fmla="*/ 882 h 2118"/>
                <a:gd name="T6" fmla="*/ 1238 w 2466"/>
                <a:gd name="T7" fmla="*/ 1622 h 2118"/>
                <a:gd name="T8" fmla="*/ 497 w 2466"/>
                <a:gd name="T9" fmla="*/ 882 h 2118"/>
                <a:gd name="T10" fmla="*/ 720 w 2466"/>
                <a:gd name="T11" fmla="*/ 353 h 2118"/>
                <a:gd name="T12" fmla="*/ 374 w 2466"/>
                <a:gd name="T13" fmla="*/ 0 h 2118"/>
                <a:gd name="T14" fmla="*/ 0 w 2466"/>
                <a:gd name="T15" fmla="*/ 884 h 2118"/>
                <a:gd name="T16" fmla="*/ 1233 w 2466"/>
                <a:gd name="T17" fmla="*/ 2118 h 2118"/>
                <a:gd name="T18" fmla="*/ 2466 w 2466"/>
                <a:gd name="T19" fmla="*/ 884 h 2118"/>
                <a:gd name="T20" fmla="*/ 2105 w 2466"/>
                <a:gd name="T21" fmla="*/ 13 h 2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6" h="2118">
                  <a:moveTo>
                    <a:pt x="2105" y="13"/>
                  </a:moveTo>
                  <a:lnTo>
                    <a:pt x="1760" y="358"/>
                  </a:lnTo>
                  <a:cubicBezTo>
                    <a:pt x="1895" y="492"/>
                    <a:pt x="1978" y="677"/>
                    <a:pt x="1978" y="882"/>
                  </a:cubicBezTo>
                  <a:cubicBezTo>
                    <a:pt x="1978" y="1291"/>
                    <a:pt x="1647" y="1622"/>
                    <a:pt x="1238" y="1622"/>
                  </a:cubicBezTo>
                  <a:cubicBezTo>
                    <a:pt x="829" y="1622"/>
                    <a:pt x="497" y="1291"/>
                    <a:pt x="497" y="882"/>
                  </a:cubicBezTo>
                  <a:cubicBezTo>
                    <a:pt x="497" y="675"/>
                    <a:pt x="583" y="487"/>
                    <a:pt x="720" y="353"/>
                  </a:cubicBezTo>
                  <a:lnTo>
                    <a:pt x="374" y="0"/>
                  </a:lnTo>
                  <a:cubicBezTo>
                    <a:pt x="143" y="224"/>
                    <a:pt x="0" y="537"/>
                    <a:pt x="0" y="884"/>
                  </a:cubicBezTo>
                  <a:cubicBezTo>
                    <a:pt x="0" y="1565"/>
                    <a:pt x="552" y="2118"/>
                    <a:pt x="1233" y="2118"/>
                  </a:cubicBezTo>
                  <a:cubicBezTo>
                    <a:pt x="1914" y="2118"/>
                    <a:pt x="2466" y="1565"/>
                    <a:pt x="2466" y="884"/>
                  </a:cubicBezTo>
                  <a:cubicBezTo>
                    <a:pt x="2466" y="544"/>
                    <a:pt x="2328" y="236"/>
                    <a:pt x="2105" y="1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5" name="Freeform 486"/>
            <p:cNvSpPr>
              <a:spLocks noEditPoints="1"/>
            </p:cNvSpPr>
            <p:nvPr/>
          </p:nvSpPr>
          <p:spPr bwMode="auto">
            <a:xfrm rot="16200000">
              <a:off x="10577880" y="4052106"/>
              <a:ext cx="632410" cy="163228"/>
            </a:xfrm>
            <a:custGeom>
              <a:avLst/>
              <a:gdLst>
                <a:gd name="T0" fmla="*/ 1028 w 2028"/>
                <a:gd name="T1" fmla="*/ 137 h 522"/>
                <a:gd name="T2" fmla="*/ 980 w 2028"/>
                <a:gd name="T3" fmla="*/ 88 h 522"/>
                <a:gd name="T4" fmla="*/ 1028 w 2028"/>
                <a:gd name="T5" fmla="*/ 40 h 522"/>
                <a:gd name="T6" fmla="*/ 1077 w 2028"/>
                <a:gd name="T7" fmla="*/ 88 h 522"/>
                <a:gd name="T8" fmla="*/ 1028 w 2028"/>
                <a:gd name="T9" fmla="*/ 137 h 522"/>
                <a:gd name="T10" fmla="*/ 2018 w 2028"/>
                <a:gd name="T11" fmla="*/ 478 h 522"/>
                <a:gd name="T12" fmla="*/ 1115 w 2028"/>
                <a:gd name="T13" fmla="*/ 68 h 522"/>
                <a:gd name="T14" fmla="*/ 1028 w 2028"/>
                <a:gd name="T15" fmla="*/ 0 h 522"/>
                <a:gd name="T16" fmla="*/ 943 w 2028"/>
                <a:gd name="T17" fmla="*/ 66 h 522"/>
                <a:gd name="T18" fmla="*/ 10 w 2028"/>
                <a:gd name="T19" fmla="*/ 481 h 522"/>
                <a:gd name="T20" fmla="*/ 10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8 w 2028"/>
                <a:gd name="T29" fmla="*/ 177 h 522"/>
                <a:gd name="T30" fmla="*/ 1112 w 2028"/>
                <a:gd name="T31" fmla="*/ 116 h 522"/>
                <a:gd name="T32" fmla="*/ 1984 w 2028"/>
                <a:gd name="T33" fmla="*/ 513 h 522"/>
                <a:gd name="T34" fmla="*/ 2018 w 2028"/>
                <a:gd name="T35" fmla="*/ 513 h 522"/>
                <a:gd name="T36" fmla="*/ 2018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8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8" y="40"/>
                  </a:cubicBezTo>
                  <a:cubicBezTo>
                    <a:pt x="1055" y="40"/>
                    <a:pt x="1077" y="62"/>
                    <a:pt x="1077" y="88"/>
                  </a:cubicBezTo>
                  <a:cubicBezTo>
                    <a:pt x="1077" y="115"/>
                    <a:pt x="1055" y="137"/>
                    <a:pt x="1028" y="137"/>
                  </a:cubicBezTo>
                  <a:close/>
                  <a:moveTo>
                    <a:pt x="2018" y="478"/>
                  </a:moveTo>
                  <a:cubicBezTo>
                    <a:pt x="1774" y="235"/>
                    <a:pt x="1456" y="91"/>
                    <a:pt x="1115" y="68"/>
                  </a:cubicBezTo>
                  <a:cubicBezTo>
                    <a:pt x="1105" y="29"/>
                    <a:pt x="1070" y="0"/>
                    <a:pt x="1028" y="0"/>
                  </a:cubicBezTo>
                  <a:cubicBezTo>
                    <a:pt x="987" y="0"/>
                    <a:pt x="953" y="28"/>
                    <a:pt x="943" y="66"/>
                  </a:cubicBezTo>
                  <a:cubicBezTo>
                    <a:pt x="590" y="84"/>
                    <a:pt x="261" y="229"/>
                    <a:pt x="10" y="481"/>
                  </a:cubicBezTo>
                  <a:cubicBezTo>
                    <a:pt x="0" y="490"/>
                    <a:pt x="0" y="505"/>
                    <a:pt x="10" y="515"/>
                  </a:cubicBezTo>
                  <a:cubicBezTo>
                    <a:pt x="14" y="520"/>
                    <a:pt x="21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6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8" y="177"/>
                  </a:cubicBezTo>
                  <a:cubicBezTo>
                    <a:pt x="1067" y="177"/>
                    <a:pt x="1101" y="152"/>
                    <a:pt x="1112" y="116"/>
                  </a:cubicBezTo>
                  <a:cubicBezTo>
                    <a:pt x="1442" y="139"/>
                    <a:pt x="1748" y="278"/>
                    <a:pt x="1984" y="513"/>
                  </a:cubicBezTo>
                  <a:cubicBezTo>
                    <a:pt x="1994" y="522"/>
                    <a:pt x="2009" y="522"/>
                    <a:pt x="2018" y="513"/>
                  </a:cubicBezTo>
                  <a:cubicBezTo>
                    <a:pt x="2028" y="503"/>
                    <a:pt x="2028" y="488"/>
                    <a:pt x="2018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3" name="Oval 512"/>
            <p:cNvSpPr/>
            <p:nvPr/>
          </p:nvSpPr>
          <p:spPr>
            <a:xfrm rot="16200000">
              <a:off x="11139670" y="3951746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812471" y="2883094"/>
            <a:ext cx="876069" cy="769616"/>
            <a:chOff x="10812471" y="2883094"/>
            <a:chExt cx="876069" cy="769616"/>
          </a:xfrm>
        </p:grpSpPr>
        <p:sp>
          <p:nvSpPr>
            <p:cNvPr id="498" name="Freeform 449"/>
            <p:cNvSpPr>
              <a:spLocks/>
            </p:cNvSpPr>
            <p:nvPr/>
          </p:nvSpPr>
          <p:spPr bwMode="auto">
            <a:xfrm rot="16200000">
              <a:off x="10974122" y="2938291"/>
              <a:ext cx="769616" cy="659221"/>
            </a:xfrm>
            <a:custGeom>
              <a:avLst/>
              <a:gdLst>
                <a:gd name="T0" fmla="*/ 2103 w 2466"/>
                <a:gd name="T1" fmla="*/ 5 h 2112"/>
                <a:gd name="T2" fmla="*/ 1755 w 2466"/>
                <a:gd name="T3" fmla="*/ 352 h 2112"/>
                <a:gd name="T4" fmla="*/ 1975 w 2466"/>
                <a:gd name="T5" fmla="*/ 879 h 2112"/>
                <a:gd name="T6" fmla="*/ 1235 w 2466"/>
                <a:gd name="T7" fmla="*/ 1619 h 2112"/>
                <a:gd name="T8" fmla="*/ 494 w 2466"/>
                <a:gd name="T9" fmla="*/ 879 h 2112"/>
                <a:gd name="T10" fmla="*/ 715 w 2466"/>
                <a:gd name="T11" fmla="*/ 352 h 2112"/>
                <a:gd name="T12" fmla="*/ 369 w 2466"/>
                <a:gd name="T13" fmla="*/ 0 h 2112"/>
                <a:gd name="T14" fmla="*/ 0 w 2466"/>
                <a:gd name="T15" fmla="*/ 879 h 2112"/>
                <a:gd name="T16" fmla="*/ 1233 w 2466"/>
                <a:gd name="T17" fmla="*/ 2112 h 2112"/>
                <a:gd name="T18" fmla="*/ 2466 w 2466"/>
                <a:gd name="T19" fmla="*/ 879 h 2112"/>
                <a:gd name="T20" fmla="*/ 2103 w 2466"/>
                <a:gd name="T21" fmla="*/ 5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6" h="2112">
                  <a:moveTo>
                    <a:pt x="2103" y="5"/>
                  </a:moveTo>
                  <a:lnTo>
                    <a:pt x="1755" y="352"/>
                  </a:lnTo>
                  <a:cubicBezTo>
                    <a:pt x="1891" y="487"/>
                    <a:pt x="1975" y="673"/>
                    <a:pt x="1975" y="879"/>
                  </a:cubicBezTo>
                  <a:cubicBezTo>
                    <a:pt x="1975" y="1288"/>
                    <a:pt x="1644" y="1619"/>
                    <a:pt x="1235" y="1619"/>
                  </a:cubicBezTo>
                  <a:cubicBezTo>
                    <a:pt x="826" y="1619"/>
                    <a:pt x="494" y="1288"/>
                    <a:pt x="494" y="879"/>
                  </a:cubicBezTo>
                  <a:cubicBezTo>
                    <a:pt x="494" y="673"/>
                    <a:pt x="579" y="487"/>
                    <a:pt x="715" y="352"/>
                  </a:cubicBezTo>
                  <a:lnTo>
                    <a:pt x="369" y="0"/>
                  </a:lnTo>
                  <a:cubicBezTo>
                    <a:pt x="141" y="224"/>
                    <a:pt x="0" y="535"/>
                    <a:pt x="0" y="879"/>
                  </a:cubicBezTo>
                  <a:cubicBezTo>
                    <a:pt x="0" y="1560"/>
                    <a:pt x="552" y="2112"/>
                    <a:pt x="1233" y="2112"/>
                  </a:cubicBezTo>
                  <a:cubicBezTo>
                    <a:pt x="1914" y="2112"/>
                    <a:pt x="2466" y="1560"/>
                    <a:pt x="2466" y="879"/>
                  </a:cubicBezTo>
                  <a:cubicBezTo>
                    <a:pt x="2466" y="537"/>
                    <a:pt x="2327" y="228"/>
                    <a:pt x="2103" y="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6" name="Freeform 487"/>
            <p:cNvSpPr>
              <a:spLocks noEditPoints="1"/>
            </p:cNvSpPr>
            <p:nvPr/>
          </p:nvSpPr>
          <p:spPr bwMode="auto">
            <a:xfrm rot="16200000">
              <a:off x="10577485" y="3196932"/>
              <a:ext cx="633199" cy="163228"/>
            </a:xfrm>
            <a:custGeom>
              <a:avLst/>
              <a:gdLst>
                <a:gd name="T0" fmla="*/ 1028 w 2028"/>
                <a:gd name="T1" fmla="*/ 137 h 522"/>
                <a:gd name="T2" fmla="*/ 980 w 2028"/>
                <a:gd name="T3" fmla="*/ 88 h 522"/>
                <a:gd name="T4" fmla="*/ 1028 w 2028"/>
                <a:gd name="T5" fmla="*/ 40 h 522"/>
                <a:gd name="T6" fmla="*/ 1076 w 2028"/>
                <a:gd name="T7" fmla="*/ 88 h 522"/>
                <a:gd name="T8" fmla="*/ 1028 w 2028"/>
                <a:gd name="T9" fmla="*/ 137 h 522"/>
                <a:gd name="T10" fmla="*/ 2018 w 2028"/>
                <a:gd name="T11" fmla="*/ 478 h 522"/>
                <a:gd name="T12" fmla="*/ 1114 w 2028"/>
                <a:gd name="T13" fmla="*/ 68 h 522"/>
                <a:gd name="T14" fmla="*/ 1028 w 2028"/>
                <a:gd name="T15" fmla="*/ 0 h 522"/>
                <a:gd name="T16" fmla="*/ 943 w 2028"/>
                <a:gd name="T17" fmla="*/ 66 h 522"/>
                <a:gd name="T18" fmla="*/ 9 w 2028"/>
                <a:gd name="T19" fmla="*/ 481 h 522"/>
                <a:gd name="T20" fmla="*/ 9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8 w 2028"/>
                <a:gd name="T29" fmla="*/ 177 h 522"/>
                <a:gd name="T30" fmla="*/ 1112 w 2028"/>
                <a:gd name="T31" fmla="*/ 116 h 522"/>
                <a:gd name="T32" fmla="*/ 1984 w 2028"/>
                <a:gd name="T33" fmla="*/ 513 h 522"/>
                <a:gd name="T34" fmla="*/ 2018 w 2028"/>
                <a:gd name="T35" fmla="*/ 513 h 522"/>
                <a:gd name="T36" fmla="*/ 2018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8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8" y="40"/>
                  </a:cubicBezTo>
                  <a:cubicBezTo>
                    <a:pt x="1055" y="40"/>
                    <a:pt x="1076" y="62"/>
                    <a:pt x="1076" y="88"/>
                  </a:cubicBezTo>
                  <a:cubicBezTo>
                    <a:pt x="1076" y="115"/>
                    <a:pt x="1055" y="137"/>
                    <a:pt x="1028" y="137"/>
                  </a:cubicBezTo>
                  <a:close/>
                  <a:moveTo>
                    <a:pt x="2018" y="478"/>
                  </a:moveTo>
                  <a:cubicBezTo>
                    <a:pt x="1774" y="235"/>
                    <a:pt x="1456" y="91"/>
                    <a:pt x="1114" y="68"/>
                  </a:cubicBezTo>
                  <a:cubicBezTo>
                    <a:pt x="1105" y="29"/>
                    <a:pt x="1070" y="0"/>
                    <a:pt x="1028" y="0"/>
                  </a:cubicBezTo>
                  <a:cubicBezTo>
                    <a:pt x="987" y="0"/>
                    <a:pt x="953" y="28"/>
                    <a:pt x="943" y="66"/>
                  </a:cubicBezTo>
                  <a:cubicBezTo>
                    <a:pt x="590" y="84"/>
                    <a:pt x="261" y="229"/>
                    <a:pt x="9" y="481"/>
                  </a:cubicBezTo>
                  <a:cubicBezTo>
                    <a:pt x="0" y="490"/>
                    <a:pt x="0" y="505"/>
                    <a:pt x="9" y="515"/>
                  </a:cubicBezTo>
                  <a:cubicBezTo>
                    <a:pt x="14" y="520"/>
                    <a:pt x="20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6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8" y="177"/>
                  </a:cubicBezTo>
                  <a:cubicBezTo>
                    <a:pt x="1067" y="177"/>
                    <a:pt x="1100" y="152"/>
                    <a:pt x="1112" y="116"/>
                  </a:cubicBezTo>
                  <a:cubicBezTo>
                    <a:pt x="1441" y="139"/>
                    <a:pt x="1748" y="278"/>
                    <a:pt x="1984" y="513"/>
                  </a:cubicBezTo>
                  <a:cubicBezTo>
                    <a:pt x="1993" y="522"/>
                    <a:pt x="2009" y="522"/>
                    <a:pt x="2018" y="513"/>
                  </a:cubicBezTo>
                  <a:cubicBezTo>
                    <a:pt x="2028" y="503"/>
                    <a:pt x="2028" y="488"/>
                    <a:pt x="2018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4" name="Oval 513"/>
            <p:cNvSpPr/>
            <p:nvPr/>
          </p:nvSpPr>
          <p:spPr>
            <a:xfrm rot="16200000">
              <a:off x="11139670" y="3089082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812471" y="2029103"/>
            <a:ext cx="876069" cy="769616"/>
            <a:chOff x="10812471" y="2029103"/>
            <a:chExt cx="876069" cy="769616"/>
          </a:xfrm>
        </p:grpSpPr>
        <p:sp>
          <p:nvSpPr>
            <p:cNvPr id="502" name="Freeform 481"/>
            <p:cNvSpPr>
              <a:spLocks/>
            </p:cNvSpPr>
            <p:nvPr/>
          </p:nvSpPr>
          <p:spPr bwMode="auto">
            <a:xfrm rot="16200000">
              <a:off x="10974122" y="2084300"/>
              <a:ext cx="769616" cy="659221"/>
            </a:xfrm>
            <a:custGeom>
              <a:avLst/>
              <a:gdLst>
                <a:gd name="T0" fmla="*/ 2103 w 2467"/>
                <a:gd name="T1" fmla="*/ 5 h 2112"/>
                <a:gd name="T2" fmla="*/ 1755 w 2467"/>
                <a:gd name="T3" fmla="*/ 352 h 2112"/>
                <a:gd name="T4" fmla="*/ 1976 w 2467"/>
                <a:gd name="T5" fmla="*/ 879 h 2112"/>
                <a:gd name="T6" fmla="*/ 1235 w 2467"/>
                <a:gd name="T7" fmla="*/ 1619 h 2112"/>
                <a:gd name="T8" fmla="*/ 495 w 2467"/>
                <a:gd name="T9" fmla="*/ 879 h 2112"/>
                <a:gd name="T10" fmla="*/ 715 w 2467"/>
                <a:gd name="T11" fmla="*/ 352 h 2112"/>
                <a:gd name="T12" fmla="*/ 369 w 2467"/>
                <a:gd name="T13" fmla="*/ 0 h 2112"/>
                <a:gd name="T14" fmla="*/ 0 w 2467"/>
                <a:gd name="T15" fmla="*/ 879 h 2112"/>
                <a:gd name="T16" fmla="*/ 1234 w 2467"/>
                <a:gd name="T17" fmla="*/ 2112 h 2112"/>
                <a:gd name="T18" fmla="*/ 2467 w 2467"/>
                <a:gd name="T19" fmla="*/ 879 h 2112"/>
                <a:gd name="T20" fmla="*/ 2103 w 2467"/>
                <a:gd name="T21" fmla="*/ 5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7" h="2112">
                  <a:moveTo>
                    <a:pt x="2103" y="5"/>
                  </a:moveTo>
                  <a:lnTo>
                    <a:pt x="1755" y="352"/>
                  </a:lnTo>
                  <a:cubicBezTo>
                    <a:pt x="1891" y="487"/>
                    <a:pt x="1976" y="673"/>
                    <a:pt x="1976" y="879"/>
                  </a:cubicBezTo>
                  <a:cubicBezTo>
                    <a:pt x="1976" y="1288"/>
                    <a:pt x="1644" y="1619"/>
                    <a:pt x="1235" y="1619"/>
                  </a:cubicBezTo>
                  <a:cubicBezTo>
                    <a:pt x="826" y="1619"/>
                    <a:pt x="495" y="1288"/>
                    <a:pt x="495" y="879"/>
                  </a:cubicBezTo>
                  <a:cubicBezTo>
                    <a:pt x="495" y="673"/>
                    <a:pt x="579" y="487"/>
                    <a:pt x="715" y="352"/>
                  </a:cubicBezTo>
                  <a:lnTo>
                    <a:pt x="369" y="0"/>
                  </a:lnTo>
                  <a:cubicBezTo>
                    <a:pt x="142" y="224"/>
                    <a:pt x="0" y="535"/>
                    <a:pt x="0" y="879"/>
                  </a:cubicBezTo>
                  <a:cubicBezTo>
                    <a:pt x="0" y="1560"/>
                    <a:pt x="553" y="2112"/>
                    <a:pt x="1234" y="2112"/>
                  </a:cubicBezTo>
                  <a:cubicBezTo>
                    <a:pt x="1915" y="2112"/>
                    <a:pt x="2467" y="1560"/>
                    <a:pt x="2467" y="879"/>
                  </a:cubicBezTo>
                  <a:cubicBezTo>
                    <a:pt x="2467" y="537"/>
                    <a:pt x="2328" y="228"/>
                    <a:pt x="2103" y="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8" name="Freeform 489"/>
            <p:cNvSpPr>
              <a:spLocks noEditPoints="1"/>
            </p:cNvSpPr>
            <p:nvPr/>
          </p:nvSpPr>
          <p:spPr bwMode="auto">
            <a:xfrm rot="16200000">
              <a:off x="10577880" y="2343336"/>
              <a:ext cx="632410" cy="163228"/>
            </a:xfrm>
            <a:custGeom>
              <a:avLst/>
              <a:gdLst>
                <a:gd name="T0" fmla="*/ 1029 w 2028"/>
                <a:gd name="T1" fmla="*/ 137 h 522"/>
                <a:gd name="T2" fmla="*/ 980 w 2028"/>
                <a:gd name="T3" fmla="*/ 88 h 522"/>
                <a:gd name="T4" fmla="*/ 1029 w 2028"/>
                <a:gd name="T5" fmla="*/ 40 h 522"/>
                <a:gd name="T6" fmla="*/ 1077 w 2028"/>
                <a:gd name="T7" fmla="*/ 88 h 522"/>
                <a:gd name="T8" fmla="*/ 1029 w 2028"/>
                <a:gd name="T9" fmla="*/ 137 h 522"/>
                <a:gd name="T10" fmla="*/ 2019 w 2028"/>
                <a:gd name="T11" fmla="*/ 478 h 522"/>
                <a:gd name="T12" fmla="*/ 1115 w 2028"/>
                <a:gd name="T13" fmla="*/ 68 h 522"/>
                <a:gd name="T14" fmla="*/ 1029 w 2028"/>
                <a:gd name="T15" fmla="*/ 0 h 522"/>
                <a:gd name="T16" fmla="*/ 943 w 2028"/>
                <a:gd name="T17" fmla="*/ 66 h 522"/>
                <a:gd name="T18" fmla="*/ 10 w 2028"/>
                <a:gd name="T19" fmla="*/ 481 h 522"/>
                <a:gd name="T20" fmla="*/ 10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9 w 2028"/>
                <a:gd name="T29" fmla="*/ 177 h 522"/>
                <a:gd name="T30" fmla="*/ 1113 w 2028"/>
                <a:gd name="T31" fmla="*/ 116 h 522"/>
                <a:gd name="T32" fmla="*/ 1984 w 2028"/>
                <a:gd name="T33" fmla="*/ 513 h 522"/>
                <a:gd name="T34" fmla="*/ 2019 w 2028"/>
                <a:gd name="T35" fmla="*/ 513 h 522"/>
                <a:gd name="T36" fmla="*/ 2019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9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9" y="40"/>
                  </a:cubicBezTo>
                  <a:cubicBezTo>
                    <a:pt x="1055" y="40"/>
                    <a:pt x="1077" y="62"/>
                    <a:pt x="1077" y="88"/>
                  </a:cubicBezTo>
                  <a:cubicBezTo>
                    <a:pt x="1077" y="115"/>
                    <a:pt x="1055" y="137"/>
                    <a:pt x="1029" y="137"/>
                  </a:cubicBezTo>
                  <a:close/>
                  <a:moveTo>
                    <a:pt x="2019" y="478"/>
                  </a:moveTo>
                  <a:cubicBezTo>
                    <a:pt x="1774" y="235"/>
                    <a:pt x="1456" y="91"/>
                    <a:pt x="1115" y="68"/>
                  </a:cubicBezTo>
                  <a:cubicBezTo>
                    <a:pt x="1105" y="29"/>
                    <a:pt x="1070" y="0"/>
                    <a:pt x="1029" y="0"/>
                  </a:cubicBezTo>
                  <a:cubicBezTo>
                    <a:pt x="988" y="0"/>
                    <a:pt x="953" y="28"/>
                    <a:pt x="943" y="66"/>
                  </a:cubicBezTo>
                  <a:cubicBezTo>
                    <a:pt x="590" y="84"/>
                    <a:pt x="261" y="229"/>
                    <a:pt x="10" y="481"/>
                  </a:cubicBezTo>
                  <a:cubicBezTo>
                    <a:pt x="0" y="490"/>
                    <a:pt x="0" y="505"/>
                    <a:pt x="10" y="515"/>
                  </a:cubicBezTo>
                  <a:cubicBezTo>
                    <a:pt x="15" y="520"/>
                    <a:pt x="21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7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9" y="177"/>
                  </a:cubicBezTo>
                  <a:cubicBezTo>
                    <a:pt x="1068" y="177"/>
                    <a:pt x="1101" y="152"/>
                    <a:pt x="1113" y="116"/>
                  </a:cubicBezTo>
                  <a:cubicBezTo>
                    <a:pt x="1442" y="139"/>
                    <a:pt x="1748" y="278"/>
                    <a:pt x="1984" y="513"/>
                  </a:cubicBezTo>
                  <a:cubicBezTo>
                    <a:pt x="1994" y="522"/>
                    <a:pt x="2009" y="522"/>
                    <a:pt x="2019" y="513"/>
                  </a:cubicBezTo>
                  <a:cubicBezTo>
                    <a:pt x="2028" y="503"/>
                    <a:pt x="2028" y="488"/>
                    <a:pt x="2019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5" name="Oval 514"/>
            <p:cNvSpPr/>
            <p:nvPr/>
          </p:nvSpPr>
          <p:spPr>
            <a:xfrm rot="16200000">
              <a:off x="11139670" y="2235092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4"/>
          <a:stretch/>
        </p:blipFill>
        <p:spPr>
          <a:xfrm>
            <a:off x="10620081" y="506431"/>
            <a:ext cx="1069247" cy="1044806"/>
          </a:xfrm>
          <a:prstGeom prst="rect">
            <a:avLst/>
          </a:prstGeom>
        </p:spPr>
      </p:pic>
      <p:sp>
        <p:nvSpPr>
          <p:cNvPr id="46" name="TextBox 14"/>
          <p:cNvSpPr txBox="1">
            <a:spLocks noChangeArrowheads="1"/>
          </p:cNvSpPr>
          <p:nvPr/>
        </p:nvSpPr>
        <p:spPr bwMode="auto">
          <a:xfrm>
            <a:off x="6397264" y="727222"/>
            <a:ext cx="4497607" cy="83099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موانع و محدودیت‌های موجود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4307568" y="2094893"/>
            <a:ext cx="630933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عدم اطلاع سازندگان از مشخصات فنی تدوین شده این نوع مودم 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3825025" y="3817515"/>
            <a:ext cx="67918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وجود انواع کنتورهای دیجیتال با مدل داده های متفاوت در شبکه توزیع برق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4830468" y="2843726"/>
            <a:ext cx="578643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>
              <a:lnSpc>
                <a:spcPct val="150000"/>
              </a:lnSpc>
            </a:pPr>
            <a:r>
              <a:rPr lang="fa-IR" sz="2000" b="1" dirty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نیاز به آشنایی با پروتکل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DLMS/COSEM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19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525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1" grpId="0"/>
      <p:bldP spid="22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056" y="814649"/>
            <a:ext cx="744794" cy="762001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45" name="Double Arrow"/>
          <p:cNvSpPr/>
          <p:nvPr/>
        </p:nvSpPr>
        <p:spPr>
          <a:xfrm>
            <a:off x="1638837" y="1996986"/>
            <a:ext cx="9166537" cy="901724"/>
          </a:xfrm>
          <a:prstGeom prst="leftRightArrow">
            <a:avLst>
              <a:gd name="adj1" fmla="val 96987"/>
              <a:gd name="adj2" fmla="val 35796"/>
            </a:avLst>
          </a:prstGeom>
          <a:gradFill>
            <a:gsLst>
              <a:gs pos="2419">
                <a:srgbClr val="FF8A00"/>
              </a:gs>
              <a:gs pos="29316">
                <a:srgbClr val="FFBA02"/>
              </a:gs>
              <a:gs pos="100000">
                <a:srgbClr val="FFEA03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 sz="2400">
              <a:cs typeface="B Titr" panose="00000700000000000000" pitchFamily="2" charset="-78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2156660" y="2268705"/>
            <a:ext cx="112721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100"/>
            </a:lvl1pPr>
          </a:lstStyle>
          <a:p>
            <a:r>
              <a:rPr lang="fa-IR" sz="2400" dirty="0" smtClean="0">
                <a:cs typeface="B Titr" panose="00000700000000000000" pitchFamily="2" charset="-78"/>
              </a:rPr>
              <a:t>1</a:t>
            </a:r>
            <a:endParaRPr sz="2400" dirty="0">
              <a:cs typeface="B Titr" panose="00000700000000000000" pitchFamily="2" charset="-78"/>
            </a:endParaRPr>
          </a:p>
        </p:txBody>
      </p:sp>
      <p:sp>
        <p:nvSpPr>
          <p:cNvPr id="53" name="Double Arrow"/>
          <p:cNvSpPr/>
          <p:nvPr/>
        </p:nvSpPr>
        <p:spPr>
          <a:xfrm>
            <a:off x="1641022" y="2926527"/>
            <a:ext cx="9164352" cy="901724"/>
          </a:xfrm>
          <a:prstGeom prst="leftRightArrow">
            <a:avLst>
              <a:gd name="adj1" fmla="val 96987"/>
              <a:gd name="adj2" fmla="val 35796"/>
            </a:avLst>
          </a:prstGeom>
          <a:gradFill>
            <a:gsLst>
              <a:gs pos="2716">
                <a:srgbClr val="FF0D3B"/>
              </a:gs>
              <a:gs pos="57310">
                <a:srgbClr val="FA0C51"/>
              </a:gs>
              <a:gs pos="100000">
                <a:srgbClr val="F50B67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 sz="2400">
              <a:cs typeface="B Titr" panose="00000700000000000000" pitchFamily="2" charset="-78"/>
            </a:endParaRPr>
          </a:p>
        </p:txBody>
      </p:sp>
      <p:sp>
        <p:nvSpPr>
          <p:cNvPr id="60" name="TextBox 52"/>
          <p:cNvSpPr txBox="1"/>
          <p:nvPr/>
        </p:nvSpPr>
        <p:spPr>
          <a:xfrm>
            <a:off x="2184160" y="3112279"/>
            <a:ext cx="112721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100"/>
            </a:lvl1pPr>
          </a:lstStyle>
          <a:p>
            <a:r>
              <a:rPr lang="fa-IR" sz="2400" dirty="0" smtClean="0">
                <a:cs typeface="B Titr" panose="00000700000000000000" pitchFamily="2" charset="-78"/>
              </a:rPr>
              <a:t>2</a:t>
            </a:r>
            <a:endParaRPr sz="2400" dirty="0">
              <a:cs typeface="B Titr" panose="00000700000000000000" pitchFamily="2" charset="-78"/>
            </a:endParaRPr>
          </a:p>
        </p:txBody>
      </p:sp>
      <p:sp>
        <p:nvSpPr>
          <p:cNvPr id="61" name="Double Arrow"/>
          <p:cNvSpPr/>
          <p:nvPr/>
        </p:nvSpPr>
        <p:spPr>
          <a:xfrm>
            <a:off x="1641022" y="3834770"/>
            <a:ext cx="9164352" cy="901724"/>
          </a:xfrm>
          <a:prstGeom prst="leftRightArrow">
            <a:avLst>
              <a:gd name="adj1" fmla="val 96987"/>
              <a:gd name="adj2" fmla="val 35796"/>
            </a:avLst>
          </a:prstGeom>
          <a:gradFill>
            <a:gsLst>
              <a:gs pos="1890">
                <a:srgbClr val="FF2A70"/>
              </a:gs>
              <a:gs pos="64135">
                <a:srgbClr val="E1359B"/>
              </a:gs>
              <a:gs pos="98899">
                <a:srgbClr val="C23FC6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 sz="2400">
              <a:cs typeface="B Titr" panose="00000700000000000000" pitchFamily="2" charset="-78"/>
            </a:endParaRPr>
          </a:p>
        </p:txBody>
      </p:sp>
      <p:sp>
        <p:nvSpPr>
          <p:cNvPr id="68" name="TextBox 52"/>
          <p:cNvSpPr txBox="1"/>
          <p:nvPr/>
        </p:nvSpPr>
        <p:spPr>
          <a:xfrm>
            <a:off x="2207217" y="4054800"/>
            <a:ext cx="112721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100"/>
            </a:lvl1pPr>
          </a:lstStyle>
          <a:p>
            <a:r>
              <a:rPr lang="fa-IR" sz="2400" dirty="0" smtClean="0">
                <a:cs typeface="B Titr" panose="00000700000000000000" pitchFamily="2" charset="-78"/>
              </a:rPr>
              <a:t>3</a:t>
            </a:r>
            <a:endParaRPr sz="2400" dirty="0">
              <a:cs typeface="B Titr" panose="00000700000000000000" pitchFamily="2" charset="-78"/>
            </a:endParaRPr>
          </a:p>
        </p:txBody>
      </p:sp>
      <p:sp>
        <p:nvSpPr>
          <p:cNvPr id="69" name="Double Arrow"/>
          <p:cNvSpPr/>
          <p:nvPr/>
        </p:nvSpPr>
        <p:spPr>
          <a:xfrm>
            <a:off x="1568546" y="4770830"/>
            <a:ext cx="9236828" cy="901724"/>
          </a:xfrm>
          <a:prstGeom prst="leftRightArrow">
            <a:avLst>
              <a:gd name="adj1" fmla="val 96987"/>
              <a:gd name="adj2" fmla="val 35796"/>
            </a:avLst>
          </a:prstGeom>
          <a:gradFill>
            <a:gsLst>
              <a:gs pos="1890">
                <a:srgbClr val="3D8CF2"/>
              </a:gs>
              <a:gs pos="48412">
                <a:srgbClr val="1FA8CF"/>
              </a:gs>
              <a:gs pos="98899">
                <a:srgbClr val="00C4AC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 sz="2400">
              <a:cs typeface="B Titr" panose="00000700000000000000" pitchFamily="2" charset="-78"/>
            </a:endParaRPr>
          </a:p>
        </p:txBody>
      </p:sp>
      <p:sp>
        <p:nvSpPr>
          <p:cNvPr id="76" name="TextBox 52"/>
          <p:cNvSpPr txBox="1"/>
          <p:nvPr/>
        </p:nvSpPr>
        <p:spPr>
          <a:xfrm>
            <a:off x="2184160" y="5054746"/>
            <a:ext cx="112721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100"/>
            </a:lvl1pPr>
          </a:lstStyle>
          <a:p>
            <a:r>
              <a:rPr lang="fa-IR" sz="2400" dirty="0" smtClean="0">
                <a:cs typeface="B Titr" panose="00000700000000000000" pitchFamily="2" charset="-78"/>
              </a:rPr>
              <a:t>4</a:t>
            </a:r>
            <a:endParaRPr sz="2400" dirty="0">
              <a:cs typeface="B Titr" panose="00000700000000000000" pitchFamily="2" charset="-78"/>
            </a:endParaRPr>
          </a:p>
        </p:txBody>
      </p:sp>
      <p:pic>
        <p:nvPicPr>
          <p:cNvPr id="81" name="Light bulb" descr="Light bulb"/>
          <p:cNvPicPr>
            <a:picLocks noChangeAspect="1"/>
          </p:cNvPicPr>
          <p:nvPr/>
        </p:nvPicPr>
        <p:blipFill>
          <a:blip r:embed="rId3">
            <a:extLst/>
          </a:blip>
          <a:srcRect l="8413" r="51154" b="3282"/>
          <a:stretch>
            <a:fillRect/>
          </a:stretch>
        </p:blipFill>
        <p:spPr>
          <a:xfrm>
            <a:off x="609596" y="1907428"/>
            <a:ext cx="1206417" cy="42947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3" name="TextBox 14"/>
          <p:cNvSpPr txBox="1">
            <a:spLocks noChangeArrowheads="1"/>
          </p:cNvSpPr>
          <p:nvPr/>
        </p:nvSpPr>
        <p:spPr bwMode="auto">
          <a:xfrm>
            <a:off x="8054482" y="749961"/>
            <a:ext cx="3284537" cy="83099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a-IR" sz="32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الزامات فنی</a:t>
            </a:r>
            <a:endParaRPr lang="fa-IR" sz="3200" dirty="0">
              <a:solidFill>
                <a:srgbClr val="954F72"/>
              </a:solidFill>
              <a:latin typeface="Raleway"/>
              <a:cs typeface="B Titr" panose="00000700000000000000" pitchFamily="2" charset="-78"/>
            </a:endParaRPr>
          </a:p>
        </p:txBody>
      </p:sp>
      <p:sp>
        <p:nvSpPr>
          <p:cNvPr id="84" name="Rectangle 7"/>
          <p:cNvSpPr>
            <a:spLocks noChangeArrowheads="1"/>
          </p:cNvSpPr>
          <p:nvPr/>
        </p:nvSpPr>
        <p:spPr bwMode="auto">
          <a:xfrm>
            <a:off x="1929154" y="2170849"/>
            <a:ext cx="87345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latin typeface="Calibri" panose="020F0502020204030204" pitchFamily="34" charset="0"/>
                <a:cs typeface="B Nazanin" panose="00000400000000000000" pitchFamily="2" charset="-78"/>
              </a:rPr>
              <a:t>دستورالعمل تعيين الزامات، معيارهاي ارزيابي فني و آزمون‌هاي مودم‌ کنتورهای هوشمند فهام2</a:t>
            </a:r>
          </a:p>
        </p:txBody>
      </p:sp>
      <p:sp>
        <p:nvSpPr>
          <p:cNvPr id="85" name="Rectangle 7"/>
          <p:cNvSpPr>
            <a:spLocks noChangeArrowheads="1"/>
          </p:cNvSpPr>
          <p:nvPr/>
        </p:nvSpPr>
        <p:spPr bwMode="auto">
          <a:xfrm>
            <a:off x="2847439" y="3834770"/>
            <a:ext cx="642655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latin typeface="Calibri" panose="020F0502020204030204" pitchFamily="34" charset="0"/>
                <a:cs typeface="B Nazanin" panose="00000400000000000000" pitchFamily="2" charset="-78"/>
              </a:rPr>
              <a:t>دستورالعمل تعيين الزامات، معيارهاي ارزيابي فني و آزمون‌هاي کنتورهای هوشمند تک فاز و سه فاز اتصال مستقیم - فهام2</a:t>
            </a:r>
          </a:p>
        </p:txBody>
      </p:sp>
      <p:sp>
        <p:nvSpPr>
          <p:cNvPr id="86" name="Rectangle 7"/>
          <p:cNvSpPr>
            <a:spLocks noChangeArrowheads="1"/>
          </p:cNvSpPr>
          <p:nvPr/>
        </p:nvSpPr>
        <p:spPr bwMode="auto">
          <a:xfrm>
            <a:off x="4002592" y="3098590"/>
            <a:ext cx="37891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latin typeface="Calibri" panose="020F0502020204030204" pitchFamily="34" charset="0"/>
                <a:cs typeface="B Nazanin" panose="00000400000000000000" pitchFamily="2" charset="-78"/>
              </a:rPr>
              <a:t>استانداردهای انتقال و تبادل اطلاعات </a:t>
            </a:r>
          </a:p>
        </p:txBody>
      </p:sp>
      <p:sp>
        <p:nvSpPr>
          <p:cNvPr id="87" name="Rectangle 7"/>
          <p:cNvSpPr>
            <a:spLocks noChangeArrowheads="1"/>
          </p:cNvSpPr>
          <p:nvPr/>
        </p:nvSpPr>
        <p:spPr bwMode="auto">
          <a:xfrm>
            <a:off x="1638837" y="4943518"/>
            <a:ext cx="8815231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سند قابلیت همکاری کنتورهای فهام (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FAHAM Interoperability Documents  (FID2,V1.2)</a:t>
            </a:r>
            <a:r>
              <a:rPr lang="fa-IR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)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19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3185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4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 advAuto="0"/>
      <p:bldP spid="52" grpId="0" animBg="1" advAuto="0"/>
      <p:bldP spid="53" grpId="0" animBg="1" advAuto="0"/>
      <p:bldP spid="60" grpId="0" animBg="1" advAuto="0"/>
      <p:bldP spid="61" grpId="0" animBg="1" advAuto="0"/>
      <p:bldP spid="68" grpId="0" animBg="1" advAuto="0"/>
      <p:bldP spid="69" grpId="0" animBg="1" advAuto="0"/>
      <p:bldP spid="76" grpId="0" animBg="1" advAuto="0"/>
      <p:bldP spid="81" grpId="0" animBg="1" advAuto="0"/>
      <p:bldP spid="84" grpId="0"/>
      <p:bldP spid="85" grpId="0"/>
      <p:bldP spid="86" grpId="0"/>
      <p:bldP spid="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/>
          </p:cNvPr>
          <p:cNvSpPr txBox="1"/>
          <p:nvPr/>
        </p:nvSpPr>
        <p:spPr>
          <a:xfrm>
            <a:off x="5091113" y="506639"/>
            <a:ext cx="6604000" cy="76993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altLang="ko-KR" sz="4400" b="1" spc="300" dirty="0">
                <a:solidFill>
                  <a:schemeClr val="accent2"/>
                </a:solidFill>
                <a:latin typeface="+mn-lt"/>
                <a:ea typeface="+mn-ea"/>
                <a:cs typeface="B Mitra" panose="00000400000000000000" pitchFamily="2" charset="-78"/>
              </a:rPr>
              <a:t>فهرست</a:t>
            </a:r>
            <a:r>
              <a:rPr lang="fa-IR" altLang="ko-KR" sz="4400" b="1" dirty="0">
                <a:solidFill>
                  <a:schemeClr val="accent2"/>
                </a:solidFill>
                <a:latin typeface="+mn-lt"/>
                <a:ea typeface="+mn-ea"/>
                <a:cs typeface="B Mitra" panose="00000400000000000000" pitchFamily="2" charset="-78"/>
              </a:rPr>
              <a:t> نیازها</a:t>
            </a:r>
            <a:endParaRPr lang="ko-KR" altLang="en-US" sz="4400" b="1" dirty="0">
              <a:solidFill>
                <a:schemeClr val="accent6"/>
              </a:solidFill>
              <a:latin typeface="+mn-lt"/>
              <a:ea typeface="+mn-ea"/>
              <a:cs typeface="B Mitra" panose="00000400000000000000" pitchFamily="2" charset="-78"/>
            </a:endParaRPr>
          </a:p>
        </p:txBody>
      </p:sp>
      <p:sp>
        <p:nvSpPr>
          <p:cNvPr id="24" name="TextBox 23">
            <a:extLst/>
          </p:cNvPr>
          <p:cNvSpPr txBox="1"/>
          <p:nvPr/>
        </p:nvSpPr>
        <p:spPr bwMode="auto">
          <a:xfrm>
            <a:off x="3163888" y="1943326"/>
            <a:ext cx="7742237" cy="3984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342900" indent="-342900" algn="r" rtl="1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a-IR" sz="2000" kern="0" dirty="0" smtClean="0">
                <a:solidFill>
                  <a:srgbClr val="5DD5FF"/>
                </a:solidFill>
                <a:latin typeface="Calibri"/>
                <a:cs typeface="B Titr" panose="00000700000000000000" pitchFamily="2" charset="-78"/>
              </a:rPr>
              <a:t>آنالایزر کیفیت توان</a:t>
            </a:r>
            <a:endParaRPr lang="fa-IR" sz="2000" kern="0" dirty="0">
              <a:solidFill>
                <a:srgbClr val="5DD5FF"/>
              </a:solidFill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28" name="TextBox 27">
            <a:extLst/>
          </p:cNvPr>
          <p:cNvSpPr txBox="1"/>
          <p:nvPr/>
        </p:nvSpPr>
        <p:spPr bwMode="auto">
          <a:xfrm>
            <a:off x="3163888" y="2657703"/>
            <a:ext cx="7742237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342900" indent="-342900" algn="r" rtl="1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a-IR" sz="2000" b="1" kern="0" dirty="0" smtClean="0">
                <a:solidFill>
                  <a:srgbClr val="92D050"/>
                </a:solidFill>
                <a:latin typeface="Calibri"/>
                <a:cs typeface="B Titr" panose="00000700000000000000" pitchFamily="2" charset="-78"/>
              </a:rPr>
              <a:t>نشانگر خطا</a:t>
            </a:r>
            <a:endParaRPr lang="fa-IR" sz="2000" b="1" kern="0" dirty="0">
              <a:solidFill>
                <a:srgbClr val="92D050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33" name="TextBox 32">
            <a:extLst/>
          </p:cNvPr>
          <p:cNvSpPr txBox="1"/>
          <p:nvPr/>
        </p:nvSpPr>
        <p:spPr bwMode="auto">
          <a:xfrm>
            <a:off x="3163888" y="3383187"/>
            <a:ext cx="7742237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342900" indent="-342900" algn="r" rtl="1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a-IR" sz="2000" kern="0" dirty="0" smtClean="0">
                <a:solidFill>
                  <a:srgbClr val="7030A0"/>
                </a:solidFill>
                <a:latin typeface="Calibri"/>
                <a:cs typeface="B Titr" panose="00000700000000000000" pitchFamily="2" charset="-78"/>
              </a:rPr>
              <a:t>درایور چراغ های </a:t>
            </a:r>
            <a:r>
              <a:rPr lang="en-US" sz="2000" kern="0" dirty="0" smtClean="0">
                <a:solidFill>
                  <a:srgbClr val="7030A0"/>
                </a:solidFill>
                <a:latin typeface="Calibri"/>
                <a:cs typeface="B Titr" panose="00000700000000000000" pitchFamily="2" charset="-78"/>
              </a:rPr>
              <a:t>LED</a:t>
            </a:r>
            <a:endParaRPr lang="fa-IR" sz="2000" kern="0" dirty="0">
              <a:solidFill>
                <a:srgbClr val="7030A0"/>
              </a:solidFill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39" name="TextBox 38">
            <a:extLst/>
          </p:cNvPr>
          <p:cNvSpPr txBox="1"/>
          <p:nvPr/>
        </p:nvSpPr>
        <p:spPr bwMode="auto">
          <a:xfrm>
            <a:off x="3163888" y="4086454"/>
            <a:ext cx="7742237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342900" indent="-342900" algn="r" rtl="1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a-IR" sz="2000" kern="0" dirty="0" smtClean="0">
                <a:solidFill>
                  <a:srgbClr val="C00000"/>
                </a:solidFill>
                <a:latin typeface="Calibri"/>
                <a:ea typeface="+mn-ea"/>
                <a:cs typeface="B Titr" panose="00000700000000000000" pitchFamily="2" charset="-78"/>
              </a:rPr>
              <a:t>مودم فهام 2</a:t>
            </a:r>
            <a:endParaRPr lang="fa-IR" sz="2000" kern="0" dirty="0">
              <a:solidFill>
                <a:srgbClr val="C00000"/>
              </a:solidFill>
              <a:latin typeface="Calibri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90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79E81B6-D43F-4CF7-9AFD-D6DD9A0D4AD0}"/>
              </a:ext>
            </a:extLst>
          </p:cNvPr>
          <p:cNvSpPr txBox="1"/>
          <p:nvPr/>
        </p:nvSpPr>
        <p:spPr>
          <a:xfrm>
            <a:off x="690120" y="4302326"/>
            <a:ext cx="4331369" cy="2308324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endParaRPr lang="en-US" altLang="ko-KR" sz="7200" b="1" dirty="0">
              <a:solidFill>
                <a:srgbClr val="FEDE00"/>
              </a:solidFill>
              <a:effectLst>
                <a:reflection blurRad="6350" stA="60000" endA="900" endPos="60000" dist="60007" dir="5400000" sy="-100000" algn="bl" rotWithShape="0"/>
              </a:effectLst>
              <a:latin typeface="Calibri Light"/>
              <a:cs typeface="B Titr" panose="00000700000000000000" pitchFamily="2" charset="-78"/>
            </a:endParaRPr>
          </a:p>
          <a:p>
            <a:pPr algn="ctr">
              <a:defRPr/>
            </a:pPr>
            <a:r>
              <a:rPr lang="fa-IR" altLang="ko-KR" sz="7200" b="1" dirty="0">
                <a:solidFill>
                  <a:srgbClr val="FEDE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Calibri Light"/>
                <a:cs typeface="B Titr" panose="00000700000000000000" pitchFamily="2" charset="-78"/>
              </a:rPr>
              <a:t>با تشکر</a:t>
            </a:r>
            <a:endParaRPr lang="ko-KR" altLang="en-US" sz="7200" b="1" dirty="0">
              <a:solidFill>
                <a:srgbClr val="FEDE00"/>
              </a:solidFill>
              <a:effectLst>
                <a:reflection blurRad="6350" stA="60000" endA="900" endPos="60000" dist="60007" dir="5400000" sy="-100000" algn="bl" rotWithShape="0"/>
              </a:effectLst>
              <a:latin typeface="Calibri Light"/>
              <a:cs typeface="B Titr" panose="00000700000000000000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1074511" y="445047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sz="2000" b="1" dirty="0">
                <a:solidFill>
                  <a:prstClr val="white"/>
                </a:solidFill>
                <a:latin typeface="Calibri Light"/>
                <a:cs typeface="B Nazanin" panose="00000400000000000000" pitchFamily="2" charset="-78"/>
              </a:rPr>
              <a:t>02188398543 - 02188398563</a:t>
            </a:r>
            <a:endParaRPr lang="en-US" sz="2000" b="1" dirty="0">
              <a:solidFill>
                <a:prstClr val="white"/>
              </a:solidFill>
              <a:latin typeface="Calibri Light"/>
              <a:cs typeface="B Nazanin" panose="00000400000000000000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36044" y="1433836"/>
            <a:ext cx="25800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2000" b="1" dirty="0">
                <a:solidFill>
                  <a:prstClr val="white"/>
                </a:solidFill>
                <a:latin typeface="Calibri Light"/>
                <a:cs typeface="Myriad عربي" panose="01010101010101010101" pitchFamily="50" charset="-78"/>
              </a:rPr>
              <a:t>www.boomerangtt.com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188" y="2325278"/>
            <a:ext cx="581446" cy="581446"/>
          </a:xfrm>
          <a:prstGeom prst="ellipse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1736044" y="2439381"/>
            <a:ext cx="1510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latin typeface="Calibri Light"/>
                <a:cs typeface="Myriad عربي" panose="01010101010101010101" pitchFamily="50" charset="-78"/>
              </a:rPr>
              <a:t>boomerangtt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736044" y="3444926"/>
            <a:ext cx="1510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latin typeface="Calibri Light"/>
                <a:cs typeface="Myriad عربي" panose="01010101010101010101" pitchFamily="50" charset="-78"/>
              </a:rPr>
              <a:t>boomerangtt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03" t="18659" r="21136" b="21144"/>
          <a:stretch/>
        </p:blipFill>
        <p:spPr>
          <a:xfrm>
            <a:off x="816476" y="1318804"/>
            <a:ext cx="574158" cy="599396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90" b="98621" l="690" r="100000"/>
                    </a14:imgEffect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2129" y="4400337"/>
            <a:ext cx="603619" cy="6036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9" t="14649" r="17630" b="15919"/>
          <a:stretch/>
        </p:blipFill>
        <p:spPr>
          <a:xfrm>
            <a:off x="816476" y="3319956"/>
            <a:ext cx="619272" cy="61927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521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5" b="76852" l="3300" r="98000">
                        <a14:foregroundMark x1="79000" y1="40278" x2="84900" y2="31481"/>
                        <a14:foregroundMark x1="63900" y1="42685" x2="63600" y2="29352"/>
                        <a14:foregroundMark x1="54800" y1="39074" x2="55400" y2="30000"/>
                        <a14:foregroundMark x1="62000" y1="14167" x2="62000" y2="14167"/>
                        <a14:foregroundMark x1="78300" y1="14167" x2="78300" y2="14167"/>
                        <a14:foregroundMark x1="75400" y1="45741" x2="75400" y2="45741"/>
                        <a14:foregroundMark x1="85200" y1="65185" x2="85200" y2="65185"/>
                        <a14:foregroundMark x1="73400" y1="63611" x2="73400" y2="63611"/>
                        <a14:foregroundMark x1="19100" y1="60000" x2="54100" y2="6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43"/>
          <a:stretch/>
        </p:blipFill>
        <p:spPr>
          <a:xfrm>
            <a:off x="10166898" y="362773"/>
            <a:ext cx="1454198" cy="1175657"/>
          </a:xfrm>
          <a:prstGeom prst="rect">
            <a:avLst/>
          </a:prstGeom>
        </p:spPr>
      </p:pic>
      <p:sp>
        <p:nvSpPr>
          <p:cNvPr id="342" name="Diamond 341"/>
          <p:cNvSpPr/>
          <p:nvPr/>
        </p:nvSpPr>
        <p:spPr>
          <a:xfrm>
            <a:off x="10706477" y="2933284"/>
            <a:ext cx="720000" cy="720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IN">
              <a:solidFill>
                <a:prstClr val="white"/>
              </a:solidFill>
            </a:endParaRPr>
          </a:p>
        </p:txBody>
      </p:sp>
      <p:sp>
        <p:nvSpPr>
          <p:cNvPr id="347" name="Diamond 346"/>
          <p:cNvSpPr/>
          <p:nvPr/>
        </p:nvSpPr>
        <p:spPr>
          <a:xfrm>
            <a:off x="10706477" y="4200745"/>
            <a:ext cx="720000" cy="720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IN">
              <a:solidFill>
                <a:prstClr val="white"/>
              </a:solidFill>
            </a:endParaRPr>
          </a:p>
        </p:txBody>
      </p:sp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6960739" y="767066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تشریح و تعریف مسئله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56233C0-BFB2-4ECF-BAEB-6328A24822C8}"/>
              </a:ext>
            </a:extLst>
          </p:cNvPr>
          <p:cNvSpPr txBox="1"/>
          <p:nvPr/>
        </p:nvSpPr>
        <p:spPr bwMode="auto">
          <a:xfrm>
            <a:off x="10234141" y="1108899"/>
            <a:ext cx="6598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defRPr/>
            </a:pPr>
            <a:r>
              <a:rPr lang="fa-IR" sz="2400" kern="0" dirty="0" smtClean="0">
                <a:solidFill>
                  <a:srgbClr val="0070C0"/>
                </a:solidFill>
                <a:ea typeface="Arial Unicode MS"/>
                <a:cs typeface="B Titr" panose="00000700000000000000" pitchFamily="2" charset="-78"/>
              </a:rPr>
              <a:t>16</a:t>
            </a:r>
            <a:endParaRPr lang="fa-IR" sz="2400" kern="0" dirty="0">
              <a:solidFill>
                <a:srgbClr val="0070C0"/>
              </a:solidFill>
              <a:ea typeface="Arial Unicode MS"/>
              <a:cs typeface="B Titr" panose="00000700000000000000" pitchFamily="2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7" y="3114594"/>
            <a:ext cx="340922" cy="34092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885" y="4343153"/>
            <a:ext cx="435183" cy="435183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946477" y="2769010"/>
            <a:ext cx="5617591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>
              <a:lnSpc>
                <a:spcPct val="250000"/>
              </a:lnSpc>
              <a:defRPr/>
            </a:pPr>
            <a:r>
              <a:rPr lang="fa-IR" sz="20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هدف</a:t>
            </a:r>
            <a:endParaRPr lang="en-US" sz="2000" b="1" dirty="0" smtClean="0">
              <a:solidFill>
                <a:srgbClr val="000000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lvl="0" algn="ctr" rtl="1">
              <a:lnSpc>
                <a:spcPct val="150000"/>
              </a:lnSpc>
              <a:defRPr/>
            </a:pPr>
            <a:r>
              <a:rPr lang="fa-IR" sz="20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ساخت دستگاه آنالیزور کیفیت توان کلاس </a:t>
            </a:r>
            <a:r>
              <a:rPr lang="en-US" sz="20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A</a:t>
            </a:r>
            <a:r>
              <a:rPr lang="fa-IR" sz="20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و </a:t>
            </a:r>
            <a:r>
              <a:rPr lang="en-US" sz="20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S</a:t>
            </a:r>
            <a:endParaRPr lang="fa-IR" sz="2000" b="1" dirty="0">
              <a:solidFill>
                <a:srgbClr val="000000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algn="r" rtl="1">
              <a:lnSpc>
                <a:spcPct val="250000"/>
              </a:lnSpc>
              <a:defRPr/>
            </a:pPr>
            <a:r>
              <a:rPr lang="fa-IR" sz="2000" b="1" dirty="0" smtClean="0">
                <a:solidFill>
                  <a:srgbClr val="C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مشکلات</a:t>
            </a:r>
            <a:endParaRPr lang="fa-IR" sz="2000" dirty="0" smtClean="0">
              <a:solidFill>
                <a:srgbClr val="C00000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lvl="0" algn="ctr" rtl="1">
              <a:lnSpc>
                <a:spcPct val="150000"/>
              </a:lnSpc>
              <a:defRPr/>
            </a:pPr>
            <a:r>
              <a:rPr lang="fa-IR" sz="20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نبود دستگاه آنالیزور کیفیت توان با کلاس دقت بالا و قیمت اقتصادی مناسب</a:t>
            </a:r>
          </a:p>
        </p:txBody>
      </p:sp>
      <p:sp>
        <p:nvSpPr>
          <p:cNvPr id="3" name="Rectangle 2"/>
          <p:cNvSpPr/>
          <p:nvPr/>
        </p:nvSpPr>
        <p:spPr>
          <a:xfrm>
            <a:off x="6988650" y="1828988"/>
            <a:ext cx="19495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rtl="1">
              <a:defRPr/>
            </a:pPr>
            <a:r>
              <a:rPr lang="fa-IR" sz="2000" kern="0" dirty="0">
                <a:solidFill>
                  <a:srgbClr val="0070C0"/>
                </a:solidFill>
                <a:cs typeface="B Titr" panose="00000700000000000000" pitchFamily="2" charset="-78"/>
              </a:rPr>
              <a:t>آنالایزر کیفیت توان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16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90" y="1339731"/>
            <a:ext cx="3871283" cy="331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2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 animBg="1"/>
      <p:bldP spid="347" grpId="0" animBg="1"/>
      <p:bldP spid="40" grpId="0"/>
      <p:bldP spid="36" grpId="0"/>
      <p:bldP spid="21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2E6DE6BF-4797-4E59-82DE-1A586E8DBEF6}"/>
              </a:ext>
            </a:extLst>
          </p:cNvPr>
          <p:cNvGrpSpPr/>
          <p:nvPr/>
        </p:nvGrpSpPr>
        <p:grpSpPr>
          <a:xfrm>
            <a:off x="8666994" y="2019299"/>
            <a:ext cx="2397487" cy="4267087"/>
            <a:chOff x="4570072" y="1559676"/>
            <a:chExt cx="2326354" cy="4140484"/>
          </a:xfrm>
          <a:effectLst>
            <a:outerShdw blurRad="330200" dist="38100" dir="2700000" sx="102000" sy="102000" algn="tl" rotWithShape="0">
              <a:schemeClr val="tx1">
                <a:lumMod val="85000"/>
                <a:lumOff val="15000"/>
                <a:alpha val="40000"/>
              </a:schemeClr>
            </a:outerShdw>
            <a:reflection blurRad="6350" stA="52000" endA="300" endPos="19000" dir="5400000" sy="-100000" algn="bl" rotWithShape="0"/>
          </a:effectLst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51E87368-AE5A-4483-8BF2-9B5CEB73AD10}"/>
                </a:ext>
              </a:extLst>
            </p:cNvPr>
            <p:cNvSpPr/>
            <p:nvPr/>
          </p:nvSpPr>
          <p:spPr>
            <a:xfrm>
              <a:off x="5919364" y="3602395"/>
              <a:ext cx="435429" cy="1056691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D527EC99-5822-4FC0-9C4F-102CDB174986}"/>
                </a:ext>
              </a:extLst>
            </p:cNvPr>
            <p:cNvSpPr/>
            <p:nvPr/>
          </p:nvSpPr>
          <p:spPr>
            <a:xfrm>
              <a:off x="5091652" y="3927778"/>
              <a:ext cx="435429" cy="717064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A961EEC9-42D5-452A-A528-C3983E35639F}"/>
                </a:ext>
              </a:extLst>
            </p:cNvPr>
            <p:cNvSpPr/>
            <p:nvPr/>
          </p:nvSpPr>
          <p:spPr>
            <a:xfrm>
              <a:off x="4699368" y="4528461"/>
              <a:ext cx="2067762" cy="1171699"/>
            </a:xfrm>
            <a:custGeom>
              <a:avLst/>
              <a:gdLst>
                <a:gd name="connsiteX0" fmla="*/ 575009 w 2067762"/>
                <a:gd name="connsiteY0" fmla="*/ 1089473 h 1171699"/>
                <a:gd name="connsiteX1" fmla="*/ 575009 w 2067762"/>
                <a:gd name="connsiteY1" fmla="*/ 1089474 h 1171699"/>
                <a:gd name="connsiteX2" fmla="*/ 575009 w 2067762"/>
                <a:gd name="connsiteY2" fmla="*/ 1089474 h 1171699"/>
                <a:gd name="connsiteX3" fmla="*/ 0 w 2067762"/>
                <a:gd name="connsiteY3" fmla="*/ 0 h 1171699"/>
                <a:gd name="connsiteX4" fmla="*/ 2067762 w 2067762"/>
                <a:gd name="connsiteY4" fmla="*/ 0 h 1171699"/>
                <a:gd name="connsiteX5" fmla="*/ 2066153 w 2067762"/>
                <a:gd name="connsiteY5" fmla="*/ 4395 h 1171699"/>
                <a:gd name="connsiteX6" fmla="*/ 1660259 w 2067762"/>
                <a:gd name="connsiteY6" fmla="*/ 497299 h 1171699"/>
                <a:gd name="connsiteX7" fmla="*/ 1524401 w 2067762"/>
                <a:gd name="connsiteY7" fmla="*/ 575387 h 1171699"/>
                <a:gd name="connsiteX8" fmla="*/ 1545150 w 2067762"/>
                <a:gd name="connsiteY8" fmla="*/ 589377 h 1171699"/>
                <a:gd name="connsiteX9" fmla="*/ 1569233 w 2067762"/>
                <a:gd name="connsiteY9" fmla="*/ 647519 h 1171699"/>
                <a:gd name="connsiteX10" fmla="*/ 1569232 w 2067762"/>
                <a:gd name="connsiteY10" fmla="*/ 647519 h 1171699"/>
                <a:gd name="connsiteX11" fmla="*/ 1519013 w 2067762"/>
                <a:gd name="connsiteY11" fmla="*/ 723283 h 1171699"/>
                <a:gd name="connsiteX12" fmla="*/ 1514632 w 2067762"/>
                <a:gd name="connsiteY12" fmla="*/ 724167 h 1171699"/>
                <a:gd name="connsiteX13" fmla="*/ 1524532 w 2067762"/>
                <a:gd name="connsiteY13" fmla="*/ 738850 h 1171699"/>
                <a:gd name="connsiteX14" fmla="*/ 1530993 w 2067762"/>
                <a:gd name="connsiteY14" fmla="*/ 770856 h 1171699"/>
                <a:gd name="connsiteX15" fmla="*/ 1530992 w 2067762"/>
                <a:gd name="connsiteY15" fmla="*/ 770856 h 1171699"/>
                <a:gd name="connsiteX16" fmla="*/ 1506909 w 2067762"/>
                <a:gd name="connsiteY16" fmla="*/ 828998 h 1171699"/>
                <a:gd name="connsiteX17" fmla="*/ 1501678 w 2067762"/>
                <a:gd name="connsiteY17" fmla="*/ 832525 h 1171699"/>
                <a:gd name="connsiteX18" fmla="*/ 1506910 w 2067762"/>
                <a:gd name="connsiteY18" fmla="*/ 836052 h 1171699"/>
                <a:gd name="connsiteX19" fmla="*/ 1530993 w 2067762"/>
                <a:gd name="connsiteY19" fmla="*/ 894194 h 1171699"/>
                <a:gd name="connsiteX20" fmla="*/ 1530992 w 2067762"/>
                <a:gd name="connsiteY20" fmla="*/ 894194 h 1171699"/>
                <a:gd name="connsiteX21" fmla="*/ 1524531 w 2067762"/>
                <a:gd name="connsiteY21" fmla="*/ 926200 h 1171699"/>
                <a:gd name="connsiteX22" fmla="*/ 1507997 w 2067762"/>
                <a:gd name="connsiteY22" fmla="*/ 950723 h 1171699"/>
                <a:gd name="connsiteX23" fmla="*/ 1524532 w 2067762"/>
                <a:gd name="connsiteY23" fmla="*/ 975248 h 1171699"/>
                <a:gd name="connsiteX24" fmla="*/ 1530993 w 2067762"/>
                <a:gd name="connsiteY24" fmla="*/ 1007254 h 1171699"/>
                <a:gd name="connsiteX25" fmla="*/ 1530992 w 2067762"/>
                <a:gd name="connsiteY25" fmla="*/ 1007254 h 1171699"/>
                <a:gd name="connsiteX26" fmla="*/ 1506909 w 2067762"/>
                <a:gd name="connsiteY26" fmla="*/ 1065396 h 1171699"/>
                <a:gd name="connsiteX27" fmla="*/ 1490172 w 2067762"/>
                <a:gd name="connsiteY27" fmla="*/ 1076681 h 1171699"/>
                <a:gd name="connsiteX28" fmla="*/ 1492755 w 2067762"/>
                <a:gd name="connsiteY28" fmla="*/ 1089474 h 1171699"/>
                <a:gd name="connsiteX29" fmla="*/ 1492754 w 2067762"/>
                <a:gd name="connsiteY29" fmla="*/ 1089474 h 1171699"/>
                <a:gd name="connsiteX30" fmla="*/ 1410529 w 2067762"/>
                <a:gd name="connsiteY30" fmla="*/ 1171699 h 1171699"/>
                <a:gd name="connsiteX31" fmla="*/ 657234 w 2067762"/>
                <a:gd name="connsiteY31" fmla="*/ 1171698 h 1171699"/>
                <a:gd name="connsiteX32" fmla="*/ 581471 w 2067762"/>
                <a:gd name="connsiteY32" fmla="*/ 1121479 h 1171699"/>
                <a:gd name="connsiteX33" fmla="*/ 575009 w 2067762"/>
                <a:gd name="connsiteY33" fmla="*/ 1089474 h 1171699"/>
                <a:gd name="connsiteX34" fmla="*/ 577417 w 2067762"/>
                <a:gd name="connsiteY34" fmla="*/ 1077549 h 1171699"/>
                <a:gd name="connsiteX35" fmla="*/ 573021 w 2067762"/>
                <a:gd name="connsiteY35" fmla="*/ 1075436 h 1171699"/>
                <a:gd name="connsiteX36" fmla="*/ 543231 w 2067762"/>
                <a:gd name="connsiteY36" fmla="*/ 1039259 h 1171699"/>
                <a:gd name="connsiteX37" fmla="*/ 536769 w 2067762"/>
                <a:gd name="connsiteY37" fmla="*/ 1007254 h 1171699"/>
                <a:gd name="connsiteX38" fmla="*/ 543231 w 2067762"/>
                <a:gd name="connsiteY38" fmla="*/ 975248 h 1171699"/>
                <a:gd name="connsiteX39" fmla="*/ 560852 w 2067762"/>
                <a:gd name="connsiteY39" fmla="*/ 949112 h 1171699"/>
                <a:gd name="connsiteX40" fmla="*/ 561654 w 2067762"/>
                <a:gd name="connsiteY40" fmla="*/ 948572 h 1171699"/>
                <a:gd name="connsiteX41" fmla="*/ 543231 w 2067762"/>
                <a:gd name="connsiteY41" fmla="*/ 926199 h 1171699"/>
                <a:gd name="connsiteX42" fmla="*/ 536769 w 2067762"/>
                <a:gd name="connsiteY42" fmla="*/ 894194 h 1171699"/>
                <a:gd name="connsiteX43" fmla="*/ 543231 w 2067762"/>
                <a:gd name="connsiteY43" fmla="*/ 862188 h 1171699"/>
                <a:gd name="connsiteX44" fmla="*/ 560852 w 2067762"/>
                <a:gd name="connsiteY44" fmla="*/ 836052 h 1171699"/>
                <a:gd name="connsiteX45" fmla="*/ 567096 w 2067762"/>
                <a:gd name="connsiteY45" fmla="*/ 831842 h 1171699"/>
                <a:gd name="connsiteX46" fmla="*/ 543231 w 2067762"/>
                <a:gd name="connsiteY46" fmla="*/ 802861 h 1171699"/>
                <a:gd name="connsiteX47" fmla="*/ 536769 w 2067762"/>
                <a:gd name="connsiteY47" fmla="*/ 770856 h 1171699"/>
                <a:gd name="connsiteX48" fmla="*/ 543231 w 2067762"/>
                <a:gd name="connsiteY48" fmla="*/ 738850 h 1171699"/>
                <a:gd name="connsiteX49" fmla="*/ 553131 w 2067762"/>
                <a:gd name="connsiteY49" fmla="*/ 724166 h 1171699"/>
                <a:gd name="connsiteX50" fmla="*/ 548749 w 2067762"/>
                <a:gd name="connsiteY50" fmla="*/ 723282 h 1171699"/>
                <a:gd name="connsiteX51" fmla="*/ 504992 w 2067762"/>
                <a:gd name="connsiteY51" fmla="*/ 679524 h 1171699"/>
                <a:gd name="connsiteX52" fmla="*/ 498530 w 2067762"/>
                <a:gd name="connsiteY52" fmla="*/ 647519 h 1171699"/>
                <a:gd name="connsiteX53" fmla="*/ 504992 w 2067762"/>
                <a:gd name="connsiteY53" fmla="*/ 615513 h 1171699"/>
                <a:gd name="connsiteX54" fmla="*/ 534782 w 2067762"/>
                <a:gd name="connsiteY54" fmla="*/ 579337 h 1171699"/>
                <a:gd name="connsiteX55" fmla="*/ 543196 w 2067762"/>
                <a:gd name="connsiteY55" fmla="*/ 575292 h 1171699"/>
                <a:gd name="connsiteX56" fmla="*/ 407504 w 2067762"/>
                <a:gd name="connsiteY56" fmla="*/ 497299 h 1171699"/>
                <a:gd name="connsiteX57" fmla="*/ 1609 w 2067762"/>
                <a:gd name="connsiteY57" fmla="*/ 4395 h 117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067762" h="1171699">
                  <a:moveTo>
                    <a:pt x="575009" y="1089473"/>
                  </a:moveTo>
                  <a:lnTo>
                    <a:pt x="575009" y="1089474"/>
                  </a:lnTo>
                  <a:lnTo>
                    <a:pt x="575009" y="1089474"/>
                  </a:lnTo>
                  <a:close/>
                  <a:moveTo>
                    <a:pt x="0" y="0"/>
                  </a:moveTo>
                  <a:lnTo>
                    <a:pt x="2067762" y="0"/>
                  </a:lnTo>
                  <a:lnTo>
                    <a:pt x="2066153" y="4395"/>
                  </a:lnTo>
                  <a:cubicBezTo>
                    <a:pt x="1981117" y="205444"/>
                    <a:pt x="1839061" y="376502"/>
                    <a:pt x="1660259" y="497299"/>
                  </a:cubicBezTo>
                  <a:lnTo>
                    <a:pt x="1524401" y="575387"/>
                  </a:lnTo>
                  <a:lnTo>
                    <a:pt x="1545150" y="589377"/>
                  </a:lnTo>
                  <a:cubicBezTo>
                    <a:pt x="1560030" y="604257"/>
                    <a:pt x="1569233" y="624813"/>
                    <a:pt x="1569233" y="647519"/>
                  </a:cubicBezTo>
                  <a:lnTo>
                    <a:pt x="1569232" y="647519"/>
                  </a:lnTo>
                  <a:cubicBezTo>
                    <a:pt x="1569232" y="681578"/>
                    <a:pt x="1548525" y="710800"/>
                    <a:pt x="1519013" y="723283"/>
                  </a:cubicBezTo>
                  <a:lnTo>
                    <a:pt x="1514632" y="724167"/>
                  </a:lnTo>
                  <a:lnTo>
                    <a:pt x="1524532" y="738850"/>
                  </a:lnTo>
                  <a:cubicBezTo>
                    <a:pt x="1528692" y="748688"/>
                    <a:pt x="1530993" y="759503"/>
                    <a:pt x="1530993" y="770856"/>
                  </a:cubicBezTo>
                  <a:lnTo>
                    <a:pt x="1530992" y="770856"/>
                  </a:lnTo>
                  <a:cubicBezTo>
                    <a:pt x="1530992" y="793562"/>
                    <a:pt x="1521789" y="814119"/>
                    <a:pt x="1506909" y="828998"/>
                  </a:cubicBezTo>
                  <a:lnTo>
                    <a:pt x="1501678" y="832525"/>
                  </a:lnTo>
                  <a:lnTo>
                    <a:pt x="1506910" y="836052"/>
                  </a:lnTo>
                  <a:cubicBezTo>
                    <a:pt x="1521790" y="850932"/>
                    <a:pt x="1530993" y="871488"/>
                    <a:pt x="1530993" y="894194"/>
                  </a:cubicBezTo>
                  <a:lnTo>
                    <a:pt x="1530992" y="894194"/>
                  </a:lnTo>
                  <a:cubicBezTo>
                    <a:pt x="1530992" y="905547"/>
                    <a:pt x="1528691" y="916363"/>
                    <a:pt x="1524531" y="926200"/>
                  </a:cubicBezTo>
                  <a:lnTo>
                    <a:pt x="1507997" y="950723"/>
                  </a:lnTo>
                  <a:lnTo>
                    <a:pt x="1524532" y="975248"/>
                  </a:lnTo>
                  <a:cubicBezTo>
                    <a:pt x="1528692" y="985086"/>
                    <a:pt x="1530993" y="995901"/>
                    <a:pt x="1530993" y="1007254"/>
                  </a:cubicBezTo>
                  <a:lnTo>
                    <a:pt x="1530992" y="1007254"/>
                  </a:lnTo>
                  <a:cubicBezTo>
                    <a:pt x="1530992" y="1029960"/>
                    <a:pt x="1521789" y="1050517"/>
                    <a:pt x="1506909" y="1065396"/>
                  </a:cubicBezTo>
                  <a:lnTo>
                    <a:pt x="1490172" y="1076681"/>
                  </a:lnTo>
                  <a:lnTo>
                    <a:pt x="1492755" y="1089474"/>
                  </a:lnTo>
                  <a:lnTo>
                    <a:pt x="1492754" y="1089474"/>
                  </a:lnTo>
                  <a:cubicBezTo>
                    <a:pt x="1492754" y="1134886"/>
                    <a:pt x="1455941" y="1171699"/>
                    <a:pt x="1410529" y="1171699"/>
                  </a:cubicBezTo>
                  <a:lnTo>
                    <a:pt x="657234" y="1171698"/>
                  </a:lnTo>
                  <a:cubicBezTo>
                    <a:pt x="623175" y="1171698"/>
                    <a:pt x="593953" y="1150991"/>
                    <a:pt x="581471" y="1121479"/>
                  </a:cubicBezTo>
                  <a:lnTo>
                    <a:pt x="575009" y="1089474"/>
                  </a:lnTo>
                  <a:lnTo>
                    <a:pt x="577417" y="1077549"/>
                  </a:lnTo>
                  <a:lnTo>
                    <a:pt x="573021" y="1075436"/>
                  </a:lnTo>
                  <a:cubicBezTo>
                    <a:pt x="559898" y="1066570"/>
                    <a:pt x="549472" y="1054015"/>
                    <a:pt x="543231" y="1039259"/>
                  </a:cubicBezTo>
                  <a:lnTo>
                    <a:pt x="536769" y="1007254"/>
                  </a:lnTo>
                  <a:lnTo>
                    <a:pt x="543231" y="975248"/>
                  </a:lnTo>
                  <a:cubicBezTo>
                    <a:pt x="547392" y="965411"/>
                    <a:pt x="553412" y="956552"/>
                    <a:pt x="560852" y="949112"/>
                  </a:cubicBezTo>
                  <a:lnTo>
                    <a:pt x="561654" y="948572"/>
                  </a:lnTo>
                  <a:lnTo>
                    <a:pt x="543231" y="926199"/>
                  </a:lnTo>
                  <a:lnTo>
                    <a:pt x="536769" y="894194"/>
                  </a:lnTo>
                  <a:lnTo>
                    <a:pt x="543231" y="862188"/>
                  </a:lnTo>
                  <a:cubicBezTo>
                    <a:pt x="547392" y="852351"/>
                    <a:pt x="553412" y="843492"/>
                    <a:pt x="560852" y="836052"/>
                  </a:cubicBezTo>
                  <a:lnTo>
                    <a:pt x="567096" y="831842"/>
                  </a:lnTo>
                  <a:lnTo>
                    <a:pt x="543231" y="802861"/>
                  </a:lnTo>
                  <a:lnTo>
                    <a:pt x="536769" y="770856"/>
                  </a:lnTo>
                  <a:lnTo>
                    <a:pt x="543231" y="738850"/>
                  </a:lnTo>
                  <a:lnTo>
                    <a:pt x="553131" y="724166"/>
                  </a:lnTo>
                  <a:lnTo>
                    <a:pt x="548749" y="723282"/>
                  </a:lnTo>
                  <a:cubicBezTo>
                    <a:pt x="529075" y="714960"/>
                    <a:pt x="513313" y="699199"/>
                    <a:pt x="504992" y="679524"/>
                  </a:cubicBezTo>
                  <a:lnTo>
                    <a:pt x="498530" y="647519"/>
                  </a:lnTo>
                  <a:lnTo>
                    <a:pt x="504992" y="615513"/>
                  </a:lnTo>
                  <a:cubicBezTo>
                    <a:pt x="511233" y="600757"/>
                    <a:pt x="521659" y="588203"/>
                    <a:pt x="534782" y="579337"/>
                  </a:cubicBezTo>
                  <a:lnTo>
                    <a:pt x="543196" y="575292"/>
                  </a:lnTo>
                  <a:lnTo>
                    <a:pt x="407504" y="497299"/>
                  </a:lnTo>
                  <a:cubicBezTo>
                    <a:pt x="228701" y="376502"/>
                    <a:pt x="86645" y="205444"/>
                    <a:pt x="1609" y="4395"/>
                  </a:cubicBezTo>
                  <a:close/>
                </a:path>
              </a:pathLst>
            </a:cu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67ABB0C4-6D2B-4BDA-984C-A8FBA879AA3E}"/>
                </a:ext>
              </a:extLst>
            </p:cNvPr>
            <p:cNvSpPr/>
            <p:nvPr/>
          </p:nvSpPr>
          <p:spPr>
            <a:xfrm rot="20716087">
              <a:off x="4570072" y="352061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E6782E"/>
                </a:gs>
                <a:gs pos="100000">
                  <a:srgbClr val="B9581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262091EA-AFAE-432A-8395-53ACD4263B48}"/>
                </a:ext>
              </a:extLst>
            </p:cNvPr>
            <p:cNvSpPr/>
            <p:nvPr/>
          </p:nvSpPr>
          <p:spPr>
            <a:xfrm rot="20716087">
              <a:off x="4570072" y="2866966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E5691"/>
                </a:gs>
                <a:gs pos="100000">
                  <a:srgbClr val="A53F7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076821BC-C7FE-4F0D-8DA1-9907F1BBE3C8}"/>
                </a:ext>
              </a:extLst>
            </p:cNvPr>
            <p:cNvSpPr/>
            <p:nvPr/>
          </p:nvSpPr>
          <p:spPr>
            <a:xfrm rot="20716087">
              <a:off x="4570072" y="221332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1B8D1"/>
                </a:gs>
                <a:gs pos="100000">
                  <a:srgbClr val="01889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7A2F7D59-EADC-4D4E-B624-49761ACA2584}"/>
                </a:ext>
              </a:extLst>
            </p:cNvPr>
            <p:cNvSpPr/>
            <p:nvPr/>
          </p:nvSpPr>
          <p:spPr>
            <a:xfrm rot="20716087">
              <a:off x="4841428" y="1559676"/>
              <a:ext cx="1783643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B050"/>
                </a:gs>
                <a:gs pos="100000">
                  <a:srgbClr val="009E47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sp>
        <p:nvSpPr>
          <p:cNvPr id="82" name="TextBox 14"/>
          <p:cNvSpPr txBox="1">
            <a:spLocks noChangeArrowheads="1"/>
          </p:cNvSpPr>
          <p:nvPr/>
        </p:nvSpPr>
        <p:spPr bwMode="auto">
          <a:xfrm>
            <a:off x="7647337" y="782901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چرایی و دلیل مسئله</a:t>
            </a:r>
            <a:endParaRPr lang="fa-IR" sz="3200" dirty="0">
              <a:solidFill>
                <a:srgbClr val="954F72"/>
              </a:solidFill>
              <a:latin typeface="Raleway"/>
              <a:cs typeface="B Titr" panose="000007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50000" y="1825625"/>
            <a:ext cx="2449386" cy="549275"/>
            <a:chOff x="6350000" y="1825625"/>
            <a:chExt cx="2449386" cy="549275"/>
          </a:xfrm>
        </p:grpSpPr>
        <p:grpSp>
          <p:nvGrpSpPr>
            <p:cNvPr id="2" name="Group 1"/>
            <p:cNvGrpSpPr/>
            <p:nvPr/>
          </p:nvGrpSpPr>
          <p:grpSpPr>
            <a:xfrm>
              <a:off x="6350000" y="1825625"/>
              <a:ext cx="2449386" cy="549275"/>
              <a:chOff x="6350000" y="1825625"/>
              <a:chExt cx="2449386" cy="549275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xmlns="" id="{C6150010-A241-40AE-B693-6CCF2FC60A07}"/>
                  </a:ext>
                </a:extLst>
              </p:cNvPr>
              <p:cNvSpPr/>
              <p:nvPr/>
            </p:nvSpPr>
            <p:spPr>
              <a:xfrm flipH="1">
                <a:off x="8583486" y="2119352"/>
                <a:ext cx="215900" cy="215900"/>
              </a:xfrm>
              <a:prstGeom prst="ellipse">
                <a:avLst/>
              </a:prstGeom>
              <a:solidFill>
                <a:srgbClr val="00A94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xmlns="" id="{297161C5-F4E8-4DC9-8CE1-BC5029AB46B7}"/>
                  </a:ext>
                </a:extLst>
              </p:cNvPr>
              <p:cNvSpPr/>
              <p:nvPr/>
            </p:nvSpPr>
            <p:spPr>
              <a:xfrm flipH="1">
                <a:off x="6350000" y="1825625"/>
                <a:ext cx="549275" cy="549275"/>
              </a:xfrm>
              <a:prstGeom prst="ellipse">
                <a:avLst/>
              </a:prstGeom>
              <a:solidFill>
                <a:srgbClr val="00AA4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Arial Unicode MS"/>
                </a:endParaRPr>
              </a:p>
            </p:txBody>
          </p: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xmlns="" id="{C1074C65-F3DF-4063-B704-263954B9D9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63249" y="2166146"/>
                <a:ext cx="10795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oval"/>
                <a:tailEnd type="oval"/>
              </a:ln>
              <a:effectLst/>
            </p:spPr>
          </p:cxnSp>
        </p:grpSp>
        <p:sp>
          <p:nvSpPr>
            <p:cNvPr id="122" name="Freeform 108">
              <a:extLst>
                <a:ext uri="{FF2B5EF4-FFF2-40B4-BE49-F238E27FC236}">
                  <a16:creationId xmlns:a16="http://schemas.microsoft.com/office/drawing/2014/main" xmlns="" id="{6A02011B-41CE-4E20-9214-001F7D847E12}"/>
                </a:ext>
              </a:extLst>
            </p:cNvPr>
            <p:cNvSpPr/>
            <p:nvPr/>
          </p:nvSpPr>
          <p:spPr>
            <a:xfrm>
              <a:off x="6473825" y="1917700"/>
              <a:ext cx="280988" cy="311150"/>
            </a:xfrm>
            <a:custGeom>
              <a:avLst/>
              <a:gdLst/>
              <a:ahLst/>
              <a:cxnLst/>
              <a:rect l="l" t="t" r="r" b="b"/>
              <a:pathLst>
                <a:path w="341005" h="376812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ko-KR" sz="2700" kern="0" dirty="0">
                  <a:solidFill>
                    <a:prstClr val="white"/>
                  </a:solidFill>
                  <a:latin typeface="Arial"/>
                  <a:ea typeface="Arial Unicode MS"/>
                </a:rPr>
                <a:t>`</a:t>
              </a:r>
              <a:endParaRPr lang="ko-KR" altLang="en-US" sz="2700" kern="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73825" y="5497513"/>
            <a:ext cx="2352675" cy="549275"/>
            <a:chOff x="6473825" y="5497513"/>
            <a:chExt cx="2352675" cy="549275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xmlns="" id="{476F4CD0-08EC-4375-826C-A9E7EA1B4C50}"/>
                </a:ext>
              </a:extLst>
            </p:cNvPr>
            <p:cNvSpPr/>
            <p:nvPr/>
          </p:nvSpPr>
          <p:spPr>
            <a:xfrm flipH="1">
              <a:off x="6473825" y="5497513"/>
              <a:ext cx="549275" cy="549275"/>
            </a:xfrm>
            <a:prstGeom prst="ellipse">
              <a:avLst/>
            </a:prstGeom>
            <a:solidFill>
              <a:srgbClr val="29214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700" ker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Arial Unicode MS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xmlns="" id="{4331C00F-62C0-4B7A-B4A2-51E59FC7DBFF}"/>
                </a:ext>
              </a:extLst>
            </p:cNvPr>
            <p:cNvSpPr/>
            <p:nvPr/>
          </p:nvSpPr>
          <p:spPr>
            <a:xfrm flipH="1">
              <a:off x="8610600" y="5640388"/>
              <a:ext cx="215900" cy="215900"/>
            </a:xfrm>
            <a:prstGeom prst="ellipse">
              <a:avLst/>
            </a:prstGeom>
            <a:solidFill>
              <a:srgbClr val="29214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9D0D08D4-C9F6-43C9-A062-3C4424A925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7100" y="5748338"/>
              <a:ext cx="1079500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  <a:headEnd type="oval"/>
              <a:tailEnd type="oval"/>
            </a:ln>
            <a:effectLst/>
          </p:spPr>
        </p:cxnSp>
        <p:sp>
          <p:nvSpPr>
            <p:cNvPr id="123" name="Oval 50">
              <a:extLst>
                <a:ext uri="{FF2B5EF4-FFF2-40B4-BE49-F238E27FC236}">
                  <a16:creationId xmlns:a16="http://schemas.microsoft.com/office/drawing/2014/main" xmlns="" id="{91CDD124-ED61-4ED3-81C2-B526853B9B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94475" y="5599113"/>
              <a:ext cx="322263" cy="365125"/>
            </a:xfrm>
            <a:custGeom>
              <a:avLst/>
              <a:gdLst/>
              <a:ahLst/>
              <a:cxnLst/>
              <a:rect l="l" t="t" r="r" b="b"/>
              <a:pathLst>
                <a:path w="2868687" h="3240000">
                  <a:moveTo>
                    <a:pt x="1433799" y="2290728"/>
                  </a:moveTo>
                  <a:cubicBezTo>
                    <a:pt x="1317650" y="2346839"/>
                    <a:pt x="1203301" y="2394700"/>
                    <a:pt x="1093028" y="2434329"/>
                  </a:cubicBezTo>
                  <a:cubicBezTo>
                    <a:pt x="1167481" y="2812207"/>
                    <a:pt x="1292592" y="3060000"/>
                    <a:pt x="1434343" y="3060000"/>
                  </a:cubicBezTo>
                  <a:cubicBezTo>
                    <a:pt x="1576138" y="3060000"/>
                    <a:pt x="1701284" y="2812053"/>
                    <a:pt x="1774025" y="2433735"/>
                  </a:cubicBezTo>
                  <a:cubicBezTo>
                    <a:pt x="1663854" y="2394452"/>
                    <a:pt x="1549823" y="2346469"/>
                    <a:pt x="1433799" y="2290728"/>
                  </a:cubicBezTo>
                  <a:close/>
                  <a:moveTo>
                    <a:pt x="1824954" y="2078037"/>
                  </a:moveTo>
                  <a:cubicBezTo>
                    <a:pt x="1794480" y="2097450"/>
                    <a:pt x="1763147" y="2116057"/>
                    <a:pt x="1731343" y="2134419"/>
                  </a:cubicBezTo>
                  <a:lnTo>
                    <a:pt x="1635415" y="2187161"/>
                  </a:lnTo>
                  <a:cubicBezTo>
                    <a:pt x="1691788" y="2215044"/>
                    <a:pt x="1747931" y="2239109"/>
                    <a:pt x="1803378" y="2259350"/>
                  </a:cubicBezTo>
                  <a:cubicBezTo>
                    <a:pt x="1812120" y="2201101"/>
                    <a:pt x="1819148" y="2140526"/>
                    <a:pt x="1824954" y="2078037"/>
                  </a:cubicBezTo>
                  <a:close/>
                  <a:moveTo>
                    <a:pt x="1042306" y="2077178"/>
                  </a:moveTo>
                  <a:cubicBezTo>
                    <a:pt x="1047949" y="2140175"/>
                    <a:pt x="1055328" y="2201182"/>
                    <a:pt x="1063873" y="2259905"/>
                  </a:cubicBezTo>
                  <a:cubicBezTo>
                    <a:pt x="1119365" y="2238275"/>
                    <a:pt x="1176217" y="2214355"/>
                    <a:pt x="1233887" y="2187801"/>
                  </a:cubicBezTo>
                  <a:cubicBezTo>
                    <a:pt x="1201538" y="2170955"/>
                    <a:pt x="1169452" y="2152957"/>
                    <a:pt x="1137343" y="2134419"/>
                  </a:cubicBezTo>
                  <a:close/>
                  <a:moveTo>
                    <a:pt x="559768" y="1732679"/>
                  </a:moveTo>
                  <a:cubicBezTo>
                    <a:pt x="268524" y="1984850"/>
                    <a:pt x="116369" y="2217202"/>
                    <a:pt x="187266" y="2340000"/>
                  </a:cubicBezTo>
                  <a:cubicBezTo>
                    <a:pt x="258144" y="2462764"/>
                    <a:pt x="535307" y="2447213"/>
                    <a:pt x="899736" y="2322555"/>
                  </a:cubicBezTo>
                  <a:cubicBezTo>
                    <a:pt x="878937" y="2207297"/>
                    <a:pt x="863223" y="2084405"/>
                    <a:pt x="853746" y="1955834"/>
                  </a:cubicBezTo>
                  <a:cubicBezTo>
                    <a:pt x="747454" y="1883220"/>
                    <a:pt x="648878" y="1808453"/>
                    <a:pt x="559768" y="1732679"/>
                  </a:cubicBezTo>
                  <a:close/>
                  <a:moveTo>
                    <a:pt x="2309048" y="1730507"/>
                  </a:moveTo>
                  <a:cubicBezTo>
                    <a:pt x="2220666" y="1807660"/>
                    <a:pt x="2121792" y="1882664"/>
                    <a:pt x="2015235" y="1955625"/>
                  </a:cubicBezTo>
                  <a:cubicBezTo>
                    <a:pt x="2005364" y="2084180"/>
                    <a:pt x="1989894" y="2207119"/>
                    <a:pt x="1967330" y="2322070"/>
                  </a:cubicBezTo>
                  <a:lnTo>
                    <a:pt x="2081685" y="2358048"/>
                  </a:lnTo>
                  <a:cubicBezTo>
                    <a:pt x="2116015" y="2320492"/>
                    <a:pt x="2165526" y="2297468"/>
                    <a:pt x="2220415" y="2297468"/>
                  </a:cubicBezTo>
                  <a:cubicBezTo>
                    <a:pt x="2302230" y="2297468"/>
                    <a:pt x="2372097" y="2348622"/>
                    <a:pt x="2399287" y="2420880"/>
                  </a:cubicBezTo>
                  <a:cubicBezTo>
                    <a:pt x="2542053" y="2432945"/>
                    <a:pt x="2642630" y="2407186"/>
                    <a:pt x="2681420" y="2340000"/>
                  </a:cubicBezTo>
                  <a:cubicBezTo>
                    <a:pt x="2752393" y="2217071"/>
                    <a:pt x="2599836" y="1984353"/>
                    <a:pt x="2309048" y="1730507"/>
                  </a:cubicBezTo>
                  <a:close/>
                  <a:moveTo>
                    <a:pt x="2026056" y="1510554"/>
                  </a:moveTo>
                  <a:cubicBezTo>
                    <a:pt x="2027893" y="1546708"/>
                    <a:pt x="2028343" y="1583211"/>
                    <a:pt x="2028343" y="1620000"/>
                  </a:cubicBezTo>
                  <a:lnTo>
                    <a:pt x="2024251" y="1730716"/>
                  </a:lnTo>
                  <a:lnTo>
                    <a:pt x="2173722" y="1619092"/>
                  </a:lnTo>
                  <a:cubicBezTo>
                    <a:pt x="2127526" y="1582190"/>
                    <a:pt x="2078507" y="1545517"/>
                    <a:pt x="2026056" y="1510554"/>
                  </a:cubicBezTo>
                  <a:close/>
                  <a:moveTo>
                    <a:pt x="844436" y="1509285"/>
                  </a:moveTo>
                  <a:lnTo>
                    <a:pt x="694964" y="1620908"/>
                  </a:lnTo>
                  <a:cubicBezTo>
                    <a:pt x="741160" y="1657811"/>
                    <a:pt x="790179" y="1694484"/>
                    <a:pt x="842630" y="1729447"/>
                  </a:cubicBezTo>
                  <a:cubicBezTo>
                    <a:pt x="840793" y="1693293"/>
                    <a:pt x="840343" y="1656790"/>
                    <a:pt x="840343" y="1620000"/>
                  </a:cubicBezTo>
                  <a:close/>
                  <a:moveTo>
                    <a:pt x="1434343" y="1361184"/>
                  </a:moveTo>
                  <a:cubicBezTo>
                    <a:pt x="1573534" y="1361184"/>
                    <a:pt x="1686371" y="1474021"/>
                    <a:pt x="1686371" y="1613212"/>
                  </a:cubicBezTo>
                  <a:cubicBezTo>
                    <a:pt x="1686371" y="1752403"/>
                    <a:pt x="1573534" y="1865240"/>
                    <a:pt x="1434343" y="1865240"/>
                  </a:cubicBezTo>
                  <a:cubicBezTo>
                    <a:pt x="1295152" y="1865240"/>
                    <a:pt x="1182315" y="1752403"/>
                    <a:pt x="1182315" y="1613212"/>
                  </a:cubicBezTo>
                  <a:cubicBezTo>
                    <a:pt x="1182315" y="1474021"/>
                    <a:pt x="1295152" y="1361184"/>
                    <a:pt x="1434343" y="1361184"/>
                  </a:cubicBezTo>
                  <a:close/>
                  <a:moveTo>
                    <a:pt x="1433770" y="1149513"/>
                  </a:moveTo>
                  <a:cubicBezTo>
                    <a:pt x="1365445" y="1183896"/>
                    <a:pt x="1296585" y="1221489"/>
                    <a:pt x="1227343" y="1261466"/>
                  </a:cubicBezTo>
                  <a:lnTo>
                    <a:pt x="1027157" y="1384911"/>
                  </a:lnTo>
                  <a:cubicBezTo>
                    <a:pt x="1022222" y="1461370"/>
                    <a:pt x="1020343" y="1539922"/>
                    <a:pt x="1020343" y="1620000"/>
                  </a:cubicBezTo>
                  <a:lnTo>
                    <a:pt x="1028287" y="1855786"/>
                  </a:lnTo>
                  <a:cubicBezTo>
                    <a:pt x="1091680" y="1898065"/>
                    <a:pt x="1158394" y="1938727"/>
                    <a:pt x="1227343" y="1978535"/>
                  </a:cubicBezTo>
                  <a:lnTo>
                    <a:pt x="1434916" y="2090488"/>
                  </a:lnTo>
                  <a:cubicBezTo>
                    <a:pt x="1503241" y="2056105"/>
                    <a:pt x="1572101" y="2018511"/>
                    <a:pt x="1641343" y="1978535"/>
                  </a:cubicBezTo>
                  <a:lnTo>
                    <a:pt x="1841530" y="1855090"/>
                  </a:lnTo>
                  <a:cubicBezTo>
                    <a:pt x="1846464" y="1778631"/>
                    <a:pt x="1848343" y="1700079"/>
                    <a:pt x="1848343" y="1620000"/>
                  </a:cubicBezTo>
                  <a:lnTo>
                    <a:pt x="1840399" y="1384214"/>
                  </a:lnTo>
                  <a:cubicBezTo>
                    <a:pt x="1777006" y="1341936"/>
                    <a:pt x="1710293" y="1301274"/>
                    <a:pt x="1641343" y="1261466"/>
                  </a:cubicBezTo>
                  <a:close/>
                  <a:moveTo>
                    <a:pt x="1065308" y="980650"/>
                  </a:moveTo>
                  <a:cubicBezTo>
                    <a:pt x="1056566" y="1038899"/>
                    <a:pt x="1049538" y="1099475"/>
                    <a:pt x="1043732" y="1161964"/>
                  </a:cubicBezTo>
                  <a:cubicBezTo>
                    <a:pt x="1074206" y="1142551"/>
                    <a:pt x="1105539" y="1123943"/>
                    <a:pt x="1137343" y="1105581"/>
                  </a:cubicBezTo>
                  <a:lnTo>
                    <a:pt x="1233271" y="1052839"/>
                  </a:lnTo>
                  <a:cubicBezTo>
                    <a:pt x="1176898" y="1024957"/>
                    <a:pt x="1120756" y="1000892"/>
                    <a:pt x="1065308" y="980650"/>
                  </a:cubicBezTo>
                  <a:close/>
                  <a:moveTo>
                    <a:pt x="1804814" y="980095"/>
                  </a:moveTo>
                  <a:cubicBezTo>
                    <a:pt x="1749321" y="1001726"/>
                    <a:pt x="1692469" y="1025646"/>
                    <a:pt x="1634800" y="1052200"/>
                  </a:cubicBezTo>
                  <a:cubicBezTo>
                    <a:pt x="1667149" y="1069046"/>
                    <a:pt x="1699234" y="1087043"/>
                    <a:pt x="1731343" y="1105581"/>
                  </a:cubicBezTo>
                  <a:lnTo>
                    <a:pt x="1826380" y="1162822"/>
                  </a:lnTo>
                  <a:cubicBezTo>
                    <a:pt x="1820738" y="1099825"/>
                    <a:pt x="1813359" y="1038819"/>
                    <a:pt x="1804814" y="980095"/>
                  </a:cubicBezTo>
                  <a:close/>
                  <a:moveTo>
                    <a:pt x="2432236" y="816002"/>
                  </a:moveTo>
                  <a:cubicBezTo>
                    <a:pt x="2308930" y="820546"/>
                    <a:pt x="2149627" y="855445"/>
                    <a:pt x="1968950" y="917446"/>
                  </a:cubicBezTo>
                  <a:cubicBezTo>
                    <a:pt x="1989749" y="1032703"/>
                    <a:pt x="2005463" y="1155596"/>
                    <a:pt x="2014941" y="1284167"/>
                  </a:cubicBezTo>
                  <a:cubicBezTo>
                    <a:pt x="2121232" y="1356780"/>
                    <a:pt x="2219808" y="1431548"/>
                    <a:pt x="2308918" y="1507322"/>
                  </a:cubicBezTo>
                  <a:cubicBezTo>
                    <a:pt x="2600162" y="1255150"/>
                    <a:pt x="2752317" y="1022798"/>
                    <a:pt x="2681420" y="900000"/>
                  </a:cubicBezTo>
                  <a:cubicBezTo>
                    <a:pt x="2645694" y="838121"/>
                    <a:pt x="2557557" y="811383"/>
                    <a:pt x="2432236" y="816002"/>
                  </a:cubicBezTo>
                  <a:close/>
                  <a:moveTo>
                    <a:pt x="436450" y="816001"/>
                  </a:moveTo>
                  <a:cubicBezTo>
                    <a:pt x="311129" y="811383"/>
                    <a:pt x="222992" y="838121"/>
                    <a:pt x="187266" y="900000"/>
                  </a:cubicBezTo>
                  <a:cubicBezTo>
                    <a:pt x="158404" y="949991"/>
                    <a:pt x="166508" y="1018139"/>
                    <a:pt x="206887" y="1097970"/>
                  </a:cubicBezTo>
                  <a:cubicBezTo>
                    <a:pt x="213842" y="1096217"/>
                    <a:pt x="221021" y="1095812"/>
                    <a:pt x="228294" y="1095812"/>
                  </a:cubicBezTo>
                  <a:cubicBezTo>
                    <a:pt x="334372" y="1095812"/>
                    <a:pt x="420366" y="1181806"/>
                    <a:pt x="420366" y="1287884"/>
                  </a:cubicBezTo>
                  <a:cubicBezTo>
                    <a:pt x="420366" y="1314219"/>
                    <a:pt x="415066" y="1339317"/>
                    <a:pt x="405427" y="1362148"/>
                  </a:cubicBezTo>
                  <a:cubicBezTo>
                    <a:pt x="450585" y="1410442"/>
                    <a:pt x="502437" y="1459559"/>
                    <a:pt x="559639" y="1509493"/>
                  </a:cubicBezTo>
                  <a:cubicBezTo>
                    <a:pt x="648020" y="1432341"/>
                    <a:pt x="746894" y="1357336"/>
                    <a:pt x="853451" y="1284376"/>
                  </a:cubicBezTo>
                  <a:cubicBezTo>
                    <a:pt x="863322" y="1155820"/>
                    <a:pt x="878792" y="1032881"/>
                    <a:pt x="901357" y="917930"/>
                  </a:cubicBezTo>
                  <a:cubicBezTo>
                    <a:pt x="719999" y="855651"/>
                    <a:pt x="560119" y="820559"/>
                    <a:pt x="436450" y="816001"/>
                  </a:cubicBezTo>
                  <a:close/>
                  <a:moveTo>
                    <a:pt x="1434343" y="180000"/>
                  </a:moveTo>
                  <a:cubicBezTo>
                    <a:pt x="1292548" y="180000"/>
                    <a:pt x="1167402" y="427948"/>
                    <a:pt x="1094661" y="806265"/>
                  </a:cubicBezTo>
                  <a:cubicBezTo>
                    <a:pt x="1204832" y="845548"/>
                    <a:pt x="1318864" y="893532"/>
                    <a:pt x="1434887" y="949272"/>
                  </a:cubicBezTo>
                  <a:cubicBezTo>
                    <a:pt x="1551037" y="893162"/>
                    <a:pt x="1665385" y="845301"/>
                    <a:pt x="1775658" y="805671"/>
                  </a:cubicBezTo>
                  <a:cubicBezTo>
                    <a:pt x="1751860" y="684885"/>
                    <a:pt x="1722886" y="577390"/>
                    <a:pt x="1688823" y="487405"/>
                  </a:cubicBezTo>
                  <a:cubicBezTo>
                    <a:pt x="1688009" y="487647"/>
                    <a:pt x="1687191" y="487652"/>
                    <a:pt x="1686371" y="487652"/>
                  </a:cubicBezTo>
                  <a:cubicBezTo>
                    <a:pt x="1580293" y="487652"/>
                    <a:pt x="1494299" y="401658"/>
                    <a:pt x="1494299" y="295580"/>
                  </a:cubicBezTo>
                  <a:cubicBezTo>
                    <a:pt x="1494299" y="264819"/>
                    <a:pt x="1501530" y="235747"/>
                    <a:pt x="1516122" y="210837"/>
                  </a:cubicBezTo>
                  <a:cubicBezTo>
                    <a:pt x="1490583" y="189985"/>
                    <a:pt x="1462798" y="180000"/>
                    <a:pt x="1434343" y="180000"/>
                  </a:cubicBezTo>
                  <a:close/>
                  <a:moveTo>
                    <a:pt x="1434343" y="0"/>
                  </a:moveTo>
                  <a:cubicBezTo>
                    <a:pt x="1509303" y="0"/>
                    <a:pt x="1581019" y="37868"/>
                    <a:pt x="1646062" y="107907"/>
                  </a:cubicBezTo>
                  <a:cubicBezTo>
                    <a:pt x="1659037" y="104972"/>
                    <a:pt x="1672533" y="103508"/>
                    <a:pt x="1686371" y="103508"/>
                  </a:cubicBezTo>
                  <a:cubicBezTo>
                    <a:pt x="1792449" y="103508"/>
                    <a:pt x="1878443" y="189502"/>
                    <a:pt x="1878443" y="295580"/>
                  </a:cubicBezTo>
                  <a:cubicBezTo>
                    <a:pt x="1878443" y="342831"/>
                    <a:pt x="1861381" y="386097"/>
                    <a:pt x="1831228" y="417985"/>
                  </a:cubicBezTo>
                  <a:cubicBezTo>
                    <a:pt x="1871860" y="515668"/>
                    <a:pt x="1906636" y="628220"/>
                    <a:pt x="1935357" y="752219"/>
                  </a:cubicBezTo>
                  <a:cubicBezTo>
                    <a:pt x="2379384" y="616814"/>
                    <a:pt x="2731816" y="627289"/>
                    <a:pt x="2837304" y="810000"/>
                  </a:cubicBezTo>
                  <a:cubicBezTo>
                    <a:pt x="2942793" y="992711"/>
                    <a:pt x="2775650" y="1303161"/>
                    <a:pt x="2436521" y="1620139"/>
                  </a:cubicBezTo>
                  <a:cubicBezTo>
                    <a:pt x="2775698" y="1936928"/>
                    <a:pt x="2942777" y="2247316"/>
                    <a:pt x="2837304" y="2430000"/>
                  </a:cubicBezTo>
                  <a:cubicBezTo>
                    <a:pt x="2771439" y="2544083"/>
                    <a:pt x="2609300" y="2591017"/>
                    <a:pt x="2388706" y="2577188"/>
                  </a:cubicBezTo>
                  <a:cubicBezTo>
                    <a:pt x="2358753" y="2639691"/>
                    <a:pt x="2294480" y="2681612"/>
                    <a:pt x="2220415" y="2681612"/>
                  </a:cubicBezTo>
                  <a:cubicBezTo>
                    <a:pt x="2122541" y="2681612"/>
                    <a:pt x="2041764" y="2608405"/>
                    <a:pt x="2030773" y="2513644"/>
                  </a:cubicBezTo>
                  <a:cubicBezTo>
                    <a:pt x="1999304" y="2506661"/>
                    <a:pt x="1967635" y="2497623"/>
                    <a:pt x="1935485" y="2487821"/>
                  </a:cubicBezTo>
                  <a:cubicBezTo>
                    <a:pt x="1830610" y="2940018"/>
                    <a:pt x="1645322" y="3240000"/>
                    <a:pt x="1434343" y="3240000"/>
                  </a:cubicBezTo>
                  <a:cubicBezTo>
                    <a:pt x="1223366" y="3240000"/>
                    <a:pt x="1038079" y="2940023"/>
                    <a:pt x="933330" y="2487781"/>
                  </a:cubicBezTo>
                  <a:cubicBezTo>
                    <a:pt x="489302" y="2623186"/>
                    <a:pt x="136870" y="2612712"/>
                    <a:pt x="31382" y="2430000"/>
                  </a:cubicBezTo>
                  <a:cubicBezTo>
                    <a:pt x="-74106" y="2247290"/>
                    <a:pt x="93037" y="1936840"/>
                    <a:pt x="432165" y="1619862"/>
                  </a:cubicBezTo>
                  <a:cubicBezTo>
                    <a:pt x="378689" y="1569916"/>
                    <a:pt x="329491" y="1520128"/>
                    <a:pt x="285801" y="1470219"/>
                  </a:cubicBezTo>
                  <a:cubicBezTo>
                    <a:pt x="267844" y="1476857"/>
                    <a:pt x="248431" y="1479956"/>
                    <a:pt x="228294" y="1479956"/>
                  </a:cubicBezTo>
                  <a:cubicBezTo>
                    <a:pt x="122216" y="1479956"/>
                    <a:pt x="36222" y="1393962"/>
                    <a:pt x="36222" y="1287884"/>
                  </a:cubicBezTo>
                  <a:cubicBezTo>
                    <a:pt x="36222" y="1246866"/>
                    <a:pt x="49080" y="1208850"/>
                    <a:pt x="73868" y="1179672"/>
                  </a:cubicBezTo>
                  <a:cubicBezTo>
                    <a:pt x="-4733" y="1033688"/>
                    <a:pt x="-23287" y="904690"/>
                    <a:pt x="31382" y="810000"/>
                  </a:cubicBezTo>
                  <a:cubicBezTo>
                    <a:pt x="136860" y="627306"/>
                    <a:pt x="489234" y="616816"/>
                    <a:pt x="933201" y="752179"/>
                  </a:cubicBezTo>
                  <a:cubicBezTo>
                    <a:pt x="1038076" y="299982"/>
                    <a:pt x="1223365" y="0"/>
                    <a:pt x="1434343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20011" y="4576764"/>
            <a:ext cx="2189163" cy="549275"/>
            <a:chOff x="5920011" y="4576764"/>
            <a:chExt cx="2189163" cy="549275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xmlns="" id="{96C9C49C-244A-4B48-BB07-7FB35C787A7B}"/>
                </a:ext>
              </a:extLst>
            </p:cNvPr>
            <p:cNvSpPr/>
            <p:nvPr/>
          </p:nvSpPr>
          <p:spPr>
            <a:xfrm flipH="1">
              <a:off x="5920011" y="4576764"/>
              <a:ext cx="550863" cy="549275"/>
            </a:xfrm>
            <a:prstGeom prst="ellipse">
              <a:avLst/>
            </a:prstGeom>
            <a:solidFill>
              <a:srgbClr val="E3762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700" ker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Arial Unicode MS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xmlns="" id="{367BBC88-3979-4C87-AD97-EFBA350194D3}"/>
                </a:ext>
              </a:extLst>
            </p:cNvPr>
            <p:cNvSpPr/>
            <p:nvPr/>
          </p:nvSpPr>
          <p:spPr>
            <a:xfrm flipH="1">
              <a:off x="7891686" y="4719639"/>
              <a:ext cx="217488" cy="215900"/>
            </a:xfrm>
            <a:prstGeom prst="ellipse">
              <a:avLst/>
            </a:prstGeom>
            <a:solidFill>
              <a:srgbClr val="E3762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D71F5839-AE34-4983-95D5-6D9987EDC8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40736" y="4827589"/>
              <a:ext cx="1081088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  <a:headEnd type="oval"/>
              <a:tailEnd type="oval"/>
            </a:ln>
            <a:effectLst/>
          </p:spPr>
        </p:cxnSp>
        <p:sp>
          <p:nvSpPr>
            <p:cNvPr id="124" name="Oval 25">
              <a:extLst>
                <a:ext uri="{FF2B5EF4-FFF2-40B4-BE49-F238E27FC236}">
                  <a16:creationId xmlns:a16="http://schemas.microsoft.com/office/drawing/2014/main" xmlns="" id="{662B9A10-B959-4031-98B4-3EA3760E75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0499" y="464820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225370" h="3229762">
                  <a:moveTo>
                    <a:pt x="1355872" y="0"/>
                  </a:moveTo>
                  <a:cubicBezTo>
                    <a:pt x="1564636" y="0"/>
                    <a:pt x="1733872" y="169236"/>
                    <a:pt x="1733872" y="378000"/>
                  </a:cubicBezTo>
                  <a:cubicBezTo>
                    <a:pt x="1733872" y="530834"/>
                    <a:pt x="1643169" y="662483"/>
                    <a:pt x="1512292" y="721255"/>
                  </a:cubicBezTo>
                  <a:lnTo>
                    <a:pt x="1607042" y="1169019"/>
                  </a:lnTo>
                  <a:cubicBezTo>
                    <a:pt x="1611319" y="1167786"/>
                    <a:pt x="1615651" y="1167712"/>
                    <a:pt x="1620000" y="1167712"/>
                  </a:cubicBezTo>
                  <a:cubicBezTo>
                    <a:pt x="1828764" y="1167712"/>
                    <a:pt x="1998000" y="1336948"/>
                    <a:pt x="1998000" y="1545712"/>
                  </a:cubicBezTo>
                  <a:lnTo>
                    <a:pt x="1996362" y="1567711"/>
                  </a:lnTo>
                  <a:lnTo>
                    <a:pt x="2525816" y="1711728"/>
                  </a:lnTo>
                  <a:cubicBezTo>
                    <a:pt x="2591164" y="1602543"/>
                    <a:pt x="2710810" y="1530128"/>
                    <a:pt x="2847370" y="1530128"/>
                  </a:cubicBezTo>
                  <a:cubicBezTo>
                    <a:pt x="3056134" y="1530128"/>
                    <a:pt x="3225370" y="1699364"/>
                    <a:pt x="3225370" y="1908128"/>
                  </a:cubicBezTo>
                  <a:cubicBezTo>
                    <a:pt x="3225370" y="2116892"/>
                    <a:pt x="3056134" y="2286128"/>
                    <a:pt x="2847370" y="2286128"/>
                  </a:cubicBezTo>
                  <a:cubicBezTo>
                    <a:pt x="2638606" y="2286128"/>
                    <a:pt x="2469370" y="2116892"/>
                    <a:pt x="2469370" y="1908128"/>
                  </a:cubicBezTo>
                  <a:lnTo>
                    <a:pt x="2475505" y="1847275"/>
                  </a:lnTo>
                  <a:lnTo>
                    <a:pt x="1957861" y="1706471"/>
                  </a:lnTo>
                  <a:cubicBezTo>
                    <a:pt x="1922674" y="1789256"/>
                    <a:pt x="1855841" y="1854310"/>
                    <a:pt x="1773397" y="1890608"/>
                  </a:cubicBezTo>
                  <a:lnTo>
                    <a:pt x="1908290" y="2478637"/>
                  </a:lnTo>
                  <a:cubicBezTo>
                    <a:pt x="2094333" y="2500701"/>
                    <a:pt x="2237929" y="2659462"/>
                    <a:pt x="2237929" y="2851762"/>
                  </a:cubicBezTo>
                  <a:cubicBezTo>
                    <a:pt x="2237929" y="3060526"/>
                    <a:pt x="2068693" y="3229762"/>
                    <a:pt x="1859929" y="3229762"/>
                  </a:cubicBezTo>
                  <a:cubicBezTo>
                    <a:pt x="1651165" y="3229762"/>
                    <a:pt x="1481929" y="3060526"/>
                    <a:pt x="1481929" y="2851762"/>
                  </a:cubicBezTo>
                  <a:cubicBezTo>
                    <a:pt x="1481929" y="2676759"/>
                    <a:pt x="1600854" y="2529533"/>
                    <a:pt x="1762693" y="2487978"/>
                  </a:cubicBezTo>
                  <a:lnTo>
                    <a:pt x="1632951" y="1922407"/>
                  </a:lnTo>
                  <a:cubicBezTo>
                    <a:pt x="1628677" y="1923639"/>
                    <a:pt x="1624347" y="1923712"/>
                    <a:pt x="1620000" y="1923712"/>
                  </a:cubicBezTo>
                  <a:cubicBezTo>
                    <a:pt x="1474614" y="1923712"/>
                    <a:pt x="1348399" y="1841634"/>
                    <a:pt x="1286703" y="1720478"/>
                  </a:cubicBezTo>
                  <a:lnTo>
                    <a:pt x="726463" y="1950491"/>
                  </a:lnTo>
                  <a:cubicBezTo>
                    <a:pt x="745503" y="1995553"/>
                    <a:pt x="756000" y="2045092"/>
                    <a:pt x="756000" y="2097083"/>
                  </a:cubicBezTo>
                  <a:cubicBezTo>
                    <a:pt x="756000" y="2305847"/>
                    <a:pt x="586764" y="2475083"/>
                    <a:pt x="378000" y="2475083"/>
                  </a:cubicBezTo>
                  <a:cubicBezTo>
                    <a:pt x="169236" y="2475083"/>
                    <a:pt x="0" y="2305847"/>
                    <a:pt x="0" y="2097083"/>
                  </a:cubicBezTo>
                  <a:cubicBezTo>
                    <a:pt x="0" y="1888319"/>
                    <a:pt x="169236" y="1719083"/>
                    <a:pt x="378000" y="1719083"/>
                  </a:cubicBezTo>
                  <a:cubicBezTo>
                    <a:pt x="481765" y="1719083"/>
                    <a:pt x="575764" y="1760894"/>
                    <a:pt x="643957" y="1828700"/>
                  </a:cubicBezTo>
                  <a:lnTo>
                    <a:pt x="1245626" y="1581679"/>
                  </a:lnTo>
                  <a:cubicBezTo>
                    <a:pt x="1242578" y="1569964"/>
                    <a:pt x="1242000" y="1557905"/>
                    <a:pt x="1242000" y="1545712"/>
                  </a:cubicBezTo>
                  <a:cubicBezTo>
                    <a:pt x="1242000" y="1391666"/>
                    <a:pt x="1334148" y="1259142"/>
                    <a:pt x="1466584" y="1200827"/>
                  </a:cubicBezTo>
                  <a:lnTo>
                    <a:pt x="1372109" y="754363"/>
                  </a:lnTo>
                  <a:cubicBezTo>
                    <a:pt x="1366762" y="755885"/>
                    <a:pt x="1361331" y="756000"/>
                    <a:pt x="1355872" y="756000"/>
                  </a:cubicBezTo>
                  <a:cubicBezTo>
                    <a:pt x="1147108" y="756000"/>
                    <a:pt x="977872" y="586764"/>
                    <a:pt x="977872" y="378000"/>
                  </a:cubicBezTo>
                  <a:cubicBezTo>
                    <a:pt x="977872" y="169236"/>
                    <a:pt x="1147108" y="0"/>
                    <a:pt x="1355872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03850" y="3662363"/>
            <a:ext cx="2160588" cy="549275"/>
            <a:chOff x="5403850" y="3662363"/>
            <a:chExt cx="2160588" cy="549275"/>
          </a:xfrm>
        </p:grpSpPr>
        <p:grpSp>
          <p:nvGrpSpPr>
            <p:cNvPr id="4" name="Group 3"/>
            <p:cNvGrpSpPr/>
            <p:nvPr/>
          </p:nvGrpSpPr>
          <p:grpSpPr>
            <a:xfrm>
              <a:off x="5403850" y="3662363"/>
              <a:ext cx="2160588" cy="549275"/>
              <a:chOff x="5403850" y="3662363"/>
              <a:chExt cx="2160588" cy="549275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xmlns="" id="{10779195-C1F9-46F6-BBB0-AC6619C7A224}"/>
                  </a:ext>
                </a:extLst>
              </p:cNvPr>
              <p:cNvSpPr/>
              <p:nvPr/>
            </p:nvSpPr>
            <p:spPr>
              <a:xfrm flipH="1">
                <a:off x="5403850" y="3662363"/>
                <a:ext cx="549275" cy="549275"/>
              </a:xfrm>
              <a:prstGeom prst="ellipse">
                <a:avLst/>
              </a:prstGeom>
              <a:solidFill>
                <a:srgbClr val="BB538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xmlns="" id="{BE3A8781-0799-4F9D-B3FB-EF3D78C56C97}"/>
                  </a:ext>
                </a:extLst>
              </p:cNvPr>
              <p:cNvSpPr/>
              <p:nvPr/>
            </p:nvSpPr>
            <p:spPr>
              <a:xfrm flipH="1">
                <a:off x="7348538" y="3805238"/>
                <a:ext cx="215900" cy="215900"/>
              </a:xfrm>
              <a:prstGeom prst="ellipse">
                <a:avLst/>
              </a:prstGeom>
              <a:solidFill>
                <a:srgbClr val="BB538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xmlns="" id="{AB14C15C-FE65-4F93-B089-3D1FAD5374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0288" y="3913188"/>
                <a:ext cx="1081087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oval"/>
                <a:tailEnd type="oval"/>
              </a:ln>
              <a:effectLst/>
            </p:spPr>
          </p:cxnSp>
        </p:grpSp>
        <p:sp>
          <p:nvSpPr>
            <p:cNvPr id="125" name="Rounded Rectangle 51">
              <a:extLst>
                <a:ext uri="{FF2B5EF4-FFF2-40B4-BE49-F238E27FC236}">
                  <a16:creationId xmlns:a16="http://schemas.microsoft.com/office/drawing/2014/main" xmlns="" id="{B83253D3-E181-4488-9CD9-39D21527F719}"/>
                </a:ext>
              </a:extLst>
            </p:cNvPr>
            <p:cNvSpPr/>
            <p:nvPr/>
          </p:nvSpPr>
          <p:spPr>
            <a:xfrm rot="16200000" flipH="1">
              <a:off x="5472907" y="3740944"/>
              <a:ext cx="414337" cy="390525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0" kern="0">
                <a:solidFill>
                  <a:srgbClr val="000000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934293" y="2763046"/>
            <a:ext cx="2143125" cy="549275"/>
            <a:chOff x="5934293" y="2763046"/>
            <a:chExt cx="2143125" cy="549275"/>
          </a:xfrm>
        </p:grpSpPr>
        <p:grpSp>
          <p:nvGrpSpPr>
            <p:cNvPr id="3" name="Group 2"/>
            <p:cNvGrpSpPr/>
            <p:nvPr/>
          </p:nvGrpSpPr>
          <p:grpSpPr>
            <a:xfrm>
              <a:off x="5934293" y="2763046"/>
              <a:ext cx="2143125" cy="549275"/>
              <a:chOff x="5934293" y="2763046"/>
              <a:chExt cx="2143125" cy="549275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xmlns="" id="{8D80F9A0-6C85-4B37-922B-5F9E59754C20}"/>
                  </a:ext>
                </a:extLst>
              </p:cNvPr>
              <p:cNvSpPr/>
              <p:nvPr/>
            </p:nvSpPr>
            <p:spPr>
              <a:xfrm flipH="1">
                <a:off x="5934293" y="2763046"/>
                <a:ext cx="549275" cy="549275"/>
              </a:xfrm>
              <a:prstGeom prst="ellipse">
                <a:avLst/>
              </a:prstGeom>
              <a:solidFill>
                <a:srgbClr val="01AD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xmlns="" id="{C08EB5F7-2BF1-425F-9FE0-4DB072808ACC}"/>
                  </a:ext>
                </a:extLst>
              </p:cNvPr>
              <p:cNvSpPr/>
              <p:nvPr/>
            </p:nvSpPr>
            <p:spPr>
              <a:xfrm flipH="1">
                <a:off x="7861518" y="2905921"/>
                <a:ext cx="215900" cy="215900"/>
              </a:xfrm>
              <a:prstGeom prst="ellipse">
                <a:avLst/>
              </a:prstGeom>
              <a:solidFill>
                <a:srgbClr val="01AD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xmlns="" id="{33120593-EBA9-4085-A4BE-56CE63874E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31206" y="3013871"/>
                <a:ext cx="1081087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oval"/>
                <a:tailEnd type="oval"/>
              </a:ln>
              <a:effectLst/>
            </p:spPr>
          </p:cxnSp>
        </p:grpSp>
        <p:sp>
          <p:nvSpPr>
            <p:cNvPr id="126" name="Oval 35">
              <a:extLst>
                <a:ext uri="{FF2B5EF4-FFF2-40B4-BE49-F238E27FC236}">
                  <a16:creationId xmlns:a16="http://schemas.microsoft.com/office/drawing/2014/main" xmlns="" id="{BCF76AF1-1ADE-45FB-9D44-99BC7FEECFA3}"/>
                </a:ext>
              </a:extLst>
            </p:cNvPr>
            <p:cNvSpPr/>
            <p:nvPr/>
          </p:nvSpPr>
          <p:spPr>
            <a:xfrm>
              <a:off x="6077168" y="2844009"/>
              <a:ext cx="271463" cy="341312"/>
            </a:xfrm>
            <a:custGeom>
              <a:avLst/>
              <a:gdLst/>
              <a:ahLst/>
              <a:cxnLst/>
              <a:rect l="l" t="t" r="r" b="b"/>
              <a:pathLst>
                <a:path w="2548531" h="3213371">
                  <a:moveTo>
                    <a:pt x="792000" y="2498954"/>
                  </a:moveTo>
                  <a:lnTo>
                    <a:pt x="792000" y="2641726"/>
                  </a:lnTo>
                  <a:cubicBezTo>
                    <a:pt x="463357" y="2661706"/>
                    <a:pt x="216000" y="2748872"/>
                    <a:pt x="216000" y="2853371"/>
                  </a:cubicBezTo>
                  <a:cubicBezTo>
                    <a:pt x="216000" y="2972665"/>
                    <a:pt x="538355" y="3069371"/>
                    <a:pt x="936000" y="3069371"/>
                  </a:cubicBezTo>
                  <a:cubicBezTo>
                    <a:pt x="1333645" y="3069371"/>
                    <a:pt x="1656000" y="2972665"/>
                    <a:pt x="1656000" y="2853371"/>
                  </a:cubicBezTo>
                  <a:cubicBezTo>
                    <a:pt x="1656000" y="2748872"/>
                    <a:pt x="1408644" y="2661706"/>
                    <a:pt x="1080000" y="2641726"/>
                  </a:cubicBezTo>
                  <a:lnTo>
                    <a:pt x="1080000" y="2498954"/>
                  </a:lnTo>
                  <a:cubicBezTo>
                    <a:pt x="1528614" y="2524263"/>
                    <a:pt x="1872000" y="2673393"/>
                    <a:pt x="1872000" y="2853371"/>
                  </a:cubicBezTo>
                  <a:cubicBezTo>
                    <a:pt x="1872000" y="3052194"/>
                    <a:pt x="1452939" y="3213371"/>
                    <a:pt x="936000" y="3213371"/>
                  </a:cubicBezTo>
                  <a:cubicBezTo>
                    <a:pt x="419061" y="3213371"/>
                    <a:pt x="0" y="3052194"/>
                    <a:pt x="0" y="2853371"/>
                  </a:cubicBezTo>
                  <a:cubicBezTo>
                    <a:pt x="0" y="2673393"/>
                    <a:pt x="343386" y="2524263"/>
                    <a:pt x="792000" y="2498954"/>
                  </a:cubicBezTo>
                  <a:close/>
                  <a:moveTo>
                    <a:pt x="2190403" y="180020"/>
                  </a:moveTo>
                  <a:cubicBezTo>
                    <a:pt x="2388233" y="180020"/>
                    <a:pt x="2548531" y="236495"/>
                    <a:pt x="2548531" y="306081"/>
                  </a:cubicBezTo>
                  <a:lnTo>
                    <a:pt x="2548531" y="1314569"/>
                  </a:lnTo>
                  <a:cubicBezTo>
                    <a:pt x="2548531" y="1244983"/>
                    <a:pt x="2388233" y="1188508"/>
                    <a:pt x="2190403" y="1188508"/>
                  </a:cubicBezTo>
                  <a:cubicBezTo>
                    <a:pt x="1992574" y="1188508"/>
                    <a:pt x="1832276" y="1244983"/>
                    <a:pt x="1832276" y="1314569"/>
                  </a:cubicBezTo>
                  <a:cubicBezTo>
                    <a:pt x="1832276" y="1384155"/>
                    <a:pt x="1671978" y="1440630"/>
                    <a:pt x="1474148" y="1440630"/>
                  </a:cubicBezTo>
                  <a:cubicBezTo>
                    <a:pt x="1276318" y="1440630"/>
                    <a:pt x="1116020" y="1384155"/>
                    <a:pt x="1116020" y="1314569"/>
                  </a:cubicBezTo>
                  <a:lnTo>
                    <a:pt x="1116020" y="306081"/>
                  </a:lnTo>
                  <a:cubicBezTo>
                    <a:pt x="1116020" y="375667"/>
                    <a:pt x="1276318" y="432142"/>
                    <a:pt x="1474148" y="432142"/>
                  </a:cubicBezTo>
                  <a:cubicBezTo>
                    <a:pt x="1671978" y="432142"/>
                    <a:pt x="1832276" y="375667"/>
                    <a:pt x="1832276" y="306081"/>
                  </a:cubicBezTo>
                  <a:cubicBezTo>
                    <a:pt x="1832276" y="236495"/>
                    <a:pt x="1992574" y="180020"/>
                    <a:pt x="2190403" y="180020"/>
                  </a:cubicBezTo>
                  <a:close/>
                  <a:moveTo>
                    <a:pt x="936000" y="0"/>
                  </a:moveTo>
                  <a:cubicBezTo>
                    <a:pt x="1035422" y="0"/>
                    <a:pt x="1116020" y="80598"/>
                    <a:pt x="1116020" y="180020"/>
                  </a:cubicBezTo>
                  <a:cubicBezTo>
                    <a:pt x="1116020" y="246019"/>
                    <a:pt x="1080504" y="303723"/>
                    <a:pt x="1026000" y="332457"/>
                  </a:cubicBezTo>
                  <a:lnTo>
                    <a:pt x="1026000" y="2887874"/>
                  </a:lnTo>
                  <a:lnTo>
                    <a:pt x="846000" y="2887874"/>
                  </a:lnTo>
                  <a:lnTo>
                    <a:pt x="846000" y="332457"/>
                  </a:lnTo>
                  <a:cubicBezTo>
                    <a:pt x="791497" y="303723"/>
                    <a:pt x="755980" y="246019"/>
                    <a:pt x="755980" y="180020"/>
                  </a:cubicBezTo>
                  <a:cubicBezTo>
                    <a:pt x="755980" y="80598"/>
                    <a:pt x="836578" y="0"/>
                    <a:pt x="93600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sp>
        <p:nvSpPr>
          <p:cNvPr id="127" name="Rectangle 7"/>
          <p:cNvSpPr>
            <a:spLocks noChangeArrowheads="1"/>
          </p:cNvSpPr>
          <p:nvPr/>
        </p:nvSpPr>
        <p:spPr bwMode="auto">
          <a:xfrm>
            <a:off x="411386" y="1832595"/>
            <a:ext cx="5778500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B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تجدیدساختار و رقابتی شدن بازار برق</a:t>
            </a:r>
            <a:endParaRPr lang="en-US" sz="2000" b="1" dirty="0">
              <a:solidFill>
                <a:srgbClr val="00B05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28" name="Rectangle 7"/>
          <p:cNvSpPr>
            <a:spLocks noChangeArrowheads="1"/>
          </p:cNvSpPr>
          <p:nvPr/>
        </p:nvSpPr>
        <p:spPr bwMode="auto">
          <a:xfrm>
            <a:off x="846931" y="3636189"/>
            <a:ext cx="451643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954F72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ایجاد مشکلات فنی در اثر اختلالات کیفیت توان </a:t>
            </a:r>
            <a:endParaRPr lang="en-US" sz="2000" b="1" dirty="0">
              <a:solidFill>
                <a:srgbClr val="954F72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29" name="Rectangle 7"/>
          <p:cNvSpPr>
            <a:spLocks noChangeArrowheads="1"/>
          </p:cNvSpPr>
          <p:nvPr/>
        </p:nvSpPr>
        <p:spPr bwMode="auto">
          <a:xfrm>
            <a:off x="369258" y="4622772"/>
            <a:ext cx="54467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E9935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تحمیل هزینه‌های اقتصادی در اثر اختلالات کیفیت توان </a:t>
            </a:r>
          </a:p>
        </p:txBody>
      </p:sp>
      <p:sp>
        <p:nvSpPr>
          <p:cNvPr id="130" name="Rectangle 7"/>
          <p:cNvSpPr>
            <a:spLocks noChangeArrowheads="1"/>
          </p:cNvSpPr>
          <p:nvPr/>
        </p:nvSpPr>
        <p:spPr bwMode="auto">
          <a:xfrm>
            <a:off x="174625" y="5440363"/>
            <a:ext cx="6032500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206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تغییر شبکه سنتی قدرت به شبکه هوشمند</a:t>
            </a:r>
          </a:p>
        </p:txBody>
      </p:sp>
      <p:sp>
        <p:nvSpPr>
          <p:cNvPr id="131" name="Rectangle 7"/>
          <p:cNvSpPr>
            <a:spLocks noChangeArrowheads="1"/>
          </p:cNvSpPr>
          <p:nvPr/>
        </p:nvSpPr>
        <p:spPr bwMode="auto">
          <a:xfrm>
            <a:off x="95254" y="2735703"/>
            <a:ext cx="578643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just" rtl="1">
              <a:lnSpc>
                <a:spcPct val="150000"/>
              </a:lnSpc>
            </a:pPr>
            <a:r>
              <a:rPr lang="fa-IR" sz="2000" b="1" dirty="0">
                <a:solidFill>
                  <a:srgbClr val="3DBED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افزایش بارهای غیرخطی و بارهای حساس در شبکه قدرت</a:t>
            </a:r>
            <a:endParaRPr lang="en-US" sz="2000" b="1" dirty="0">
              <a:solidFill>
                <a:srgbClr val="3DBED9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16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069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29" grpId="0"/>
      <p:bldP spid="130" grpId="0"/>
      <p:bldP spid="1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812471" y="4604480"/>
            <a:ext cx="876069" cy="769616"/>
            <a:chOff x="10812471" y="4604480"/>
            <a:chExt cx="876069" cy="769616"/>
          </a:xfrm>
        </p:grpSpPr>
        <p:sp>
          <p:nvSpPr>
            <p:cNvPr id="495" name="Freeform 446"/>
            <p:cNvSpPr>
              <a:spLocks/>
            </p:cNvSpPr>
            <p:nvPr/>
          </p:nvSpPr>
          <p:spPr bwMode="auto">
            <a:xfrm rot="16200000">
              <a:off x="10974122" y="4659677"/>
              <a:ext cx="769616" cy="659221"/>
            </a:xfrm>
            <a:custGeom>
              <a:avLst/>
              <a:gdLst>
                <a:gd name="T0" fmla="*/ 2097 w 2466"/>
                <a:gd name="T1" fmla="*/ 0 h 2113"/>
                <a:gd name="T2" fmla="*/ 1748 w 2466"/>
                <a:gd name="T3" fmla="*/ 348 h 2113"/>
                <a:gd name="T4" fmla="*/ 1974 w 2466"/>
                <a:gd name="T5" fmla="*/ 880 h 2113"/>
                <a:gd name="T6" fmla="*/ 1233 w 2466"/>
                <a:gd name="T7" fmla="*/ 1620 h 2113"/>
                <a:gd name="T8" fmla="*/ 493 w 2466"/>
                <a:gd name="T9" fmla="*/ 880 h 2113"/>
                <a:gd name="T10" fmla="*/ 708 w 2466"/>
                <a:gd name="T11" fmla="*/ 358 h 2113"/>
                <a:gd name="T12" fmla="*/ 363 w 2466"/>
                <a:gd name="T13" fmla="*/ 7 h 2113"/>
                <a:gd name="T14" fmla="*/ 0 w 2466"/>
                <a:gd name="T15" fmla="*/ 880 h 2113"/>
                <a:gd name="T16" fmla="*/ 1233 w 2466"/>
                <a:gd name="T17" fmla="*/ 2113 h 2113"/>
                <a:gd name="T18" fmla="*/ 2466 w 2466"/>
                <a:gd name="T19" fmla="*/ 880 h 2113"/>
                <a:gd name="T20" fmla="*/ 2097 w 2466"/>
                <a:gd name="T21" fmla="*/ 0 h 2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6" h="2113">
                  <a:moveTo>
                    <a:pt x="2097" y="0"/>
                  </a:moveTo>
                  <a:lnTo>
                    <a:pt x="1748" y="348"/>
                  </a:lnTo>
                  <a:cubicBezTo>
                    <a:pt x="1887" y="483"/>
                    <a:pt x="1974" y="671"/>
                    <a:pt x="1974" y="880"/>
                  </a:cubicBezTo>
                  <a:cubicBezTo>
                    <a:pt x="1974" y="1289"/>
                    <a:pt x="1642" y="1620"/>
                    <a:pt x="1233" y="1620"/>
                  </a:cubicBezTo>
                  <a:cubicBezTo>
                    <a:pt x="824" y="1620"/>
                    <a:pt x="493" y="1289"/>
                    <a:pt x="493" y="880"/>
                  </a:cubicBezTo>
                  <a:cubicBezTo>
                    <a:pt x="493" y="676"/>
                    <a:pt x="575" y="492"/>
                    <a:pt x="708" y="358"/>
                  </a:cubicBezTo>
                  <a:lnTo>
                    <a:pt x="363" y="7"/>
                  </a:lnTo>
                  <a:cubicBezTo>
                    <a:pt x="139" y="230"/>
                    <a:pt x="0" y="539"/>
                    <a:pt x="0" y="880"/>
                  </a:cubicBezTo>
                  <a:cubicBezTo>
                    <a:pt x="0" y="1561"/>
                    <a:pt x="552" y="2113"/>
                    <a:pt x="1233" y="2113"/>
                  </a:cubicBezTo>
                  <a:cubicBezTo>
                    <a:pt x="1914" y="2113"/>
                    <a:pt x="2466" y="1561"/>
                    <a:pt x="2466" y="880"/>
                  </a:cubicBezTo>
                  <a:cubicBezTo>
                    <a:pt x="2466" y="535"/>
                    <a:pt x="2325" y="224"/>
                    <a:pt x="2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4" name="Freeform 485"/>
            <p:cNvSpPr>
              <a:spLocks noEditPoints="1"/>
            </p:cNvSpPr>
            <p:nvPr/>
          </p:nvSpPr>
          <p:spPr bwMode="auto">
            <a:xfrm rot="16200000">
              <a:off x="10577880" y="4913193"/>
              <a:ext cx="632410" cy="163228"/>
            </a:xfrm>
            <a:custGeom>
              <a:avLst/>
              <a:gdLst>
                <a:gd name="T0" fmla="*/ 1029 w 2028"/>
                <a:gd name="T1" fmla="*/ 137 h 522"/>
                <a:gd name="T2" fmla="*/ 980 w 2028"/>
                <a:gd name="T3" fmla="*/ 88 h 522"/>
                <a:gd name="T4" fmla="*/ 1029 w 2028"/>
                <a:gd name="T5" fmla="*/ 40 h 522"/>
                <a:gd name="T6" fmla="*/ 1077 w 2028"/>
                <a:gd name="T7" fmla="*/ 88 h 522"/>
                <a:gd name="T8" fmla="*/ 1029 w 2028"/>
                <a:gd name="T9" fmla="*/ 137 h 522"/>
                <a:gd name="T10" fmla="*/ 2018 w 2028"/>
                <a:gd name="T11" fmla="*/ 478 h 522"/>
                <a:gd name="T12" fmla="*/ 1115 w 2028"/>
                <a:gd name="T13" fmla="*/ 68 h 522"/>
                <a:gd name="T14" fmla="*/ 1029 w 2028"/>
                <a:gd name="T15" fmla="*/ 0 h 522"/>
                <a:gd name="T16" fmla="*/ 943 w 2028"/>
                <a:gd name="T17" fmla="*/ 66 h 522"/>
                <a:gd name="T18" fmla="*/ 10 w 2028"/>
                <a:gd name="T19" fmla="*/ 481 h 522"/>
                <a:gd name="T20" fmla="*/ 10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9 w 2028"/>
                <a:gd name="T29" fmla="*/ 177 h 522"/>
                <a:gd name="T30" fmla="*/ 1113 w 2028"/>
                <a:gd name="T31" fmla="*/ 116 h 522"/>
                <a:gd name="T32" fmla="*/ 1984 w 2028"/>
                <a:gd name="T33" fmla="*/ 513 h 522"/>
                <a:gd name="T34" fmla="*/ 2019 w 2028"/>
                <a:gd name="T35" fmla="*/ 513 h 522"/>
                <a:gd name="T36" fmla="*/ 2018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9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9" y="40"/>
                  </a:cubicBezTo>
                  <a:cubicBezTo>
                    <a:pt x="1055" y="40"/>
                    <a:pt x="1077" y="62"/>
                    <a:pt x="1077" y="88"/>
                  </a:cubicBezTo>
                  <a:cubicBezTo>
                    <a:pt x="1077" y="115"/>
                    <a:pt x="1055" y="137"/>
                    <a:pt x="1029" y="137"/>
                  </a:cubicBezTo>
                  <a:close/>
                  <a:moveTo>
                    <a:pt x="2018" y="478"/>
                  </a:moveTo>
                  <a:cubicBezTo>
                    <a:pt x="1774" y="235"/>
                    <a:pt x="1456" y="91"/>
                    <a:pt x="1115" y="68"/>
                  </a:cubicBezTo>
                  <a:cubicBezTo>
                    <a:pt x="1105" y="29"/>
                    <a:pt x="1070" y="0"/>
                    <a:pt x="1029" y="0"/>
                  </a:cubicBezTo>
                  <a:cubicBezTo>
                    <a:pt x="987" y="0"/>
                    <a:pt x="953" y="28"/>
                    <a:pt x="943" y="66"/>
                  </a:cubicBezTo>
                  <a:cubicBezTo>
                    <a:pt x="590" y="84"/>
                    <a:pt x="261" y="229"/>
                    <a:pt x="10" y="481"/>
                  </a:cubicBezTo>
                  <a:cubicBezTo>
                    <a:pt x="0" y="490"/>
                    <a:pt x="0" y="505"/>
                    <a:pt x="10" y="515"/>
                  </a:cubicBezTo>
                  <a:cubicBezTo>
                    <a:pt x="14" y="520"/>
                    <a:pt x="21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7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9" y="177"/>
                  </a:cubicBezTo>
                  <a:cubicBezTo>
                    <a:pt x="1068" y="177"/>
                    <a:pt x="1101" y="152"/>
                    <a:pt x="1113" y="116"/>
                  </a:cubicBezTo>
                  <a:cubicBezTo>
                    <a:pt x="1442" y="139"/>
                    <a:pt x="1748" y="278"/>
                    <a:pt x="1984" y="513"/>
                  </a:cubicBezTo>
                  <a:cubicBezTo>
                    <a:pt x="1994" y="522"/>
                    <a:pt x="2009" y="522"/>
                    <a:pt x="2019" y="513"/>
                  </a:cubicBezTo>
                  <a:cubicBezTo>
                    <a:pt x="2028" y="503"/>
                    <a:pt x="2028" y="488"/>
                    <a:pt x="2018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2" name="Oval 511"/>
            <p:cNvSpPr/>
            <p:nvPr/>
          </p:nvSpPr>
          <p:spPr>
            <a:xfrm rot="16200000">
              <a:off x="11139670" y="4810468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812471" y="3746546"/>
            <a:ext cx="876857" cy="769616"/>
            <a:chOff x="10812471" y="3746546"/>
            <a:chExt cx="876857" cy="769616"/>
          </a:xfrm>
        </p:grpSpPr>
        <p:sp>
          <p:nvSpPr>
            <p:cNvPr id="497" name="Freeform 448"/>
            <p:cNvSpPr>
              <a:spLocks/>
            </p:cNvSpPr>
            <p:nvPr/>
          </p:nvSpPr>
          <p:spPr bwMode="auto">
            <a:xfrm rot="16200000">
              <a:off x="10974121" y="3800955"/>
              <a:ext cx="769616" cy="660798"/>
            </a:xfrm>
            <a:custGeom>
              <a:avLst/>
              <a:gdLst>
                <a:gd name="T0" fmla="*/ 2105 w 2466"/>
                <a:gd name="T1" fmla="*/ 13 h 2118"/>
                <a:gd name="T2" fmla="*/ 1760 w 2466"/>
                <a:gd name="T3" fmla="*/ 358 h 2118"/>
                <a:gd name="T4" fmla="*/ 1978 w 2466"/>
                <a:gd name="T5" fmla="*/ 882 h 2118"/>
                <a:gd name="T6" fmla="*/ 1238 w 2466"/>
                <a:gd name="T7" fmla="*/ 1622 h 2118"/>
                <a:gd name="T8" fmla="*/ 497 w 2466"/>
                <a:gd name="T9" fmla="*/ 882 h 2118"/>
                <a:gd name="T10" fmla="*/ 720 w 2466"/>
                <a:gd name="T11" fmla="*/ 353 h 2118"/>
                <a:gd name="T12" fmla="*/ 374 w 2466"/>
                <a:gd name="T13" fmla="*/ 0 h 2118"/>
                <a:gd name="T14" fmla="*/ 0 w 2466"/>
                <a:gd name="T15" fmla="*/ 884 h 2118"/>
                <a:gd name="T16" fmla="*/ 1233 w 2466"/>
                <a:gd name="T17" fmla="*/ 2118 h 2118"/>
                <a:gd name="T18" fmla="*/ 2466 w 2466"/>
                <a:gd name="T19" fmla="*/ 884 h 2118"/>
                <a:gd name="T20" fmla="*/ 2105 w 2466"/>
                <a:gd name="T21" fmla="*/ 13 h 2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6" h="2118">
                  <a:moveTo>
                    <a:pt x="2105" y="13"/>
                  </a:moveTo>
                  <a:lnTo>
                    <a:pt x="1760" y="358"/>
                  </a:lnTo>
                  <a:cubicBezTo>
                    <a:pt x="1895" y="492"/>
                    <a:pt x="1978" y="677"/>
                    <a:pt x="1978" y="882"/>
                  </a:cubicBezTo>
                  <a:cubicBezTo>
                    <a:pt x="1978" y="1291"/>
                    <a:pt x="1647" y="1622"/>
                    <a:pt x="1238" y="1622"/>
                  </a:cubicBezTo>
                  <a:cubicBezTo>
                    <a:pt x="829" y="1622"/>
                    <a:pt x="497" y="1291"/>
                    <a:pt x="497" y="882"/>
                  </a:cubicBezTo>
                  <a:cubicBezTo>
                    <a:pt x="497" y="675"/>
                    <a:pt x="583" y="487"/>
                    <a:pt x="720" y="353"/>
                  </a:cubicBezTo>
                  <a:lnTo>
                    <a:pt x="374" y="0"/>
                  </a:lnTo>
                  <a:cubicBezTo>
                    <a:pt x="143" y="224"/>
                    <a:pt x="0" y="537"/>
                    <a:pt x="0" y="884"/>
                  </a:cubicBezTo>
                  <a:cubicBezTo>
                    <a:pt x="0" y="1565"/>
                    <a:pt x="552" y="2118"/>
                    <a:pt x="1233" y="2118"/>
                  </a:cubicBezTo>
                  <a:cubicBezTo>
                    <a:pt x="1914" y="2118"/>
                    <a:pt x="2466" y="1565"/>
                    <a:pt x="2466" y="884"/>
                  </a:cubicBezTo>
                  <a:cubicBezTo>
                    <a:pt x="2466" y="544"/>
                    <a:pt x="2328" y="236"/>
                    <a:pt x="2105" y="1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5" name="Freeform 486"/>
            <p:cNvSpPr>
              <a:spLocks noEditPoints="1"/>
            </p:cNvSpPr>
            <p:nvPr/>
          </p:nvSpPr>
          <p:spPr bwMode="auto">
            <a:xfrm rot="16200000">
              <a:off x="10577880" y="4052106"/>
              <a:ext cx="632410" cy="163228"/>
            </a:xfrm>
            <a:custGeom>
              <a:avLst/>
              <a:gdLst>
                <a:gd name="T0" fmla="*/ 1028 w 2028"/>
                <a:gd name="T1" fmla="*/ 137 h 522"/>
                <a:gd name="T2" fmla="*/ 980 w 2028"/>
                <a:gd name="T3" fmla="*/ 88 h 522"/>
                <a:gd name="T4" fmla="*/ 1028 w 2028"/>
                <a:gd name="T5" fmla="*/ 40 h 522"/>
                <a:gd name="T6" fmla="*/ 1077 w 2028"/>
                <a:gd name="T7" fmla="*/ 88 h 522"/>
                <a:gd name="T8" fmla="*/ 1028 w 2028"/>
                <a:gd name="T9" fmla="*/ 137 h 522"/>
                <a:gd name="T10" fmla="*/ 2018 w 2028"/>
                <a:gd name="T11" fmla="*/ 478 h 522"/>
                <a:gd name="T12" fmla="*/ 1115 w 2028"/>
                <a:gd name="T13" fmla="*/ 68 h 522"/>
                <a:gd name="T14" fmla="*/ 1028 w 2028"/>
                <a:gd name="T15" fmla="*/ 0 h 522"/>
                <a:gd name="T16" fmla="*/ 943 w 2028"/>
                <a:gd name="T17" fmla="*/ 66 h 522"/>
                <a:gd name="T18" fmla="*/ 10 w 2028"/>
                <a:gd name="T19" fmla="*/ 481 h 522"/>
                <a:gd name="T20" fmla="*/ 10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8 w 2028"/>
                <a:gd name="T29" fmla="*/ 177 h 522"/>
                <a:gd name="T30" fmla="*/ 1112 w 2028"/>
                <a:gd name="T31" fmla="*/ 116 h 522"/>
                <a:gd name="T32" fmla="*/ 1984 w 2028"/>
                <a:gd name="T33" fmla="*/ 513 h 522"/>
                <a:gd name="T34" fmla="*/ 2018 w 2028"/>
                <a:gd name="T35" fmla="*/ 513 h 522"/>
                <a:gd name="T36" fmla="*/ 2018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8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8" y="40"/>
                  </a:cubicBezTo>
                  <a:cubicBezTo>
                    <a:pt x="1055" y="40"/>
                    <a:pt x="1077" y="62"/>
                    <a:pt x="1077" y="88"/>
                  </a:cubicBezTo>
                  <a:cubicBezTo>
                    <a:pt x="1077" y="115"/>
                    <a:pt x="1055" y="137"/>
                    <a:pt x="1028" y="137"/>
                  </a:cubicBezTo>
                  <a:close/>
                  <a:moveTo>
                    <a:pt x="2018" y="478"/>
                  </a:moveTo>
                  <a:cubicBezTo>
                    <a:pt x="1774" y="235"/>
                    <a:pt x="1456" y="91"/>
                    <a:pt x="1115" y="68"/>
                  </a:cubicBezTo>
                  <a:cubicBezTo>
                    <a:pt x="1105" y="29"/>
                    <a:pt x="1070" y="0"/>
                    <a:pt x="1028" y="0"/>
                  </a:cubicBezTo>
                  <a:cubicBezTo>
                    <a:pt x="987" y="0"/>
                    <a:pt x="953" y="28"/>
                    <a:pt x="943" y="66"/>
                  </a:cubicBezTo>
                  <a:cubicBezTo>
                    <a:pt x="590" y="84"/>
                    <a:pt x="261" y="229"/>
                    <a:pt x="10" y="481"/>
                  </a:cubicBezTo>
                  <a:cubicBezTo>
                    <a:pt x="0" y="490"/>
                    <a:pt x="0" y="505"/>
                    <a:pt x="10" y="515"/>
                  </a:cubicBezTo>
                  <a:cubicBezTo>
                    <a:pt x="14" y="520"/>
                    <a:pt x="21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6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8" y="177"/>
                  </a:cubicBezTo>
                  <a:cubicBezTo>
                    <a:pt x="1067" y="177"/>
                    <a:pt x="1101" y="152"/>
                    <a:pt x="1112" y="116"/>
                  </a:cubicBezTo>
                  <a:cubicBezTo>
                    <a:pt x="1442" y="139"/>
                    <a:pt x="1748" y="278"/>
                    <a:pt x="1984" y="513"/>
                  </a:cubicBezTo>
                  <a:cubicBezTo>
                    <a:pt x="1994" y="522"/>
                    <a:pt x="2009" y="522"/>
                    <a:pt x="2018" y="513"/>
                  </a:cubicBezTo>
                  <a:cubicBezTo>
                    <a:pt x="2028" y="503"/>
                    <a:pt x="2028" y="488"/>
                    <a:pt x="2018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3" name="Oval 512"/>
            <p:cNvSpPr/>
            <p:nvPr/>
          </p:nvSpPr>
          <p:spPr>
            <a:xfrm rot="16200000">
              <a:off x="11139670" y="3951746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812471" y="2883094"/>
            <a:ext cx="876069" cy="769616"/>
            <a:chOff x="10812471" y="2883094"/>
            <a:chExt cx="876069" cy="769616"/>
          </a:xfrm>
        </p:grpSpPr>
        <p:sp>
          <p:nvSpPr>
            <p:cNvPr id="498" name="Freeform 449"/>
            <p:cNvSpPr>
              <a:spLocks/>
            </p:cNvSpPr>
            <p:nvPr/>
          </p:nvSpPr>
          <p:spPr bwMode="auto">
            <a:xfrm rot="16200000">
              <a:off x="10974122" y="2938291"/>
              <a:ext cx="769616" cy="659221"/>
            </a:xfrm>
            <a:custGeom>
              <a:avLst/>
              <a:gdLst>
                <a:gd name="T0" fmla="*/ 2103 w 2466"/>
                <a:gd name="T1" fmla="*/ 5 h 2112"/>
                <a:gd name="T2" fmla="*/ 1755 w 2466"/>
                <a:gd name="T3" fmla="*/ 352 h 2112"/>
                <a:gd name="T4" fmla="*/ 1975 w 2466"/>
                <a:gd name="T5" fmla="*/ 879 h 2112"/>
                <a:gd name="T6" fmla="*/ 1235 w 2466"/>
                <a:gd name="T7" fmla="*/ 1619 h 2112"/>
                <a:gd name="T8" fmla="*/ 494 w 2466"/>
                <a:gd name="T9" fmla="*/ 879 h 2112"/>
                <a:gd name="T10" fmla="*/ 715 w 2466"/>
                <a:gd name="T11" fmla="*/ 352 h 2112"/>
                <a:gd name="T12" fmla="*/ 369 w 2466"/>
                <a:gd name="T13" fmla="*/ 0 h 2112"/>
                <a:gd name="T14" fmla="*/ 0 w 2466"/>
                <a:gd name="T15" fmla="*/ 879 h 2112"/>
                <a:gd name="T16" fmla="*/ 1233 w 2466"/>
                <a:gd name="T17" fmla="*/ 2112 h 2112"/>
                <a:gd name="T18" fmla="*/ 2466 w 2466"/>
                <a:gd name="T19" fmla="*/ 879 h 2112"/>
                <a:gd name="T20" fmla="*/ 2103 w 2466"/>
                <a:gd name="T21" fmla="*/ 5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6" h="2112">
                  <a:moveTo>
                    <a:pt x="2103" y="5"/>
                  </a:moveTo>
                  <a:lnTo>
                    <a:pt x="1755" y="352"/>
                  </a:lnTo>
                  <a:cubicBezTo>
                    <a:pt x="1891" y="487"/>
                    <a:pt x="1975" y="673"/>
                    <a:pt x="1975" y="879"/>
                  </a:cubicBezTo>
                  <a:cubicBezTo>
                    <a:pt x="1975" y="1288"/>
                    <a:pt x="1644" y="1619"/>
                    <a:pt x="1235" y="1619"/>
                  </a:cubicBezTo>
                  <a:cubicBezTo>
                    <a:pt x="826" y="1619"/>
                    <a:pt x="494" y="1288"/>
                    <a:pt x="494" y="879"/>
                  </a:cubicBezTo>
                  <a:cubicBezTo>
                    <a:pt x="494" y="673"/>
                    <a:pt x="579" y="487"/>
                    <a:pt x="715" y="352"/>
                  </a:cubicBezTo>
                  <a:lnTo>
                    <a:pt x="369" y="0"/>
                  </a:lnTo>
                  <a:cubicBezTo>
                    <a:pt x="141" y="224"/>
                    <a:pt x="0" y="535"/>
                    <a:pt x="0" y="879"/>
                  </a:cubicBezTo>
                  <a:cubicBezTo>
                    <a:pt x="0" y="1560"/>
                    <a:pt x="552" y="2112"/>
                    <a:pt x="1233" y="2112"/>
                  </a:cubicBezTo>
                  <a:cubicBezTo>
                    <a:pt x="1914" y="2112"/>
                    <a:pt x="2466" y="1560"/>
                    <a:pt x="2466" y="879"/>
                  </a:cubicBezTo>
                  <a:cubicBezTo>
                    <a:pt x="2466" y="537"/>
                    <a:pt x="2327" y="228"/>
                    <a:pt x="2103" y="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6" name="Freeform 487"/>
            <p:cNvSpPr>
              <a:spLocks noEditPoints="1"/>
            </p:cNvSpPr>
            <p:nvPr/>
          </p:nvSpPr>
          <p:spPr bwMode="auto">
            <a:xfrm rot="16200000">
              <a:off x="10577485" y="3196932"/>
              <a:ext cx="633199" cy="163228"/>
            </a:xfrm>
            <a:custGeom>
              <a:avLst/>
              <a:gdLst>
                <a:gd name="T0" fmla="*/ 1028 w 2028"/>
                <a:gd name="T1" fmla="*/ 137 h 522"/>
                <a:gd name="T2" fmla="*/ 980 w 2028"/>
                <a:gd name="T3" fmla="*/ 88 h 522"/>
                <a:gd name="T4" fmla="*/ 1028 w 2028"/>
                <a:gd name="T5" fmla="*/ 40 h 522"/>
                <a:gd name="T6" fmla="*/ 1076 w 2028"/>
                <a:gd name="T7" fmla="*/ 88 h 522"/>
                <a:gd name="T8" fmla="*/ 1028 w 2028"/>
                <a:gd name="T9" fmla="*/ 137 h 522"/>
                <a:gd name="T10" fmla="*/ 2018 w 2028"/>
                <a:gd name="T11" fmla="*/ 478 h 522"/>
                <a:gd name="T12" fmla="*/ 1114 w 2028"/>
                <a:gd name="T13" fmla="*/ 68 h 522"/>
                <a:gd name="T14" fmla="*/ 1028 w 2028"/>
                <a:gd name="T15" fmla="*/ 0 h 522"/>
                <a:gd name="T16" fmla="*/ 943 w 2028"/>
                <a:gd name="T17" fmla="*/ 66 h 522"/>
                <a:gd name="T18" fmla="*/ 9 w 2028"/>
                <a:gd name="T19" fmla="*/ 481 h 522"/>
                <a:gd name="T20" fmla="*/ 9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8 w 2028"/>
                <a:gd name="T29" fmla="*/ 177 h 522"/>
                <a:gd name="T30" fmla="*/ 1112 w 2028"/>
                <a:gd name="T31" fmla="*/ 116 h 522"/>
                <a:gd name="T32" fmla="*/ 1984 w 2028"/>
                <a:gd name="T33" fmla="*/ 513 h 522"/>
                <a:gd name="T34" fmla="*/ 2018 w 2028"/>
                <a:gd name="T35" fmla="*/ 513 h 522"/>
                <a:gd name="T36" fmla="*/ 2018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8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8" y="40"/>
                  </a:cubicBezTo>
                  <a:cubicBezTo>
                    <a:pt x="1055" y="40"/>
                    <a:pt x="1076" y="62"/>
                    <a:pt x="1076" y="88"/>
                  </a:cubicBezTo>
                  <a:cubicBezTo>
                    <a:pt x="1076" y="115"/>
                    <a:pt x="1055" y="137"/>
                    <a:pt x="1028" y="137"/>
                  </a:cubicBezTo>
                  <a:close/>
                  <a:moveTo>
                    <a:pt x="2018" y="478"/>
                  </a:moveTo>
                  <a:cubicBezTo>
                    <a:pt x="1774" y="235"/>
                    <a:pt x="1456" y="91"/>
                    <a:pt x="1114" y="68"/>
                  </a:cubicBezTo>
                  <a:cubicBezTo>
                    <a:pt x="1105" y="29"/>
                    <a:pt x="1070" y="0"/>
                    <a:pt x="1028" y="0"/>
                  </a:cubicBezTo>
                  <a:cubicBezTo>
                    <a:pt x="987" y="0"/>
                    <a:pt x="953" y="28"/>
                    <a:pt x="943" y="66"/>
                  </a:cubicBezTo>
                  <a:cubicBezTo>
                    <a:pt x="590" y="84"/>
                    <a:pt x="261" y="229"/>
                    <a:pt x="9" y="481"/>
                  </a:cubicBezTo>
                  <a:cubicBezTo>
                    <a:pt x="0" y="490"/>
                    <a:pt x="0" y="505"/>
                    <a:pt x="9" y="515"/>
                  </a:cubicBezTo>
                  <a:cubicBezTo>
                    <a:pt x="14" y="520"/>
                    <a:pt x="20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6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8" y="177"/>
                  </a:cubicBezTo>
                  <a:cubicBezTo>
                    <a:pt x="1067" y="177"/>
                    <a:pt x="1100" y="152"/>
                    <a:pt x="1112" y="116"/>
                  </a:cubicBezTo>
                  <a:cubicBezTo>
                    <a:pt x="1441" y="139"/>
                    <a:pt x="1748" y="278"/>
                    <a:pt x="1984" y="513"/>
                  </a:cubicBezTo>
                  <a:cubicBezTo>
                    <a:pt x="1993" y="522"/>
                    <a:pt x="2009" y="522"/>
                    <a:pt x="2018" y="513"/>
                  </a:cubicBezTo>
                  <a:cubicBezTo>
                    <a:pt x="2028" y="503"/>
                    <a:pt x="2028" y="488"/>
                    <a:pt x="2018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4" name="Oval 513"/>
            <p:cNvSpPr/>
            <p:nvPr/>
          </p:nvSpPr>
          <p:spPr>
            <a:xfrm rot="16200000">
              <a:off x="11139670" y="3089082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812471" y="2029103"/>
            <a:ext cx="876069" cy="769616"/>
            <a:chOff x="10812471" y="2029103"/>
            <a:chExt cx="876069" cy="769616"/>
          </a:xfrm>
        </p:grpSpPr>
        <p:sp>
          <p:nvSpPr>
            <p:cNvPr id="502" name="Freeform 481"/>
            <p:cNvSpPr>
              <a:spLocks/>
            </p:cNvSpPr>
            <p:nvPr/>
          </p:nvSpPr>
          <p:spPr bwMode="auto">
            <a:xfrm rot="16200000">
              <a:off x="10974122" y="2084300"/>
              <a:ext cx="769616" cy="659221"/>
            </a:xfrm>
            <a:custGeom>
              <a:avLst/>
              <a:gdLst>
                <a:gd name="T0" fmla="*/ 2103 w 2467"/>
                <a:gd name="T1" fmla="*/ 5 h 2112"/>
                <a:gd name="T2" fmla="*/ 1755 w 2467"/>
                <a:gd name="T3" fmla="*/ 352 h 2112"/>
                <a:gd name="T4" fmla="*/ 1976 w 2467"/>
                <a:gd name="T5" fmla="*/ 879 h 2112"/>
                <a:gd name="T6" fmla="*/ 1235 w 2467"/>
                <a:gd name="T7" fmla="*/ 1619 h 2112"/>
                <a:gd name="T8" fmla="*/ 495 w 2467"/>
                <a:gd name="T9" fmla="*/ 879 h 2112"/>
                <a:gd name="T10" fmla="*/ 715 w 2467"/>
                <a:gd name="T11" fmla="*/ 352 h 2112"/>
                <a:gd name="T12" fmla="*/ 369 w 2467"/>
                <a:gd name="T13" fmla="*/ 0 h 2112"/>
                <a:gd name="T14" fmla="*/ 0 w 2467"/>
                <a:gd name="T15" fmla="*/ 879 h 2112"/>
                <a:gd name="T16" fmla="*/ 1234 w 2467"/>
                <a:gd name="T17" fmla="*/ 2112 h 2112"/>
                <a:gd name="T18" fmla="*/ 2467 w 2467"/>
                <a:gd name="T19" fmla="*/ 879 h 2112"/>
                <a:gd name="T20" fmla="*/ 2103 w 2467"/>
                <a:gd name="T21" fmla="*/ 5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7" h="2112">
                  <a:moveTo>
                    <a:pt x="2103" y="5"/>
                  </a:moveTo>
                  <a:lnTo>
                    <a:pt x="1755" y="352"/>
                  </a:lnTo>
                  <a:cubicBezTo>
                    <a:pt x="1891" y="487"/>
                    <a:pt x="1976" y="673"/>
                    <a:pt x="1976" y="879"/>
                  </a:cubicBezTo>
                  <a:cubicBezTo>
                    <a:pt x="1976" y="1288"/>
                    <a:pt x="1644" y="1619"/>
                    <a:pt x="1235" y="1619"/>
                  </a:cubicBezTo>
                  <a:cubicBezTo>
                    <a:pt x="826" y="1619"/>
                    <a:pt x="495" y="1288"/>
                    <a:pt x="495" y="879"/>
                  </a:cubicBezTo>
                  <a:cubicBezTo>
                    <a:pt x="495" y="673"/>
                    <a:pt x="579" y="487"/>
                    <a:pt x="715" y="352"/>
                  </a:cubicBezTo>
                  <a:lnTo>
                    <a:pt x="369" y="0"/>
                  </a:lnTo>
                  <a:cubicBezTo>
                    <a:pt x="142" y="224"/>
                    <a:pt x="0" y="535"/>
                    <a:pt x="0" y="879"/>
                  </a:cubicBezTo>
                  <a:cubicBezTo>
                    <a:pt x="0" y="1560"/>
                    <a:pt x="553" y="2112"/>
                    <a:pt x="1234" y="2112"/>
                  </a:cubicBezTo>
                  <a:cubicBezTo>
                    <a:pt x="1915" y="2112"/>
                    <a:pt x="2467" y="1560"/>
                    <a:pt x="2467" y="879"/>
                  </a:cubicBezTo>
                  <a:cubicBezTo>
                    <a:pt x="2467" y="537"/>
                    <a:pt x="2328" y="228"/>
                    <a:pt x="2103" y="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8" name="Freeform 489"/>
            <p:cNvSpPr>
              <a:spLocks noEditPoints="1"/>
            </p:cNvSpPr>
            <p:nvPr/>
          </p:nvSpPr>
          <p:spPr bwMode="auto">
            <a:xfrm rot="16200000">
              <a:off x="10577880" y="2343336"/>
              <a:ext cx="632410" cy="163228"/>
            </a:xfrm>
            <a:custGeom>
              <a:avLst/>
              <a:gdLst>
                <a:gd name="T0" fmla="*/ 1029 w 2028"/>
                <a:gd name="T1" fmla="*/ 137 h 522"/>
                <a:gd name="T2" fmla="*/ 980 w 2028"/>
                <a:gd name="T3" fmla="*/ 88 h 522"/>
                <a:gd name="T4" fmla="*/ 1029 w 2028"/>
                <a:gd name="T5" fmla="*/ 40 h 522"/>
                <a:gd name="T6" fmla="*/ 1077 w 2028"/>
                <a:gd name="T7" fmla="*/ 88 h 522"/>
                <a:gd name="T8" fmla="*/ 1029 w 2028"/>
                <a:gd name="T9" fmla="*/ 137 h 522"/>
                <a:gd name="T10" fmla="*/ 2019 w 2028"/>
                <a:gd name="T11" fmla="*/ 478 h 522"/>
                <a:gd name="T12" fmla="*/ 1115 w 2028"/>
                <a:gd name="T13" fmla="*/ 68 h 522"/>
                <a:gd name="T14" fmla="*/ 1029 w 2028"/>
                <a:gd name="T15" fmla="*/ 0 h 522"/>
                <a:gd name="T16" fmla="*/ 943 w 2028"/>
                <a:gd name="T17" fmla="*/ 66 h 522"/>
                <a:gd name="T18" fmla="*/ 10 w 2028"/>
                <a:gd name="T19" fmla="*/ 481 h 522"/>
                <a:gd name="T20" fmla="*/ 10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9 w 2028"/>
                <a:gd name="T29" fmla="*/ 177 h 522"/>
                <a:gd name="T30" fmla="*/ 1113 w 2028"/>
                <a:gd name="T31" fmla="*/ 116 h 522"/>
                <a:gd name="T32" fmla="*/ 1984 w 2028"/>
                <a:gd name="T33" fmla="*/ 513 h 522"/>
                <a:gd name="T34" fmla="*/ 2019 w 2028"/>
                <a:gd name="T35" fmla="*/ 513 h 522"/>
                <a:gd name="T36" fmla="*/ 2019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9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9" y="40"/>
                  </a:cubicBezTo>
                  <a:cubicBezTo>
                    <a:pt x="1055" y="40"/>
                    <a:pt x="1077" y="62"/>
                    <a:pt x="1077" y="88"/>
                  </a:cubicBezTo>
                  <a:cubicBezTo>
                    <a:pt x="1077" y="115"/>
                    <a:pt x="1055" y="137"/>
                    <a:pt x="1029" y="137"/>
                  </a:cubicBezTo>
                  <a:close/>
                  <a:moveTo>
                    <a:pt x="2019" y="478"/>
                  </a:moveTo>
                  <a:cubicBezTo>
                    <a:pt x="1774" y="235"/>
                    <a:pt x="1456" y="91"/>
                    <a:pt x="1115" y="68"/>
                  </a:cubicBezTo>
                  <a:cubicBezTo>
                    <a:pt x="1105" y="29"/>
                    <a:pt x="1070" y="0"/>
                    <a:pt x="1029" y="0"/>
                  </a:cubicBezTo>
                  <a:cubicBezTo>
                    <a:pt x="988" y="0"/>
                    <a:pt x="953" y="28"/>
                    <a:pt x="943" y="66"/>
                  </a:cubicBezTo>
                  <a:cubicBezTo>
                    <a:pt x="590" y="84"/>
                    <a:pt x="261" y="229"/>
                    <a:pt x="10" y="481"/>
                  </a:cubicBezTo>
                  <a:cubicBezTo>
                    <a:pt x="0" y="490"/>
                    <a:pt x="0" y="505"/>
                    <a:pt x="10" y="515"/>
                  </a:cubicBezTo>
                  <a:cubicBezTo>
                    <a:pt x="15" y="520"/>
                    <a:pt x="21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7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9" y="177"/>
                  </a:cubicBezTo>
                  <a:cubicBezTo>
                    <a:pt x="1068" y="177"/>
                    <a:pt x="1101" y="152"/>
                    <a:pt x="1113" y="116"/>
                  </a:cubicBezTo>
                  <a:cubicBezTo>
                    <a:pt x="1442" y="139"/>
                    <a:pt x="1748" y="278"/>
                    <a:pt x="1984" y="513"/>
                  </a:cubicBezTo>
                  <a:cubicBezTo>
                    <a:pt x="1994" y="522"/>
                    <a:pt x="2009" y="522"/>
                    <a:pt x="2019" y="513"/>
                  </a:cubicBezTo>
                  <a:cubicBezTo>
                    <a:pt x="2028" y="503"/>
                    <a:pt x="2028" y="488"/>
                    <a:pt x="2019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5" name="Oval 514"/>
            <p:cNvSpPr/>
            <p:nvPr/>
          </p:nvSpPr>
          <p:spPr>
            <a:xfrm rot="16200000">
              <a:off x="11139670" y="2235092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4"/>
          <a:stretch/>
        </p:blipFill>
        <p:spPr>
          <a:xfrm>
            <a:off x="10620081" y="506431"/>
            <a:ext cx="1069247" cy="1044806"/>
          </a:xfrm>
          <a:prstGeom prst="rect">
            <a:avLst/>
          </a:prstGeom>
        </p:spPr>
      </p:pic>
      <p:sp>
        <p:nvSpPr>
          <p:cNvPr id="46" name="TextBox 14"/>
          <p:cNvSpPr txBox="1">
            <a:spLocks noChangeArrowheads="1"/>
          </p:cNvSpPr>
          <p:nvPr/>
        </p:nvSpPr>
        <p:spPr bwMode="auto">
          <a:xfrm>
            <a:off x="6397264" y="727222"/>
            <a:ext cx="4497607" cy="83099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موانع و محدودیت‌های موجود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4307568" y="2094893"/>
            <a:ext cx="630933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نیاز به یک پردازشگر مناسب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6100468" y="3701600"/>
            <a:ext cx="451643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نرخ نمونه‌برداری بالا برای اختلالات فرکانس بالا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1326525" y="4754718"/>
            <a:ext cx="92903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سازگاری الکترومغناطیسی مناسب برای کار در محیطهای مختلف با زمین کردن و بکارگیری شیلد مناسب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4830468" y="2843726"/>
            <a:ext cx="578643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>
              <a:lnSpc>
                <a:spcPct val="150000"/>
              </a:lnSpc>
            </a:pPr>
            <a:r>
              <a:rPr lang="fa-IR" sz="2000" b="1" dirty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نیاز به حجم بالای حافظه برای پایش اختلالات فرکانس بالا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0823202" y="5413701"/>
            <a:ext cx="876069" cy="769616"/>
            <a:chOff x="10812471" y="4604480"/>
            <a:chExt cx="876069" cy="769616"/>
          </a:xfrm>
        </p:grpSpPr>
        <p:sp>
          <p:nvSpPr>
            <p:cNvPr id="26" name="Freeform 446"/>
            <p:cNvSpPr>
              <a:spLocks/>
            </p:cNvSpPr>
            <p:nvPr/>
          </p:nvSpPr>
          <p:spPr bwMode="auto">
            <a:xfrm rot="16200000">
              <a:off x="10974122" y="4659677"/>
              <a:ext cx="769616" cy="659221"/>
            </a:xfrm>
            <a:custGeom>
              <a:avLst/>
              <a:gdLst>
                <a:gd name="T0" fmla="*/ 2097 w 2466"/>
                <a:gd name="T1" fmla="*/ 0 h 2113"/>
                <a:gd name="T2" fmla="*/ 1748 w 2466"/>
                <a:gd name="T3" fmla="*/ 348 h 2113"/>
                <a:gd name="T4" fmla="*/ 1974 w 2466"/>
                <a:gd name="T5" fmla="*/ 880 h 2113"/>
                <a:gd name="T6" fmla="*/ 1233 w 2466"/>
                <a:gd name="T7" fmla="*/ 1620 h 2113"/>
                <a:gd name="T8" fmla="*/ 493 w 2466"/>
                <a:gd name="T9" fmla="*/ 880 h 2113"/>
                <a:gd name="T10" fmla="*/ 708 w 2466"/>
                <a:gd name="T11" fmla="*/ 358 h 2113"/>
                <a:gd name="T12" fmla="*/ 363 w 2466"/>
                <a:gd name="T13" fmla="*/ 7 h 2113"/>
                <a:gd name="T14" fmla="*/ 0 w 2466"/>
                <a:gd name="T15" fmla="*/ 880 h 2113"/>
                <a:gd name="T16" fmla="*/ 1233 w 2466"/>
                <a:gd name="T17" fmla="*/ 2113 h 2113"/>
                <a:gd name="T18" fmla="*/ 2466 w 2466"/>
                <a:gd name="T19" fmla="*/ 880 h 2113"/>
                <a:gd name="T20" fmla="*/ 2097 w 2466"/>
                <a:gd name="T21" fmla="*/ 0 h 2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6" h="2113">
                  <a:moveTo>
                    <a:pt x="2097" y="0"/>
                  </a:moveTo>
                  <a:lnTo>
                    <a:pt x="1748" y="348"/>
                  </a:lnTo>
                  <a:cubicBezTo>
                    <a:pt x="1887" y="483"/>
                    <a:pt x="1974" y="671"/>
                    <a:pt x="1974" y="880"/>
                  </a:cubicBezTo>
                  <a:cubicBezTo>
                    <a:pt x="1974" y="1289"/>
                    <a:pt x="1642" y="1620"/>
                    <a:pt x="1233" y="1620"/>
                  </a:cubicBezTo>
                  <a:cubicBezTo>
                    <a:pt x="824" y="1620"/>
                    <a:pt x="493" y="1289"/>
                    <a:pt x="493" y="880"/>
                  </a:cubicBezTo>
                  <a:cubicBezTo>
                    <a:pt x="493" y="676"/>
                    <a:pt x="575" y="492"/>
                    <a:pt x="708" y="358"/>
                  </a:cubicBezTo>
                  <a:lnTo>
                    <a:pt x="363" y="7"/>
                  </a:lnTo>
                  <a:cubicBezTo>
                    <a:pt x="139" y="230"/>
                    <a:pt x="0" y="539"/>
                    <a:pt x="0" y="880"/>
                  </a:cubicBezTo>
                  <a:cubicBezTo>
                    <a:pt x="0" y="1561"/>
                    <a:pt x="552" y="2113"/>
                    <a:pt x="1233" y="2113"/>
                  </a:cubicBezTo>
                  <a:cubicBezTo>
                    <a:pt x="1914" y="2113"/>
                    <a:pt x="2466" y="1561"/>
                    <a:pt x="2466" y="880"/>
                  </a:cubicBezTo>
                  <a:cubicBezTo>
                    <a:pt x="2466" y="535"/>
                    <a:pt x="2325" y="224"/>
                    <a:pt x="2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7" name="Freeform 485"/>
            <p:cNvSpPr>
              <a:spLocks noEditPoints="1"/>
            </p:cNvSpPr>
            <p:nvPr/>
          </p:nvSpPr>
          <p:spPr bwMode="auto">
            <a:xfrm rot="16200000">
              <a:off x="10577880" y="4913193"/>
              <a:ext cx="632410" cy="163228"/>
            </a:xfrm>
            <a:custGeom>
              <a:avLst/>
              <a:gdLst>
                <a:gd name="T0" fmla="*/ 1029 w 2028"/>
                <a:gd name="T1" fmla="*/ 137 h 522"/>
                <a:gd name="T2" fmla="*/ 980 w 2028"/>
                <a:gd name="T3" fmla="*/ 88 h 522"/>
                <a:gd name="T4" fmla="*/ 1029 w 2028"/>
                <a:gd name="T5" fmla="*/ 40 h 522"/>
                <a:gd name="T6" fmla="*/ 1077 w 2028"/>
                <a:gd name="T7" fmla="*/ 88 h 522"/>
                <a:gd name="T8" fmla="*/ 1029 w 2028"/>
                <a:gd name="T9" fmla="*/ 137 h 522"/>
                <a:gd name="T10" fmla="*/ 2018 w 2028"/>
                <a:gd name="T11" fmla="*/ 478 h 522"/>
                <a:gd name="T12" fmla="*/ 1115 w 2028"/>
                <a:gd name="T13" fmla="*/ 68 h 522"/>
                <a:gd name="T14" fmla="*/ 1029 w 2028"/>
                <a:gd name="T15" fmla="*/ 0 h 522"/>
                <a:gd name="T16" fmla="*/ 943 w 2028"/>
                <a:gd name="T17" fmla="*/ 66 h 522"/>
                <a:gd name="T18" fmla="*/ 10 w 2028"/>
                <a:gd name="T19" fmla="*/ 481 h 522"/>
                <a:gd name="T20" fmla="*/ 10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9 w 2028"/>
                <a:gd name="T29" fmla="*/ 177 h 522"/>
                <a:gd name="T30" fmla="*/ 1113 w 2028"/>
                <a:gd name="T31" fmla="*/ 116 h 522"/>
                <a:gd name="T32" fmla="*/ 1984 w 2028"/>
                <a:gd name="T33" fmla="*/ 513 h 522"/>
                <a:gd name="T34" fmla="*/ 2019 w 2028"/>
                <a:gd name="T35" fmla="*/ 513 h 522"/>
                <a:gd name="T36" fmla="*/ 2018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9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9" y="40"/>
                  </a:cubicBezTo>
                  <a:cubicBezTo>
                    <a:pt x="1055" y="40"/>
                    <a:pt x="1077" y="62"/>
                    <a:pt x="1077" y="88"/>
                  </a:cubicBezTo>
                  <a:cubicBezTo>
                    <a:pt x="1077" y="115"/>
                    <a:pt x="1055" y="137"/>
                    <a:pt x="1029" y="137"/>
                  </a:cubicBezTo>
                  <a:close/>
                  <a:moveTo>
                    <a:pt x="2018" y="478"/>
                  </a:moveTo>
                  <a:cubicBezTo>
                    <a:pt x="1774" y="235"/>
                    <a:pt x="1456" y="91"/>
                    <a:pt x="1115" y="68"/>
                  </a:cubicBezTo>
                  <a:cubicBezTo>
                    <a:pt x="1105" y="29"/>
                    <a:pt x="1070" y="0"/>
                    <a:pt x="1029" y="0"/>
                  </a:cubicBezTo>
                  <a:cubicBezTo>
                    <a:pt x="987" y="0"/>
                    <a:pt x="953" y="28"/>
                    <a:pt x="943" y="66"/>
                  </a:cubicBezTo>
                  <a:cubicBezTo>
                    <a:pt x="590" y="84"/>
                    <a:pt x="261" y="229"/>
                    <a:pt x="10" y="481"/>
                  </a:cubicBezTo>
                  <a:cubicBezTo>
                    <a:pt x="0" y="490"/>
                    <a:pt x="0" y="505"/>
                    <a:pt x="10" y="515"/>
                  </a:cubicBezTo>
                  <a:cubicBezTo>
                    <a:pt x="14" y="520"/>
                    <a:pt x="21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7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9" y="177"/>
                  </a:cubicBezTo>
                  <a:cubicBezTo>
                    <a:pt x="1068" y="177"/>
                    <a:pt x="1101" y="152"/>
                    <a:pt x="1113" y="116"/>
                  </a:cubicBezTo>
                  <a:cubicBezTo>
                    <a:pt x="1442" y="139"/>
                    <a:pt x="1748" y="278"/>
                    <a:pt x="1984" y="513"/>
                  </a:cubicBezTo>
                  <a:cubicBezTo>
                    <a:pt x="1994" y="522"/>
                    <a:pt x="2009" y="522"/>
                    <a:pt x="2019" y="513"/>
                  </a:cubicBezTo>
                  <a:cubicBezTo>
                    <a:pt x="2028" y="503"/>
                    <a:pt x="2028" y="488"/>
                    <a:pt x="2018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 rot="16200000">
              <a:off x="11139670" y="4810468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3915177" y="5503551"/>
            <a:ext cx="685412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تجهیزات پرتابل نیاز به کلمپ جریان با دقت کلاس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A</a:t>
            </a:r>
            <a:r>
              <a:rPr lang="fa-IR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(هسته مناسب)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16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0866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1" grpId="0"/>
      <p:bldP spid="22" grpId="0"/>
      <p:bldP spid="23" grpId="0"/>
      <p:bldP spid="25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71" y="2560106"/>
            <a:ext cx="1846022" cy="157175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21" b="82184" l="5488" r="90244">
                        <a14:foregroundMark x1="51423" y1="32950" x2="48171" y2="40038"/>
                        <a14:foregroundMark x1="73577" y1="35057" x2="66057" y2="38506"/>
                        <a14:foregroundMark x1="44715" y1="31418" x2="54878" y2="45211"/>
                        <a14:foregroundMark x1="39431" y1="30651" x2="39431" y2="52299"/>
                        <a14:foregroundMark x1="46138" y1="25096" x2="49797" y2="8812"/>
                        <a14:foregroundMark x1="67683" y1="12835" x2="67683" y2="12835"/>
                        <a14:foregroundMark x1="79472" y1="71264" x2="90447" y2="53065"/>
                        <a14:foregroundMark x1="10569" y1="42146" x2="10163" y2="37739"/>
                        <a14:foregroundMark x1="10976" y1="36590" x2="10976" y2="36590"/>
                        <a14:foregroundMark x1="13008" y1="30651" x2="13008" y2="30651"/>
                        <a14:foregroundMark x1="26829" y1="26628" x2="26829" y2="26628"/>
                        <a14:foregroundMark x1="33130" y1="50383" x2="33130" y2="50383"/>
                        <a14:foregroundMark x1="60772" y1="70881" x2="60772" y2="70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8178"/>
          <a:stretch/>
        </p:blipFill>
        <p:spPr>
          <a:xfrm>
            <a:off x="10907868" y="857166"/>
            <a:ext cx="838075" cy="817623"/>
          </a:xfrm>
          <a:prstGeom prst="ellipse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3237585" y="1297569"/>
            <a:ext cx="5200717" cy="4553860"/>
            <a:chOff x="3508376" y="4776788"/>
            <a:chExt cx="1365188" cy="1195388"/>
          </a:xfrm>
        </p:grpSpPr>
        <p:sp>
          <p:nvSpPr>
            <p:cNvPr id="33" name="Freeform 199"/>
            <p:cNvSpPr>
              <a:spLocks/>
            </p:cNvSpPr>
            <p:nvPr/>
          </p:nvSpPr>
          <p:spPr bwMode="auto">
            <a:xfrm>
              <a:off x="4457701" y="5146676"/>
              <a:ext cx="211138" cy="136525"/>
            </a:xfrm>
            <a:custGeom>
              <a:avLst/>
              <a:gdLst>
                <a:gd name="T0" fmla="*/ 7 w 133"/>
                <a:gd name="T1" fmla="*/ 86 h 86"/>
                <a:gd name="T2" fmla="*/ 0 w 133"/>
                <a:gd name="T3" fmla="*/ 75 h 86"/>
                <a:gd name="T4" fmla="*/ 126 w 133"/>
                <a:gd name="T5" fmla="*/ 0 h 86"/>
                <a:gd name="T6" fmla="*/ 133 w 133"/>
                <a:gd name="T7" fmla="*/ 11 h 86"/>
                <a:gd name="T8" fmla="*/ 7 w 133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86">
                  <a:moveTo>
                    <a:pt x="7" y="86"/>
                  </a:moveTo>
                  <a:lnTo>
                    <a:pt x="0" y="75"/>
                  </a:lnTo>
                  <a:lnTo>
                    <a:pt x="126" y="0"/>
                  </a:lnTo>
                  <a:lnTo>
                    <a:pt x="133" y="11"/>
                  </a:lnTo>
                  <a:lnTo>
                    <a:pt x="7" y="8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" name="Rectangle 201"/>
            <p:cNvSpPr>
              <a:spLocks noChangeArrowheads="1"/>
            </p:cNvSpPr>
            <p:nvPr/>
          </p:nvSpPr>
          <p:spPr bwMode="auto">
            <a:xfrm>
              <a:off x="4241801" y="4926013"/>
              <a:ext cx="20638" cy="228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" name="Freeform 203"/>
            <p:cNvSpPr>
              <a:spLocks/>
            </p:cNvSpPr>
            <p:nvPr/>
          </p:nvSpPr>
          <p:spPr bwMode="auto">
            <a:xfrm>
              <a:off x="4459288" y="5505451"/>
              <a:ext cx="268288" cy="147638"/>
            </a:xfrm>
            <a:custGeom>
              <a:avLst/>
              <a:gdLst>
                <a:gd name="T0" fmla="*/ 163 w 169"/>
                <a:gd name="T1" fmla="*/ 93 h 93"/>
                <a:gd name="T2" fmla="*/ 0 w 169"/>
                <a:gd name="T3" fmla="*/ 11 h 93"/>
                <a:gd name="T4" fmla="*/ 6 w 169"/>
                <a:gd name="T5" fmla="*/ 0 h 93"/>
                <a:gd name="T6" fmla="*/ 169 w 169"/>
                <a:gd name="T7" fmla="*/ 81 h 93"/>
                <a:gd name="T8" fmla="*/ 163 w 169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93">
                  <a:moveTo>
                    <a:pt x="163" y="93"/>
                  </a:moveTo>
                  <a:lnTo>
                    <a:pt x="0" y="11"/>
                  </a:lnTo>
                  <a:lnTo>
                    <a:pt x="6" y="0"/>
                  </a:lnTo>
                  <a:lnTo>
                    <a:pt x="169" y="81"/>
                  </a:lnTo>
                  <a:lnTo>
                    <a:pt x="163" y="9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Rectangle 206"/>
            <p:cNvSpPr>
              <a:spLocks noChangeArrowheads="1"/>
            </p:cNvSpPr>
            <p:nvPr/>
          </p:nvSpPr>
          <p:spPr bwMode="auto">
            <a:xfrm>
              <a:off x="4241801" y="5643563"/>
              <a:ext cx="20638" cy="2238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" name="Freeform 208"/>
            <p:cNvSpPr>
              <a:spLocks/>
            </p:cNvSpPr>
            <p:nvPr/>
          </p:nvSpPr>
          <p:spPr bwMode="auto">
            <a:xfrm>
              <a:off x="3808413" y="5505451"/>
              <a:ext cx="234950" cy="169863"/>
            </a:xfrm>
            <a:custGeom>
              <a:avLst/>
              <a:gdLst>
                <a:gd name="T0" fmla="*/ 7 w 148"/>
                <a:gd name="T1" fmla="*/ 107 h 107"/>
                <a:gd name="T2" fmla="*/ 0 w 148"/>
                <a:gd name="T3" fmla="*/ 96 h 107"/>
                <a:gd name="T4" fmla="*/ 141 w 148"/>
                <a:gd name="T5" fmla="*/ 0 h 107"/>
                <a:gd name="T6" fmla="*/ 148 w 148"/>
                <a:gd name="T7" fmla="*/ 11 h 107"/>
                <a:gd name="T8" fmla="*/ 7 w 148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7">
                  <a:moveTo>
                    <a:pt x="7" y="107"/>
                  </a:moveTo>
                  <a:lnTo>
                    <a:pt x="0" y="96"/>
                  </a:lnTo>
                  <a:lnTo>
                    <a:pt x="141" y="0"/>
                  </a:lnTo>
                  <a:lnTo>
                    <a:pt x="148" y="11"/>
                  </a:lnTo>
                  <a:lnTo>
                    <a:pt x="7" y="10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Freeform 209"/>
            <p:cNvSpPr>
              <a:spLocks noEditPoints="1"/>
            </p:cNvSpPr>
            <p:nvPr/>
          </p:nvSpPr>
          <p:spPr bwMode="auto">
            <a:xfrm>
              <a:off x="4033838" y="5141913"/>
              <a:ext cx="438150" cy="506413"/>
            </a:xfrm>
            <a:custGeom>
              <a:avLst/>
              <a:gdLst>
                <a:gd name="T0" fmla="*/ 30 w 575"/>
                <a:gd name="T1" fmla="*/ 183 h 664"/>
                <a:gd name="T2" fmla="*/ 288 w 575"/>
                <a:gd name="T3" fmla="*/ 34 h 664"/>
                <a:gd name="T4" fmla="*/ 546 w 575"/>
                <a:gd name="T5" fmla="*/ 183 h 664"/>
                <a:gd name="T6" fmla="*/ 546 w 575"/>
                <a:gd name="T7" fmla="*/ 481 h 664"/>
                <a:gd name="T8" fmla="*/ 288 w 575"/>
                <a:gd name="T9" fmla="*/ 630 h 664"/>
                <a:gd name="T10" fmla="*/ 30 w 575"/>
                <a:gd name="T11" fmla="*/ 481 h 664"/>
                <a:gd name="T12" fmla="*/ 30 w 575"/>
                <a:gd name="T13" fmla="*/ 183 h 664"/>
                <a:gd name="T14" fmla="*/ 288 w 575"/>
                <a:gd name="T15" fmla="*/ 0 h 664"/>
                <a:gd name="T16" fmla="*/ 0 w 575"/>
                <a:gd name="T17" fmla="*/ 166 h 664"/>
                <a:gd name="T18" fmla="*/ 0 w 575"/>
                <a:gd name="T19" fmla="*/ 498 h 664"/>
                <a:gd name="T20" fmla="*/ 288 w 575"/>
                <a:gd name="T21" fmla="*/ 664 h 664"/>
                <a:gd name="T22" fmla="*/ 575 w 575"/>
                <a:gd name="T23" fmla="*/ 498 h 664"/>
                <a:gd name="T24" fmla="*/ 575 w 575"/>
                <a:gd name="T25" fmla="*/ 166 h 664"/>
                <a:gd name="T26" fmla="*/ 288 w 575"/>
                <a:gd name="T27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5" h="664">
                  <a:moveTo>
                    <a:pt x="30" y="183"/>
                  </a:moveTo>
                  <a:lnTo>
                    <a:pt x="288" y="34"/>
                  </a:lnTo>
                  <a:lnTo>
                    <a:pt x="546" y="183"/>
                  </a:lnTo>
                  <a:lnTo>
                    <a:pt x="546" y="481"/>
                  </a:lnTo>
                  <a:lnTo>
                    <a:pt x="288" y="630"/>
                  </a:lnTo>
                  <a:lnTo>
                    <a:pt x="30" y="481"/>
                  </a:lnTo>
                  <a:lnTo>
                    <a:pt x="30" y="183"/>
                  </a:lnTo>
                  <a:close/>
                  <a:moveTo>
                    <a:pt x="288" y="0"/>
                  </a:moveTo>
                  <a:lnTo>
                    <a:pt x="0" y="166"/>
                  </a:lnTo>
                  <a:lnTo>
                    <a:pt x="0" y="498"/>
                  </a:lnTo>
                  <a:lnTo>
                    <a:pt x="288" y="664"/>
                  </a:lnTo>
                  <a:lnTo>
                    <a:pt x="575" y="498"/>
                  </a:lnTo>
                  <a:lnTo>
                    <a:pt x="575" y="166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" name="Oval 210"/>
            <p:cNvSpPr>
              <a:spLocks noChangeArrowheads="1"/>
            </p:cNvSpPr>
            <p:nvPr/>
          </p:nvSpPr>
          <p:spPr bwMode="auto">
            <a:xfrm>
              <a:off x="4217988" y="5121276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Oval 211"/>
            <p:cNvSpPr>
              <a:spLocks noChangeArrowheads="1"/>
            </p:cNvSpPr>
            <p:nvPr/>
          </p:nvSpPr>
          <p:spPr bwMode="auto">
            <a:xfrm>
              <a:off x="4217988" y="5608638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Oval 212"/>
            <p:cNvSpPr>
              <a:spLocks noChangeArrowheads="1"/>
            </p:cNvSpPr>
            <p:nvPr/>
          </p:nvSpPr>
          <p:spPr bwMode="auto">
            <a:xfrm>
              <a:off x="4157739" y="5762626"/>
              <a:ext cx="189684" cy="209550"/>
            </a:xfrm>
            <a:prstGeom prst="ellipse">
              <a:avLst/>
            </a:prstGeom>
            <a:solidFill>
              <a:srgbClr val="EAA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" name="Oval 213"/>
            <p:cNvSpPr>
              <a:spLocks noChangeArrowheads="1"/>
            </p:cNvSpPr>
            <p:nvPr/>
          </p:nvSpPr>
          <p:spPr bwMode="auto">
            <a:xfrm>
              <a:off x="3673476" y="5526088"/>
              <a:ext cx="280988" cy="279400"/>
            </a:xfrm>
            <a:prstGeom prst="ellipse">
              <a:avLst/>
            </a:prstGeom>
            <a:solidFill>
              <a:srgbClr val="FD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" name="Oval 214"/>
            <p:cNvSpPr>
              <a:spLocks noChangeArrowheads="1"/>
            </p:cNvSpPr>
            <p:nvPr/>
          </p:nvSpPr>
          <p:spPr bwMode="auto">
            <a:xfrm>
              <a:off x="4429126" y="5238751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" name="Oval 215"/>
            <p:cNvSpPr>
              <a:spLocks noChangeArrowheads="1"/>
            </p:cNvSpPr>
            <p:nvPr/>
          </p:nvSpPr>
          <p:spPr bwMode="auto">
            <a:xfrm>
              <a:off x="4541839" y="5030788"/>
              <a:ext cx="247649" cy="250825"/>
            </a:xfrm>
            <a:prstGeom prst="ellipse">
              <a:avLst/>
            </a:prstGeom>
            <a:solidFill>
              <a:srgbClr val="5D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" name="Freeform 217"/>
            <p:cNvSpPr>
              <a:spLocks/>
            </p:cNvSpPr>
            <p:nvPr/>
          </p:nvSpPr>
          <p:spPr bwMode="auto">
            <a:xfrm>
              <a:off x="3673476" y="5111751"/>
              <a:ext cx="368300" cy="171450"/>
            </a:xfrm>
            <a:custGeom>
              <a:avLst/>
              <a:gdLst>
                <a:gd name="T0" fmla="*/ 227 w 232"/>
                <a:gd name="T1" fmla="*/ 108 h 108"/>
                <a:gd name="T2" fmla="*/ 0 w 232"/>
                <a:gd name="T3" fmla="*/ 12 h 108"/>
                <a:gd name="T4" fmla="*/ 5 w 232"/>
                <a:gd name="T5" fmla="*/ 0 h 108"/>
                <a:gd name="T6" fmla="*/ 232 w 232"/>
                <a:gd name="T7" fmla="*/ 96 h 108"/>
                <a:gd name="T8" fmla="*/ 227 w 232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08">
                  <a:moveTo>
                    <a:pt x="227" y="108"/>
                  </a:moveTo>
                  <a:lnTo>
                    <a:pt x="0" y="12"/>
                  </a:lnTo>
                  <a:lnTo>
                    <a:pt x="5" y="0"/>
                  </a:lnTo>
                  <a:lnTo>
                    <a:pt x="232" y="96"/>
                  </a:lnTo>
                  <a:lnTo>
                    <a:pt x="227" y="1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" name="Oval 218"/>
            <p:cNvSpPr>
              <a:spLocks noChangeArrowheads="1"/>
            </p:cNvSpPr>
            <p:nvPr/>
          </p:nvSpPr>
          <p:spPr bwMode="auto">
            <a:xfrm>
              <a:off x="4002088" y="5480051"/>
              <a:ext cx="69850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" name="Oval 219"/>
            <p:cNvSpPr>
              <a:spLocks noChangeArrowheads="1"/>
            </p:cNvSpPr>
            <p:nvPr/>
          </p:nvSpPr>
          <p:spPr bwMode="auto">
            <a:xfrm>
              <a:off x="4002088" y="5238751"/>
              <a:ext cx="698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" name="Oval 220"/>
            <p:cNvSpPr>
              <a:spLocks noChangeArrowheads="1"/>
            </p:cNvSpPr>
            <p:nvPr/>
          </p:nvSpPr>
          <p:spPr bwMode="auto">
            <a:xfrm>
              <a:off x="3508376" y="4937126"/>
              <a:ext cx="388938" cy="388938"/>
            </a:xfrm>
            <a:prstGeom prst="ellipse">
              <a:avLst/>
            </a:prstGeom>
            <a:solidFill>
              <a:srgbClr val="76D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" name="Oval 221"/>
            <p:cNvSpPr>
              <a:spLocks noChangeArrowheads="1"/>
            </p:cNvSpPr>
            <p:nvPr/>
          </p:nvSpPr>
          <p:spPr bwMode="auto">
            <a:xfrm>
              <a:off x="4102101" y="4776788"/>
              <a:ext cx="300038" cy="300038"/>
            </a:xfrm>
            <a:prstGeom prst="ellipse">
              <a:avLst/>
            </a:prstGeom>
            <a:solidFill>
              <a:srgbClr val="E99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" name="Oval 222"/>
            <p:cNvSpPr>
              <a:spLocks noChangeArrowheads="1"/>
            </p:cNvSpPr>
            <p:nvPr/>
          </p:nvSpPr>
          <p:spPr bwMode="auto">
            <a:xfrm>
              <a:off x="4429126" y="5480051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" name="Oval 223"/>
            <p:cNvSpPr>
              <a:spLocks noChangeArrowheads="1"/>
            </p:cNvSpPr>
            <p:nvPr/>
          </p:nvSpPr>
          <p:spPr bwMode="auto">
            <a:xfrm>
              <a:off x="4578352" y="5492751"/>
              <a:ext cx="295212" cy="303213"/>
            </a:xfrm>
            <a:prstGeom prst="ellipse">
              <a:avLst/>
            </a:prstGeom>
            <a:solidFill>
              <a:srgbClr val="93E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53" name="TextBox 14"/>
          <p:cNvSpPr txBox="1">
            <a:spLocks noChangeArrowheads="1"/>
          </p:cNvSpPr>
          <p:nvPr/>
        </p:nvSpPr>
        <p:spPr bwMode="auto">
          <a:xfrm>
            <a:off x="6379245" y="791848"/>
            <a:ext cx="449760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الزامات فنی</a:t>
            </a:r>
          </a:p>
        </p:txBody>
      </p:sp>
      <p:sp>
        <p:nvSpPr>
          <p:cNvPr id="54" name="Rectangle 7"/>
          <p:cNvSpPr>
            <a:spLocks noChangeArrowheads="1"/>
          </p:cNvSpPr>
          <p:nvPr/>
        </p:nvSpPr>
        <p:spPr bwMode="auto">
          <a:xfrm>
            <a:off x="8320725" y="4548294"/>
            <a:ext cx="3646065" cy="88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امکان سنکرون کردن دستگاه از طریق 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GPS</a:t>
            </a:r>
            <a:r>
              <a:rPr lang="fa-IR" b="1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و 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IRIGB</a:t>
            </a:r>
            <a:r>
              <a:rPr lang="fa-IR" b="1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و 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NTP  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3735865" y="5772812"/>
            <a:ext cx="459144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تغییر نرخ نمونه‌برداری با تشخیص اختلال کیفیت توان</a:t>
            </a:r>
            <a:endParaRPr lang="en-US" b="1" dirty="0" smtClean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16457" y="4230450"/>
            <a:ext cx="3890958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اندازه‌گیری فاز هارمونیک‌های ولتاژ و جریان به صورت مجزا برای اندازه‌گیری توان هارمونیکی و مدلسازی بار</a:t>
            </a: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8199319" y="1731204"/>
            <a:ext cx="3767471" cy="255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دقت اندازه‌گیری مطابق استاندارد 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IEC 61000-4-30</a:t>
            </a:r>
            <a:r>
              <a:rPr lang="fa-IR" b="1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، الگوریتم اندازه‌گیری فلیکر مطابق استاندارد 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IEC 61000-4-15</a:t>
            </a:r>
            <a:r>
              <a:rPr lang="fa-IR" b="1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، الگوریتم اندازه‌گیری هارمونیک مطابق 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IEC 61000-4-7</a:t>
            </a:r>
            <a:r>
              <a:rPr lang="fa-IR" b="1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، الگوریتم اندازه‌گیری 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RVC</a:t>
            </a:r>
            <a:r>
              <a:rPr lang="fa-IR" b="1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مطابق استاندارد 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IEC 61000-3-7</a:t>
            </a:r>
            <a:endParaRPr lang="fa-IR" b="1" dirty="0" smtClean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69326" y="2362123"/>
            <a:ext cx="31077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eaLnBrk="1" hangingPunct="1">
              <a:lnSpc>
                <a:spcPct val="150000"/>
              </a:lnSpc>
            </a:pP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نرخ نمونه‌برداری حداقل دو برابر فرکانس موردنیاز برای اندازه‌گیری</a:t>
            </a:r>
            <a:endParaRPr lang="en-US" b="1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825910" y="431053"/>
            <a:ext cx="4773194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فرمت ذخیره‌سازی داده مطابق استاندارد 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IEEE 1159.3</a:t>
            </a:r>
            <a:r>
              <a:rPr lang="fa-IR" b="1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یا 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IEEE C37.111</a:t>
            </a:r>
            <a:r>
              <a:rPr lang="fa-IR" b="1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و پشتیبانی از پروتکل‌های ارتباطی و بسترهای مخابراتی استاندارد مورد استفاده در صنعت برق </a:t>
            </a:r>
          </a:p>
        </p:txBody>
      </p:sp>
      <p:sp>
        <p:nvSpPr>
          <p:cNvPr id="60" name="Arc 60"/>
          <p:cNvSpPr/>
          <p:nvPr/>
        </p:nvSpPr>
        <p:spPr>
          <a:xfrm>
            <a:off x="3177118" y="2602211"/>
            <a:ext cx="1555746" cy="732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76DCD7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1" name="Arc 60"/>
          <p:cNvSpPr/>
          <p:nvPr/>
        </p:nvSpPr>
        <p:spPr>
          <a:xfrm>
            <a:off x="5456315" y="1750764"/>
            <a:ext cx="1192888" cy="634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9935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2" name="Arc 60"/>
          <p:cNvSpPr/>
          <p:nvPr/>
        </p:nvSpPr>
        <p:spPr>
          <a:xfrm>
            <a:off x="7121493" y="2621531"/>
            <a:ext cx="997332" cy="542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5DD5FF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3" name="Arc 60"/>
          <p:cNvSpPr/>
          <p:nvPr/>
        </p:nvSpPr>
        <p:spPr>
          <a:xfrm>
            <a:off x="7247170" y="4489012"/>
            <a:ext cx="1191132" cy="637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93E5A8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4" name="Arc 60"/>
          <p:cNvSpPr/>
          <p:nvPr/>
        </p:nvSpPr>
        <p:spPr>
          <a:xfrm>
            <a:off x="5629786" y="5343598"/>
            <a:ext cx="830013" cy="451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AA8E2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5" name="Arc 60"/>
          <p:cNvSpPr/>
          <p:nvPr/>
        </p:nvSpPr>
        <p:spPr>
          <a:xfrm>
            <a:off x="3809005" y="4550599"/>
            <a:ext cx="1143056" cy="604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FD393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16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345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7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7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7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7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300"/>
                            </p:stCondLst>
                            <p:childTnLst>
                              <p:par>
                                <p:cTn id="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7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7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2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 animBg="1" advAuto="0"/>
      <p:bldP spid="61" grpId="0" animBg="1" advAuto="0"/>
      <p:bldP spid="62" grpId="0" animBg="1" advAuto="0"/>
      <p:bldP spid="63" grpId="0" animBg="1" advAuto="0"/>
      <p:bldP spid="64" grpId="0" animBg="1" advAuto="0"/>
      <p:bldP spid="65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5" b="76852" l="3300" r="98000">
                        <a14:foregroundMark x1="79000" y1="40278" x2="84900" y2="31481"/>
                        <a14:foregroundMark x1="63900" y1="42685" x2="63600" y2="29352"/>
                        <a14:foregroundMark x1="54800" y1="39074" x2="55400" y2="30000"/>
                        <a14:foregroundMark x1="62000" y1="14167" x2="62000" y2="14167"/>
                        <a14:foregroundMark x1="78300" y1="14167" x2="78300" y2="14167"/>
                        <a14:foregroundMark x1="75400" y1="45741" x2="75400" y2="45741"/>
                        <a14:foregroundMark x1="85200" y1="65185" x2="85200" y2="65185"/>
                        <a14:foregroundMark x1="73400" y1="63611" x2="73400" y2="63611"/>
                        <a14:foregroundMark x1="19100" y1="60000" x2="54100" y2="6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43"/>
          <a:stretch/>
        </p:blipFill>
        <p:spPr>
          <a:xfrm>
            <a:off x="10166898" y="362773"/>
            <a:ext cx="1454198" cy="1175657"/>
          </a:xfrm>
          <a:prstGeom prst="rect">
            <a:avLst/>
          </a:prstGeom>
        </p:spPr>
      </p:pic>
      <p:sp>
        <p:nvSpPr>
          <p:cNvPr id="342" name="Diamond 341"/>
          <p:cNvSpPr/>
          <p:nvPr/>
        </p:nvSpPr>
        <p:spPr>
          <a:xfrm>
            <a:off x="10706477" y="2933284"/>
            <a:ext cx="720000" cy="720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IN">
              <a:solidFill>
                <a:prstClr val="white"/>
              </a:solidFill>
            </a:endParaRPr>
          </a:p>
        </p:txBody>
      </p:sp>
      <p:sp>
        <p:nvSpPr>
          <p:cNvPr id="347" name="Diamond 346"/>
          <p:cNvSpPr/>
          <p:nvPr/>
        </p:nvSpPr>
        <p:spPr>
          <a:xfrm>
            <a:off x="10706477" y="4200745"/>
            <a:ext cx="720000" cy="720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5338" name="Group 5337"/>
          <p:cNvGrpSpPr/>
          <p:nvPr/>
        </p:nvGrpSpPr>
        <p:grpSpPr>
          <a:xfrm>
            <a:off x="215577" y="1061518"/>
            <a:ext cx="5336494" cy="4665724"/>
            <a:chOff x="4192588" y="1212851"/>
            <a:chExt cx="4572001" cy="3997324"/>
          </a:xfrm>
        </p:grpSpPr>
        <p:sp>
          <p:nvSpPr>
            <p:cNvPr id="5332" name="Freeform 797"/>
            <p:cNvSpPr>
              <a:spLocks noEditPoints="1"/>
            </p:cNvSpPr>
            <p:nvPr/>
          </p:nvSpPr>
          <p:spPr bwMode="auto">
            <a:xfrm>
              <a:off x="4356101" y="1212851"/>
              <a:ext cx="4178300" cy="2925763"/>
            </a:xfrm>
            <a:custGeom>
              <a:avLst/>
              <a:gdLst>
                <a:gd name="T0" fmla="*/ 3968 w 8146"/>
                <a:gd name="T1" fmla="*/ 4406 h 5702"/>
                <a:gd name="T2" fmla="*/ 7385 w 8146"/>
                <a:gd name="T3" fmla="*/ 2585 h 5702"/>
                <a:gd name="T4" fmla="*/ 6705 w 8146"/>
                <a:gd name="T5" fmla="*/ 2999 h 5702"/>
                <a:gd name="T6" fmla="*/ 6824 w 8146"/>
                <a:gd name="T7" fmla="*/ 3200 h 5702"/>
                <a:gd name="T8" fmla="*/ 6934 w 8146"/>
                <a:gd name="T9" fmla="*/ 2611 h 5702"/>
                <a:gd name="T10" fmla="*/ 7516 w 8146"/>
                <a:gd name="T11" fmla="*/ 2514 h 5702"/>
                <a:gd name="T12" fmla="*/ 3956 w 8146"/>
                <a:gd name="T13" fmla="*/ 4401 h 5702"/>
                <a:gd name="T14" fmla="*/ 3970 w 8146"/>
                <a:gd name="T15" fmla="*/ 4388 h 5702"/>
                <a:gd name="T16" fmla="*/ 6652 w 8146"/>
                <a:gd name="T17" fmla="*/ 1590 h 5702"/>
                <a:gd name="T18" fmla="*/ 4012 w 8146"/>
                <a:gd name="T19" fmla="*/ 4246 h 5702"/>
                <a:gd name="T20" fmla="*/ 4948 w 8146"/>
                <a:gd name="T21" fmla="*/ 452 h 5702"/>
                <a:gd name="T22" fmla="*/ 3916 w 8146"/>
                <a:gd name="T23" fmla="*/ 4073 h 5702"/>
                <a:gd name="T24" fmla="*/ 3182 w 8146"/>
                <a:gd name="T25" fmla="*/ 2432 h 5702"/>
                <a:gd name="T26" fmla="*/ 2150 w 8146"/>
                <a:gd name="T27" fmla="*/ 1025 h 5702"/>
                <a:gd name="T28" fmla="*/ 1868 w 8146"/>
                <a:gd name="T29" fmla="*/ 1141 h 5702"/>
                <a:gd name="T30" fmla="*/ 2493 w 8146"/>
                <a:gd name="T31" fmla="*/ 3138 h 5702"/>
                <a:gd name="T32" fmla="*/ 2447 w 8146"/>
                <a:gd name="T33" fmla="*/ 2957 h 5702"/>
                <a:gd name="T34" fmla="*/ 2990 w 8146"/>
                <a:gd name="T35" fmla="*/ 2656 h 5702"/>
                <a:gd name="T36" fmla="*/ 2599 w 8146"/>
                <a:gd name="T37" fmla="*/ 3057 h 5702"/>
                <a:gd name="T38" fmla="*/ 2019 w 8146"/>
                <a:gd name="T39" fmla="*/ 4005 h 5702"/>
                <a:gd name="T40" fmla="*/ 7175 w 8146"/>
                <a:gd name="T41" fmla="*/ 4152 h 5702"/>
                <a:gd name="T42" fmla="*/ 3345 w 8146"/>
                <a:gd name="T43" fmla="*/ 4829 h 5702"/>
                <a:gd name="T44" fmla="*/ 3321 w 8146"/>
                <a:gd name="T45" fmla="*/ 4490 h 5702"/>
                <a:gd name="T46" fmla="*/ 3567 w 8146"/>
                <a:gd name="T47" fmla="*/ 4137 h 5702"/>
                <a:gd name="T48" fmla="*/ 3779 w 8146"/>
                <a:gd name="T49" fmla="*/ 4277 h 5702"/>
                <a:gd name="T50" fmla="*/ 3791 w 8146"/>
                <a:gd name="T51" fmla="*/ 4126 h 5702"/>
                <a:gd name="T52" fmla="*/ 3968 w 8146"/>
                <a:gd name="T53" fmla="*/ 4140 h 5702"/>
                <a:gd name="T54" fmla="*/ 3951 w 8146"/>
                <a:gd name="T55" fmla="*/ 4412 h 5702"/>
                <a:gd name="T56" fmla="*/ 4005 w 8146"/>
                <a:gd name="T57" fmla="*/ 4347 h 5702"/>
                <a:gd name="T58" fmla="*/ 3948 w 8146"/>
                <a:gd name="T59" fmla="*/ 4418 h 5702"/>
                <a:gd name="T60" fmla="*/ 3961 w 8146"/>
                <a:gd name="T61" fmla="*/ 4396 h 5702"/>
                <a:gd name="T62" fmla="*/ 3883 w 8146"/>
                <a:gd name="T63" fmla="*/ 4382 h 5702"/>
                <a:gd name="T64" fmla="*/ 3967 w 8146"/>
                <a:gd name="T65" fmla="*/ 4406 h 5702"/>
                <a:gd name="T66" fmla="*/ 3940 w 8146"/>
                <a:gd name="T67" fmla="*/ 4406 h 5702"/>
                <a:gd name="T68" fmla="*/ 4175 w 8146"/>
                <a:gd name="T69" fmla="*/ 4614 h 5702"/>
                <a:gd name="T70" fmla="*/ 5273 w 8146"/>
                <a:gd name="T71" fmla="*/ 5264 h 5702"/>
                <a:gd name="T72" fmla="*/ 5647 w 8146"/>
                <a:gd name="T73" fmla="*/ 5036 h 5702"/>
                <a:gd name="T74" fmla="*/ 6951 w 8146"/>
                <a:gd name="T75" fmla="*/ 5448 h 5702"/>
                <a:gd name="T76" fmla="*/ 7193 w 8146"/>
                <a:gd name="T77" fmla="*/ 3934 h 5702"/>
                <a:gd name="T78" fmla="*/ 7327 w 8146"/>
                <a:gd name="T79" fmla="*/ 4396 h 5702"/>
                <a:gd name="T80" fmla="*/ 6995 w 8146"/>
                <a:gd name="T81" fmla="*/ 2664 h 5702"/>
                <a:gd name="T82" fmla="*/ 7697 w 8146"/>
                <a:gd name="T83" fmla="*/ 4278 h 5702"/>
                <a:gd name="T84" fmla="*/ 7613 w 8146"/>
                <a:gd name="T85" fmla="*/ 2777 h 5702"/>
                <a:gd name="T86" fmla="*/ 8029 w 8146"/>
                <a:gd name="T87" fmla="*/ 4536 h 5702"/>
                <a:gd name="T88" fmla="*/ 7728 w 8146"/>
                <a:gd name="T89" fmla="*/ 2537 h 5702"/>
                <a:gd name="T90" fmla="*/ 6990 w 8146"/>
                <a:gd name="T91" fmla="*/ 1540 h 5702"/>
                <a:gd name="T92" fmla="*/ 5481 w 8146"/>
                <a:gd name="T93" fmla="*/ 355 h 5702"/>
                <a:gd name="T94" fmla="*/ 4134 w 8146"/>
                <a:gd name="T95" fmla="*/ 44 h 5702"/>
                <a:gd name="T96" fmla="*/ 1957 w 8146"/>
                <a:gd name="T97" fmla="*/ 646 h 5702"/>
                <a:gd name="T98" fmla="*/ 977 w 8146"/>
                <a:gd name="T99" fmla="*/ 1547 h 5702"/>
                <a:gd name="T100" fmla="*/ 670 w 8146"/>
                <a:gd name="T101" fmla="*/ 2214 h 5702"/>
                <a:gd name="T102" fmla="*/ 2286 w 8146"/>
                <a:gd name="T103" fmla="*/ 723 h 5702"/>
                <a:gd name="T104" fmla="*/ 2421 w 8146"/>
                <a:gd name="T105" fmla="*/ 785 h 5702"/>
                <a:gd name="T106" fmla="*/ 1433 w 8146"/>
                <a:gd name="T107" fmla="*/ 1667 h 5702"/>
                <a:gd name="T108" fmla="*/ 582 w 8146"/>
                <a:gd name="T109" fmla="*/ 3437 h 5702"/>
                <a:gd name="T110" fmla="*/ 839 w 8146"/>
                <a:gd name="T111" fmla="*/ 4487 h 5702"/>
                <a:gd name="T112" fmla="*/ 1336 w 8146"/>
                <a:gd name="T113" fmla="*/ 4514 h 5702"/>
                <a:gd name="T114" fmla="*/ 1920 w 8146"/>
                <a:gd name="T115" fmla="*/ 3108 h 5702"/>
                <a:gd name="T116" fmla="*/ 1992 w 8146"/>
                <a:gd name="T117" fmla="*/ 3694 h 5702"/>
                <a:gd name="T118" fmla="*/ 2377 w 8146"/>
                <a:gd name="T119" fmla="*/ 5619 h 5702"/>
                <a:gd name="T120" fmla="*/ 2009 w 8146"/>
                <a:gd name="T121" fmla="*/ 3964 h 5702"/>
                <a:gd name="T122" fmla="*/ 2402 w 8146"/>
                <a:gd name="T123" fmla="*/ 5229 h 5702"/>
                <a:gd name="T124" fmla="*/ 3292 w 8146"/>
                <a:gd name="T125" fmla="*/ 5314 h 5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46" h="5702">
                  <a:moveTo>
                    <a:pt x="6605" y="5564"/>
                  </a:moveTo>
                  <a:lnTo>
                    <a:pt x="6599" y="5577"/>
                  </a:lnTo>
                  <a:cubicBezTo>
                    <a:pt x="6574" y="5565"/>
                    <a:pt x="6555" y="5577"/>
                    <a:pt x="6565" y="5548"/>
                  </a:cubicBezTo>
                  <a:cubicBezTo>
                    <a:pt x="6589" y="5562"/>
                    <a:pt x="6594" y="5546"/>
                    <a:pt x="6605" y="5564"/>
                  </a:cubicBezTo>
                  <a:close/>
                  <a:moveTo>
                    <a:pt x="6832" y="5330"/>
                  </a:moveTo>
                  <a:cubicBezTo>
                    <a:pt x="6864" y="5334"/>
                    <a:pt x="6836" y="5390"/>
                    <a:pt x="6811" y="5370"/>
                  </a:cubicBezTo>
                  <a:cubicBezTo>
                    <a:pt x="6798" y="5350"/>
                    <a:pt x="6822" y="5343"/>
                    <a:pt x="6832" y="5330"/>
                  </a:cubicBezTo>
                  <a:close/>
                  <a:moveTo>
                    <a:pt x="4177" y="4482"/>
                  </a:moveTo>
                  <a:cubicBezTo>
                    <a:pt x="4178" y="4484"/>
                    <a:pt x="4167" y="4480"/>
                    <a:pt x="4169" y="4482"/>
                  </a:cubicBezTo>
                  <a:cubicBezTo>
                    <a:pt x="4146" y="4475"/>
                    <a:pt x="4148" y="4474"/>
                    <a:pt x="4129" y="4468"/>
                  </a:cubicBezTo>
                  <a:cubicBezTo>
                    <a:pt x="4143" y="4472"/>
                    <a:pt x="4150" y="4473"/>
                    <a:pt x="4177" y="4482"/>
                  </a:cubicBezTo>
                  <a:close/>
                  <a:moveTo>
                    <a:pt x="5704" y="4904"/>
                  </a:moveTo>
                  <a:cubicBezTo>
                    <a:pt x="5722" y="4911"/>
                    <a:pt x="5705" y="4930"/>
                    <a:pt x="5697" y="4931"/>
                  </a:cubicBezTo>
                  <a:cubicBezTo>
                    <a:pt x="5687" y="4924"/>
                    <a:pt x="5685" y="4917"/>
                    <a:pt x="5685" y="4909"/>
                  </a:cubicBezTo>
                  <a:cubicBezTo>
                    <a:pt x="5699" y="4914"/>
                    <a:pt x="5702" y="4910"/>
                    <a:pt x="5704" y="4904"/>
                  </a:cubicBezTo>
                  <a:close/>
                  <a:moveTo>
                    <a:pt x="4079" y="4444"/>
                  </a:moveTo>
                  <a:cubicBezTo>
                    <a:pt x="4119" y="4454"/>
                    <a:pt x="4114" y="4455"/>
                    <a:pt x="4129" y="4460"/>
                  </a:cubicBezTo>
                  <a:cubicBezTo>
                    <a:pt x="4194" y="4479"/>
                    <a:pt x="4211" y="4481"/>
                    <a:pt x="4252" y="4496"/>
                  </a:cubicBezTo>
                  <a:cubicBezTo>
                    <a:pt x="4255" y="4500"/>
                    <a:pt x="4235" y="4495"/>
                    <a:pt x="4227" y="4494"/>
                  </a:cubicBezTo>
                  <a:cubicBezTo>
                    <a:pt x="4156" y="4473"/>
                    <a:pt x="4156" y="4472"/>
                    <a:pt x="4096" y="4453"/>
                  </a:cubicBezTo>
                  <a:cubicBezTo>
                    <a:pt x="4092" y="4451"/>
                    <a:pt x="4094" y="4451"/>
                    <a:pt x="4091" y="4450"/>
                  </a:cubicBezTo>
                  <a:cubicBezTo>
                    <a:pt x="4088" y="4448"/>
                    <a:pt x="4082" y="4446"/>
                    <a:pt x="4064" y="4441"/>
                  </a:cubicBezTo>
                  <a:cubicBezTo>
                    <a:pt x="4072" y="4443"/>
                    <a:pt x="4071" y="4442"/>
                    <a:pt x="4079" y="4444"/>
                  </a:cubicBezTo>
                  <a:moveTo>
                    <a:pt x="6842" y="4674"/>
                  </a:moveTo>
                  <a:cubicBezTo>
                    <a:pt x="6869" y="4673"/>
                    <a:pt x="6868" y="4692"/>
                    <a:pt x="6864" y="4712"/>
                  </a:cubicBezTo>
                  <a:cubicBezTo>
                    <a:pt x="6849" y="4710"/>
                    <a:pt x="6846" y="4719"/>
                    <a:pt x="6830" y="4716"/>
                  </a:cubicBezTo>
                  <a:cubicBezTo>
                    <a:pt x="6830" y="4699"/>
                    <a:pt x="6832" y="4682"/>
                    <a:pt x="6842" y="4674"/>
                  </a:cubicBezTo>
                  <a:close/>
                  <a:moveTo>
                    <a:pt x="3994" y="4407"/>
                  </a:moveTo>
                  <a:cubicBezTo>
                    <a:pt x="4006" y="4408"/>
                    <a:pt x="4006" y="4408"/>
                    <a:pt x="4038" y="4409"/>
                  </a:cubicBezTo>
                  <a:cubicBezTo>
                    <a:pt x="4043" y="4410"/>
                    <a:pt x="4020" y="4410"/>
                    <a:pt x="3991" y="4408"/>
                  </a:cubicBezTo>
                  <a:cubicBezTo>
                    <a:pt x="3975" y="4408"/>
                    <a:pt x="3968" y="4407"/>
                    <a:pt x="3951" y="4407"/>
                  </a:cubicBezTo>
                  <a:cubicBezTo>
                    <a:pt x="3951" y="4407"/>
                    <a:pt x="3951" y="4407"/>
                    <a:pt x="3951" y="4407"/>
                  </a:cubicBezTo>
                  <a:cubicBezTo>
                    <a:pt x="3952" y="4407"/>
                    <a:pt x="3952" y="4407"/>
                    <a:pt x="3952" y="4407"/>
                  </a:cubicBezTo>
                  <a:cubicBezTo>
                    <a:pt x="3973" y="4407"/>
                    <a:pt x="3986" y="4407"/>
                    <a:pt x="3994" y="4407"/>
                  </a:cubicBezTo>
                  <a:close/>
                  <a:moveTo>
                    <a:pt x="7728" y="4108"/>
                  </a:moveTo>
                  <a:cubicBezTo>
                    <a:pt x="7740" y="4079"/>
                    <a:pt x="7761" y="4126"/>
                    <a:pt x="7757" y="4153"/>
                  </a:cubicBezTo>
                  <a:cubicBezTo>
                    <a:pt x="7716" y="4165"/>
                    <a:pt x="7741" y="4108"/>
                    <a:pt x="7728" y="4108"/>
                  </a:cubicBezTo>
                  <a:close/>
                  <a:moveTo>
                    <a:pt x="7779" y="3738"/>
                  </a:moveTo>
                  <a:cubicBezTo>
                    <a:pt x="7798" y="3738"/>
                    <a:pt x="7791" y="3784"/>
                    <a:pt x="7799" y="3802"/>
                  </a:cubicBezTo>
                  <a:cubicBezTo>
                    <a:pt x="7751" y="3807"/>
                    <a:pt x="7792" y="3773"/>
                    <a:pt x="7779" y="3738"/>
                  </a:cubicBezTo>
                  <a:close/>
                  <a:moveTo>
                    <a:pt x="7613" y="3733"/>
                  </a:moveTo>
                  <a:cubicBezTo>
                    <a:pt x="7631" y="3730"/>
                    <a:pt x="7624" y="3770"/>
                    <a:pt x="7631" y="3785"/>
                  </a:cubicBezTo>
                  <a:cubicBezTo>
                    <a:pt x="7608" y="3789"/>
                    <a:pt x="7604" y="3746"/>
                    <a:pt x="7613" y="3733"/>
                  </a:cubicBezTo>
                  <a:close/>
                  <a:moveTo>
                    <a:pt x="3967" y="4406"/>
                  </a:moveTo>
                  <a:lnTo>
                    <a:pt x="3968" y="4406"/>
                  </a:lnTo>
                  <a:lnTo>
                    <a:pt x="3967" y="4406"/>
                  </a:lnTo>
                  <a:lnTo>
                    <a:pt x="3966" y="4406"/>
                  </a:ln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6" y="4406"/>
                    <a:pt x="3967" y="4406"/>
                  </a:cubicBez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lnTo>
                    <a:pt x="3968" y="4406"/>
                  </a:lnTo>
                  <a:cubicBezTo>
                    <a:pt x="3967" y="4406"/>
                    <a:pt x="3967" y="4406"/>
                    <a:pt x="3967" y="4406"/>
                  </a:cubicBezTo>
                  <a:moveTo>
                    <a:pt x="3963" y="4407"/>
                  </a:moveTo>
                  <a:cubicBezTo>
                    <a:pt x="3963" y="4407"/>
                    <a:pt x="3964" y="4407"/>
                    <a:pt x="3965" y="4407"/>
                  </a:cubicBezTo>
                  <a:cubicBezTo>
                    <a:pt x="3964" y="4407"/>
                    <a:pt x="3964" y="4407"/>
                    <a:pt x="3963" y="4407"/>
                  </a:cubicBezTo>
                  <a:cubicBezTo>
                    <a:pt x="3963" y="4407"/>
                    <a:pt x="3963" y="4407"/>
                    <a:pt x="3963" y="4407"/>
                  </a:cubicBezTo>
                  <a:close/>
                  <a:moveTo>
                    <a:pt x="7617" y="3025"/>
                  </a:moveTo>
                  <a:cubicBezTo>
                    <a:pt x="7638" y="3025"/>
                    <a:pt x="7647" y="3078"/>
                    <a:pt x="7619" y="3076"/>
                  </a:cubicBezTo>
                  <a:cubicBezTo>
                    <a:pt x="7610" y="3070"/>
                    <a:pt x="7603" y="3059"/>
                    <a:pt x="7597" y="3044"/>
                  </a:cubicBezTo>
                  <a:cubicBezTo>
                    <a:pt x="7609" y="3040"/>
                    <a:pt x="7620" y="3036"/>
                    <a:pt x="7617" y="3025"/>
                  </a:cubicBezTo>
                  <a:close/>
                  <a:moveTo>
                    <a:pt x="7470" y="2716"/>
                  </a:moveTo>
                  <a:cubicBezTo>
                    <a:pt x="7495" y="2694"/>
                    <a:pt x="7512" y="2715"/>
                    <a:pt x="7526" y="2753"/>
                  </a:cubicBezTo>
                  <a:cubicBezTo>
                    <a:pt x="7509" y="2771"/>
                    <a:pt x="7501" y="2740"/>
                    <a:pt x="7486" y="2747"/>
                  </a:cubicBezTo>
                  <a:cubicBezTo>
                    <a:pt x="7495" y="2795"/>
                    <a:pt x="7515" y="2837"/>
                    <a:pt x="7527" y="2875"/>
                  </a:cubicBezTo>
                  <a:cubicBezTo>
                    <a:pt x="7530" y="2884"/>
                    <a:pt x="7533" y="2894"/>
                    <a:pt x="7535" y="2902"/>
                  </a:cubicBezTo>
                  <a:cubicBezTo>
                    <a:pt x="7536" y="2910"/>
                    <a:pt x="7536" y="2917"/>
                    <a:pt x="7536" y="2924"/>
                  </a:cubicBezTo>
                  <a:cubicBezTo>
                    <a:pt x="7535" y="2938"/>
                    <a:pt x="7529" y="2951"/>
                    <a:pt x="7518" y="2963"/>
                  </a:cubicBezTo>
                  <a:cubicBezTo>
                    <a:pt x="7515" y="2946"/>
                    <a:pt x="7511" y="2933"/>
                    <a:pt x="7505" y="2922"/>
                  </a:cubicBezTo>
                  <a:cubicBezTo>
                    <a:pt x="7504" y="2919"/>
                    <a:pt x="7503" y="2916"/>
                    <a:pt x="7501" y="2913"/>
                  </a:cubicBezTo>
                  <a:cubicBezTo>
                    <a:pt x="7500" y="2910"/>
                    <a:pt x="7498" y="2907"/>
                    <a:pt x="7496" y="2904"/>
                  </a:cubicBezTo>
                  <a:cubicBezTo>
                    <a:pt x="7492" y="2898"/>
                    <a:pt x="7489" y="2893"/>
                    <a:pt x="7485" y="2888"/>
                  </a:cubicBezTo>
                  <a:cubicBezTo>
                    <a:pt x="7469" y="2867"/>
                    <a:pt x="7450" y="2850"/>
                    <a:pt x="7429" y="2827"/>
                  </a:cubicBezTo>
                  <a:cubicBezTo>
                    <a:pt x="7430" y="2809"/>
                    <a:pt x="7440" y="2796"/>
                    <a:pt x="7432" y="2774"/>
                  </a:cubicBezTo>
                  <a:cubicBezTo>
                    <a:pt x="7458" y="2781"/>
                    <a:pt x="7456" y="2794"/>
                    <a:pt x="7465" y="2822"/>
                  </a:cubicBezTo>
                  <a:cubicBezTo>
                    <a:pt x="7490" y="2799"/>
                    <a:pt x="7491" y="2763"/>
                    <a:pt x="7470" y="2716"/>
                  </a:cubicBezTo>
                  <a:moveTo>
                    <a:pt x="7512" y="2628"/>
                  </a:moveTo>
                  <a:cubicBezTo>
                    <a:pt x="7517" y="2626"/>
                    <a:pt x="7520" y="2626"/>
                    <a:pt x="7522" y="2628"/>
                  </a:cubicBezTo>
                  <a:cubicBezTo>
                    <a:pt x="7523" y="2629"/>
                    <a:pt x="7524" y="2630"/>
                    <a:pt x="7525" y="2631"/>
                  </a:cubicBezTo>
                  <a:cubicBezTo>
                    <a:pt x="7526" y="2632"/>
                    <a:pt x="7526" y="2633"/>
                    <a:pt x="7527" y="2637"/>
                  </a:cubicBezTo>
                  <a:cubicBezTo>
                    <a:pt x="7532" y="2650"/>
                    <a:pt x="7534" y="2665"/>
                    <a:pt x="7533" y="2669"/>
                  </a:cubicBezTo>
                  <a:cubicBezTo>
                    <a:pt x="7518" y="2672"/>
                    <a:pt x="7511" y="2664"/>
                    <a:pt x="7508" y="2652"/>
                  </a:cubicBezTo>
                  <a:cubicBezTo>
                    <a:pt x="7507" y="2650"/>
                    <a:pt x="7507" y="2646"/>
                    <a:pt x="7507" y="2643"/>
                  </a:cubicBezTo>
                  <a:cubicBezTo>
                    <a:pt x="7507" y="2642"/>
                    <a:pt x="7507" y="2640"/>
                    <a:pt x="7508" y="2638"/>
                  </a:cubicBezTo>
                  <a:cubicBezTo>
                    <a:pt x="7509" y="2635"/>
                    <a:pt x="7511" y="2631"/>
                    <a:pt x="7512" y="2628"/>
                  </a:cubicBezTo>
                  <a:close/>
                  <a:moveTo>
                    <a:pt x="7498" y="2675"/>
                  </a:moveTo>
                  <a:cubicBezTo>
                    <a:pt x="7478" y="2696"/>
                    <a:pt x="7466" y="2670"/>
                    <a:pt x="7450" y="2674"/>
                  </a:cubicBezTo>
                  <a:cubicBezTo>
                    <a:pt x="7444" y="2642"/>
                    <a:pt x="7435" y="2639"/>
                    <a:pt x="7424" y="2609"/>
                  </a:cubicBezTo>
                  <a:cubicBezTo>
                    <a:pt x="7413" y="2632"/>
                    <a:pt x="7399" y="2620"/>
                    <a:pt x="7390" y="2601"/>
                  </a:cubicBezTo>
                  <a:cubicBezTo>
                    <a:pt x="7388" y="2596"/>
                    <a:pt x="7386" y="2591"/>
                    <a:pt x="7385" y="2585"/>
                  </a:cubicBezTo>
                  <a:lnTo>
                    <a:pt x="7384" y="2583"/>
                  </a:lnTo>
                  <a:lnTo>
                    <a:pt x="7384" y="2583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cubicBezTo>
                    <a:pt x="7375" y="2565"/>
                    <a:pt x="7405" y="2621"/>
                    <a:pt x="7363" y="2543"/>
                  </a:cubicBezTo>
                  <a:lnTo>
                    <a:pt x="7363" y="2542"/>
                  </a:lnTo>
                  <a:cubicBezTo>
                    <a:pt x="7362" y="2539"/>
                    <a:pt x="7361" y="2537"/>
                    <a:pt x="7360" y="2535"/>
                  </a:cubicBezTo>
                  <a:cubicBezTo>
                    <a:pt x="7359" y="2530"/>
                    <a:pt x="7357" y="2526"/>
                    <a:pt x="7356" y="2521"/>
                  </a:cubicBezTo>
                  <a:cubicBezTo>
                    <a:pt x="7351" y="2504"/>
                    <a:pt x="7350" y="2490"/>
                    <a:pt x="7354" y="2483"/>
                  </a:cubicBezTo>
                  <a:cubicBezTo>
                    <a:pt x="7364" y="2491"/>
                    <a:pt x="7372" y="2499"/>
                    <a:pt x="7380" y="2509"/>
                  </a:cubicBezTo>
                  <a:cubicBezTo>
                    <a:pt x="7385" y="2513"/>
                    <a:pt x="7388" y="2518"/>
                    <a:pt x="7392" y="2523"/>
                  </a:cubicBezTo>
                  <a:lnTo>
                    <a:pt x="7394" y="2525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415" y="2566"/>
                  </a:lnTo>
                  <a:lnTo>
                    <a:pt x="7416" y="2566"/>
                  </a:lnTo>
                  <a:lnTo>
                    <a:pt x="7416" y="2566"/>
                  </a:lnTo>
                  <a:lnTo>
                    <a:pt x="7417" y="2568"/>
                  </a:lnTo>
                  <a:lnTo>
                    <a:pt x="7421" y="2573"/>
                  </a:lnTo>
                  <a:cubicBezTo>
                    <a:pt x="7429" y="2584"/>
                    <a:pt x="7435" y="2597"/>
                    <a:pt x="7441" y="2610"/>
                  </a:cubicBezTo>
                  <a:cubicBezTo>
                    <a:pt x="7447" y="2622"/>
                    <a:pt x="7453" y="2634"/>
                    <a:pt x="7461" y="2644"/>
                  </a:cubicBezTo>
                  <a:cubicBezTo>
                    <a:pt x="7465" y="2648"/>
                    <a:pt x="7469" y="2652"/>
                    <a:pt x="7474" y="2656"/>
                  </a:cubicBezTo>
                  <a:cubicBezTo>
                    <a:pt x="7476" y="2657"/>
                    <a:pt x="7477" y="2657"/>
                    <a:pt x="7478" y="2658"/>
                  </a:cubicBezTo>
                  <a:cubicBezTo>
                    <a:pt x="7480" y="2660"/>
                    <a:pt x="7483" y="2662"/>
                    <a:pt x="7485" y="2664"/>
                  </a:cubicBezTo>
                  <a:cubicBezTo>
                    <a:pt x="7489" y="2668"/>
                    <a:pt x="7493" y="2671"/>
                    <a:pt x="7498" y="2675"/>
                  </a:cubicBezTo>
                  <a:moveTo>
                    <a:pt x="6750" y="3029"/>
                  </a:moveTo>
                  <a:cubicBezTo>
                    <a:pt x="6750" y="3030"/>
                    <a:pt x="6750" y="3031"/>
                    <a:pt x="6750" y="3033"/>
                  </a:cubicBezTo>
                  <a:cubicBezTo>
                    <a:pt x="6749" y="3034"/>
                    <a:pt x="6750" y="3036"/>
                    <a:pt x="6750" y="3038"/>
                  </a:cubicBezTo>
                  <a:cubicBezTo>
                    <a:pt x="6751" y="3041"/>
                    <a:pt x="6753" y="3045"/>
                    <a:pt x="6754" y="3048"/>
                  </a:cubicBezTo>
                  <a:cubicBezTo>
                    <a:pt x="6758" y="3056"/>
                    <a:pt x="6763" y="3063"/>
                    <a:pt x="6767" y="3071"/>
                  </a:cubicBezTo>
                  <a:cubicBezTo>
                    <a:pt x="6775" y="3087"/>
                    <a:pt x="6780" y="3104"/>
                    <a:pt x="6766" y="3118"/>
                  </a:cubicBezTo>
                  <a:cubicBezTo>
                    <a:pt x="6780" y="3132"/>
                    <a:pt x="6798" y="3136"/>
                    <a:pt x="6807" y="3166"/>
                  </a:cubicBezTo>
                  <a:cubicBezTo>
                    <a:pt x="6793" y="3178"/>
                    <a:pt x="6793" y="3200"/>
                    <a:pt x="6772" y="3192"/>
                  </a:cubicBezTo>
                  <a:cubicBezTo>
                    <a:pt x="6761" y="3175"/>
                    <a:pt x="6790" y="3173"/>
                    <a:pt x="6784" y="3158"/>
                  </a:cubicBezTo>
                  <a:cubicBezTo>
                    <a:pt x="6773" y="3140"/>
                    <a:pt x="6755" y="3149"/>
                    <a:pt x="6761" y="3169"/>
                  </a:cubicBezTo>
                  <a:cubicBezTo>
                    <a:pt x="6735" y="3132"/>
                    <a:pt x="6717" y="3105"/>
                    <a:pt x="6703" y="3077"/>
                  </a:cubicBezTo>
                  <a:lnTo>
                    <a:pt x="6698" y="3066"/>
                  </a:lnTo>
                  <a:lnTo>
                    <a:pt x="6694" y="3058"/>
                  </a:lnTo>
                  <a:cubicBezTo>
                    <a:pt x="6692" y="3053"/>
                    <a:pt x="6691" y="3049"/>
                    <a:pt x="6689" y="3044"/>
                  </a:cubicBezTo>
                  <a:cubicBezTo>
                    <a:pt x="6686" y="3034"/>
                    <a:pt x="6684" y="3024"/>
                    <a:pt x="6682" y="3011"/>
                  </a:cubicBezTo>
                  <a:cubicBezTo>
                    <a:pt x="6695" y="3018"/>
                    <a:pt x="6726" y="3016"/>
                    <a:pt x="6715" y="3036"/>
                  </a:cubicBezTo>
                  <a:cubicBezTo>
                    <a:pt x="6762" y="3012"/>
                    <a:pt x="6723" y="3004"/>
                    <a:pt x="6705" y="2999"/>
                  </a:cubicBezTo>
                  <a:cubicBezTo>
                    <a:pt x="6714" y="2993"/>
                    <a:pt x="6726" y="2966"/>
                    <a:pt x="6730" y="2974"/>
                  </a:cubicBezTo>
                  <a:cubicBezTo>
                    <a:pt x="6754" y="2961"/>
                    <a:pt x="6743" y="2997"/>
                    <a:pt x="6766" y="3003"/>
                  </a:cubicBezTo>
                  <a:cubicBezTo>
                    <a:pt x="6781" y="2979"/>
                    <a:pt x="6732" y="2952"/>
                    <a:pt x="6740" y="2939"/>
                  </a:cubicBezTo>
                  <a:cubicBezTo>
                    <a:pt x="6723" y="2952"/>
                    <a:pt x="6707" y="2969"/>
                    <a:pt x="6697" y="2950"/>
                  </a:cubicBezTo>
                  <a:cubicBezTo>
                    <a:pt x="6711" y="2943"/>
                    <a:pt x="6721" y="2937"/>
                    <a:pt x="6728" y="2930"/>
                  </a:cubicBezTo>
                  <a:cubicBezTo>
                    <a:pt x="6731" y="2927"/>
                    <a:pt x="6734" y="2924"/>
                    <a:pt x="6737" y="2920"/>
                  </a:cubicBezTo>
                  <a:cubicBezTo>
                    <a:pt x="6738" y="2919"/>
                    <a:pt x="6739" y="2917"/>
                    <a:pt x="6740" y="2915"/>
                  </a:cubicBezTo>
                  <a:cubicBezTo>
                    <a:pt x="6740" y="2914"/>
                    <a:pt x="6741" y="2914"/>
                    <a:pt x="6741" y="2913"/>
                  </a:cubicBezTo>
                  <a:lnTo>
                    <a:pt x="6741" y="2913"/>
                  </a:lnTo>
                  <a:cubicBezTo>
                    <a:pt x="6736" y="2903"/>
                    <a:pt x="6753" y="2935"/>
                    <a:pt x="6729" y="2890"/>
                  </a:cubicBezTo>
                  <a:lnTo>
                    <a:pt x="6729" y="2890"/>
                  </a:lnTo>
                  <a:lnTo>
                    <a:pt x="6729" y="2890"/>
                  </a:lnTo>
                  <a:lnTo>
                    <a:pt x="6729" y="2890"/>
                  </a:lnTo>
                  <a:lnTo>
                    <a:pt x="6729" y="2889"/>
                  </a:lnTo>
                  <a:lnTo>
                    <a:pt x="6729" y="2888"/>
                  </a:lnTo>
                  <a:lnTo>
                    <a:pt x="6729" y="2887"/>
                  </a:lnTo>
                  <a:cubicBezTo>
                    <a:pt x="6732" y="2869"/>
                    <a:pt x="6725" y="2849"/>
                    <a:pt x="6716" y="2829"/>
                  </a:cubicBezTo>
                  <a:cubicBezTo>
                    <a:pt x="6726" y="2830"/>
                    <a:pt x="6737" y="2826"/>
                    <a:pt x="6750" y="2818"/>
                  </a:cubicBezTo>
                  <a:cubicBezTo>
                    <a:pt x="6752" y="2829"/>
                    <a:pt x="6756" y="2841"/>
                    <a:pt x="6762" y="2853"/>
                  </a:cubicBezTo>
                  <a:cubicBezTo>
                    <a:pt x="6763" y="2856"/>
                    <a:pt x="6765" y="2859"/>
                    <a:pt x="6766" y="2862"/>
                  </a:cubicBezTo>
                  <a:lnTo>
                    <a:pt x="6769" y="2866"/>
                  </a:lnTo>
                  <a:cubicBezTo>
                    <a:pt x="6773" y="2875"/>
                    <a:pt x="6778" y="2883"/>
                    <a:pt x="6782" y="2892"/>
                  </a:cubicBezTo>
                  <a:lnTo>
                    <a:pt x="6783" y="2894"/>
                  </a:lnTo>
                  <a:cubicBezTo>
                    <a:pt x="6785" y="2898"/>
                    <a:pt x="6788" y="2902"/>
                    <a:pt x="6791" y="2907"/>
                  </a:cubicBezTo>
                  <a:cubicBezTo>
                    <a:pt x="6801" y="2924"/>
                    <a:pt x="6815" y="2942"/>
                    <a:pt x="6830" y="2961"/>
                  </a:cubicBezTo>
                  <a:cubicBezTo>
                    <a:pt x="6834" y="2965"/>
                    <a:pt x="6838" y="2970"/>
                    <a:pt x="6841" y="2975"/>
                  </a:cubicBezTo>
                  <a:lnTo>
                    <a:pt x="6847" y="2982"/>
                  </a:lnTo>
                  <a:cubicBezTo>
                    <a:pt x="6847" y="2982"/>
                    <a:pt x="6848" y="2983"/>
                    <a:pt x="6849" y="2984"/>
                  </a:cubicBezTo>
                  <a:lnTo>
                    <a:pt x="6851" y="2988"/>
                  </a:lnTo>
                  <a:lnTo>
                    <a:pt x="6855" y="2994"/>
                  </a:lnTo>
                  <a:cubicBezTo>
                    <a:pt x="6866" y="3012"/>
                    <a:pt x="6876" y="3029"/>
                    <a:pt x="6886" y="3047"/>
                  </a:cubicBezTo>
                  <a:cubicBezTo>
                    <a:pt x="6905" y="3082"/>
                    <a:pt x="6921" y="3117"/>
                    <a:pt x="6931" y="3150"/>
                  </a:cubicBezTo>
                  <a:cubicBezTo>
                    <a:pt x="6917" y="3157"/>
                    <a:pt x="6910" y="3147"/>
                    <a:pt x="6896" y="3156"/>
                  </a:cubicBezTo>
                  <a:cubicBezTo>
                    <a:pt x="6904" y="3169"/>
                    <a:pt x="6914" y="3171"/>
                    <a:pt x="6924" y="3175"/>
                  </a:cubicBezTo>
                  <a:cubicBezTo>
                    <a:pt x="6934" y="3178"/>
                    <a:pt x="6944" y="3182"/>
                    <a:pt x="6950" y="3195"/>
                  </a:cubicBezTo>
                  <a:cubicBezTo>
                    <a:pt x="6939" y="3199"/>
                    <a:pt x="6929" y="3203"/>
                    <a:pt x="6918" y="3208"/>
                  </a:cubicBezTo>
                  <a:cubicBezTo>
                    <a:pt x="6923" y="3221"/>
                    <a:pt x="6934" y="3219"/>
                    <a:pt x="6938" y="3234"/>
                  </a:cubicBezTo>
                  <a:cubicBezTo>
                    <a:pt x="6950" y="3248"/>
                    <a:pt x="6947" y="3220"/>
                    <a:pt x="6965" y="3231"/>
                  </a:cubicBezTo>
                  <a:lnTo>
                    <a:pt x="6980" y="3268"/>
                  </a:lnTo>
                  <a:cubicBezTo>
                    <a:pt x="6970" y="3271"/>
                    <a:pt x="6967" y="3275"/>
                    <a:pt x="6967" y="3282"/>
                  </a:cubicBezTo>
                  <a:cubicBezTo>
                    <a:pt x="6945" y="3274"/>
                    <a:pt x="6917" y="3278"/>
                    <a:pt x="6907" y="3247"/>
                  </a:cubicBezTo>
                  <a:cubicBezTo>
                    <a:pt x="6902" y="3255"/>
                    <a:pt x="6892" y="3262"/>
                    <a:pt x="6878" y="3267"/>
                  </a:cubicBezTo>
                  <a:cubicBezTo>
                    <a:pt x="6887" y="3244"/>
                    <a:pt x="6847" y="3233"/>
                    <a:pt x="6862" y="3206"/>
                  </a:cubicBezTo>
                  <a:cubicBezTo>
                    <a:pt x="6853" y="3199"/>
                    <a:pt x="6840" y="3200"/>
                    <a:pt x="6825" y="3206"/>
                  </a:cubicBezTo>
                  <a:cubicBezTo>
                    <a:pt x="6824" y="3204"/>
                    <a:pt x="6824" y="3202"/>
                    <a:pt x="6824" y="3200"/>
                  </a:cubicBezTo>
                  <a:cubicBezTo>
                    <a:pt x="6823" y="3198"/>
                    <a:pt x="6822" y="3196"/>
                    <a:pt x="6822" y="3194"/>
                  </a:cubicBezTo>
                  <a:cubicBezTo>
                    <a:pt x="6820" y="3190"/>
                    <a:pt x="6819" y="3185"/>
                    <a:pt x="6818" y="3181"/>
                  </a:cubicBezTo>
                  <a:cubicBezTo>
                    <a:pt x="6815" y="3174"/>
                    <a:pt x="6813" y="3166"/>
                    <a:pt x="6811" y="3159"/>
                  </a:cubicBezTo>
                  <a:cubicBezTo>
                    <a:pt x="6806" y="3144"/>
                    <a:pt x="6801" y="3130"/>
                    <a:pt x="6795" y="3116"/>
                  </a:cubicBezTo>
                  <a:cubicBezTo>
                    <a:pt x="6790" y="3103"/>
                    <a:pt x="6783" y="3089"/>
                    <a:pt x="6776" y="3074"/>
                  </a:cubicBezTo>
                  <a:cubicBezTo>
                    <a:pt x="6772" y="3067"/>
                    <a:pt x="6768" y="3060"/>
                    <a:pt x="6764" y="3052"/>
                  </a:cubicBezTo>
                  <a:cubicBezTo>
                    <a:pt x="6762" y="3048"/>
                    <a:pt x="6759" y="3044"/>
                    <a:pt x="6757" y="3040"/>
                  </a:cubicBezTo>
                  <a:cubicBezTo>
                    <a:pt x="6755" y="3036"/>
                    <a:pt x="6752" y="3031"/>
                    <a:pt x="6750" y="3029"/>
                  </a:cubicBezTo>
                  <a:moveTo>
                    <a:pt x="7266" y="2436"/>
                  </a:moveTo>
                  <a:cubicBezTo>
                    <a:pt x="7292" y="2457"/>
                    <a:pt x="7317" y="2501"/>
                    <a:pt x="7345" y="2550"/>
                  </a:cubicBezTo>
                  <a:cubicBezTo>
                    <a:pt x="7356" y="2570"/>
                    <a:pt x="7366" y="2590"/>
                    <a:pt x="7377" y="2611"/>
                  </a:cubicBezTo>
                  <a:cubicBezTo>
                    <a:pt x="7381" y="2618"/>
                    <a:pt x="7385" y="2625"/>
                    <a:pt x="7389" y="2632"/>
                  </a:cubicBezTo>
                  <a:cubicBezTo>
                    <a:pt x="7398" y="2646"/>
                    <a:pt x="7408" y="2660"/>
                    <a:pt x="7419" y="2671"/>
                  </a:cubicBezTo>
                  <a:cubicBezTo>
                    <a:pt x="7381" y="2671"/>
                    <a:pt x="7365" y="2651"/>
                    <a:pt x="7354" y="2627"/>
                  </a:cubicBezTo>
                  <a:cubicBezTo>
                    <a:pt x="7351" y="2621"/>
                    <a:pt x="7349" y="2615"/>
                    <a:pt x="7346" y="2608"/>
                  </a:cubicBezTo>
                  <a:lnTo>
                    <a:pt x="7344" y="2603"/>
                  </a:lnTo>
                  <a:lnTo>
                    <a:pt x="7344" y="2603"/>
                  </a:lnTo>
                  <a:lnTo>
                    <a:pt x="7323" y="2564"/>
                  </a:lnTo>
                  <a:lnTo>
                    <a:pt x="7322" y="2562"/>
                  </a:lnTo>
                  <a:lnTo>
                    <a:pt x="7320" y="2558"/>
                  </a:lnTo>
                  <a:cubicBezTo>
                    <a:pt x="7317" y="2552"/>
                    <a:pt x="7315" y="2547"/>
                    <a:pt x="7312" y="2541"/>
                  </a:cubicBezTo>
                  <a:cubicBezTo>
                    <a:pt x="7300" y="2519"/>
                    <a:pt x="7287" y="2497"/>
                    <a:pt x="7271" y="2478"/>
                  </a:cubicBezTo>
                  <a:cubicBezTo>
                    <a:pt x="7298" y="2472"/>
                    <a:pt x="7273" y="2452"/>
                    <a:pt x="7266" y="2436"/>
                  </a:cubicBezTo>
                  <a:moveTo>
                    <a:pt x="6701" y="2820"/>
                  </a:moveTo>
                  <a:cubicBezTo>
                    <a:pt x="6708" y="2831"/>
                    <a:pt x="6714" y="2842"/>
                    <a:pt x="6721" y="2853"/>
                  </a:cubicBezTo>
                  <a:cubicBezTo>
                    <a:pt x="6712" y="2853"/>
                    <a:pt x="6703" y="2853"/>
                    <a:pt x="6706" y="2861"/>
                  </a:cubicBezTo>
                  <a:cubicBezTo>
                    <a:pt x="6695" y="2866"/>
                    <a:pt x="6692" y="2843"/>
                    <a:pt x="6680" y="2850"/>
                  </a:cubicBezTo>
                  <a:cubicBezTo>
                    <a:pt x="6675" y="2838"/>
                    <a:pt x="6683" y="2828"/>
                    <a:pt x="6701" y="2820"/>
                  </a:cubicBezTo>
                  <a:close/>
                  <a:moveTo>
                    <a:pt x="6661" y="2753"/>
                  </a:moveTo>
                  <a:cubicBezTo>
                    <a:pt x="6657" y="2741"/>
                    <a:pt x="6677" y="2751"/>
                    <a:pt x="6671" y="2738"/>
                  </a:cubicBezTo>
                  <a:cubicBezTo>
                    <a:pt x="6712" y="2730"/>
                    <a:pt x="6707" y="2794"/>
                    <a:pt x="6720" y="2818"/>
                  </a:cubicBezTo>
                  <a:cubicBezTo>
                    <a:pt x="6677" y="2832"/>
                    <a:pt x="6692" y="2753"/>
                    <a:pt x="6661" y="2753"/>
                  </a:cubicBezTo>
                  <a:close/>
                  <a:moveTo>
                    <a:pt x="7148" y="2255"/>
                  </a:moveTo>
                  <a:cubicBezTo>
                    <a:pt x="7176" y="2278"/>
                    <a:pt x="7209" y="2324"/>
                    <a:pt x="7228" y="2364"/>
                  </a:cubicBezTo>
                  <a:cubicBezTo>
                    <a:pt x="7238" y="2384"/>
                    <a:pt x="7243" y="2402"/>
                    <a:pt x="7243" y="2414"/>
                  </a:cubicBezTo>
                  <a:cubicBezTo>
                    <a:pt x="7242" y="2427"/>
                    <a:pt x="7237" y="2433"/>
                    <a:pt x="7223" y="2431"/>
                  </a:cubicBezTo>
                  <a:cubicBezTo>
                    <a:pt x="7226" y="2401"/>
                    <a:pt x="7210" y="2378"/>
                    <a:pt x="7193" y="2352"/>
                  </a:cubicBezTo>
                  <a:cubicBezTo>
                    <a:pt x="7175" y="2325"/>
                    <a:pt x="7155" y="2297"/>
                    <a:pt x="7148" y="2255"/>
                  </a:cubicBezTo>
                  <a:moveTo>
                    <a:pt x="7099" y="2243"/>
                  </a:moveTo>
                  <a:cubicBezTo>
                    <a:pt x="7081" y="2215"/>
                    <a:pt x="7139" y="2244"/>
                    <a:pt x="7121" y="2216"/>
                  </a:cubicBezTo>
                  <a:cubicBezTo>
                    <a:pt x="7148" y="2208"/>
                    <a:pt x="7136" y="2244"/>
                    <a:pt x="7136" y="2252"/>
                  </a:cubicBezTo>
                  <a:cubicBezTo>
                    <a:pt x="7121" y="2265"/>
                    <a:pt x="7113" y="2235"/>
                    <a:pt x="7099" y="2243"/>
                  </a:cubicBezTo>
                  <a:close/>
                  <a:moveTo>
                    <a:pt x="6960" y="2605"/>
                  </a:moveTo>
                  <a:cubicBezTo>
                    <a:pt x="6953" y="2610"/>
                    <a:pt x="6960" y="2617"/>
                    <a:pt x="6961" y="2624"/>
                  </a:cubicBezTo>
                  <a:cubicBezTo>
                    <a:pt x="6950" y="2629"/>
                    <a:pt x="6946" y="2604"/>
                    <a:pt x="6934" y="2611"/>
                  </a:cubicBezTo>
                  <a:cubicBezTo>
                    <a:pt x="6922" y="2629"/>
                    <a:pt x="6959" y="2659"/>
                    <a:pt x="6966" y="2681"/>
                  </a:cubicBezTo>
                  <a:cubicBezTo>
                    <a:pt x="6913" y="2671"/>
                    <a:pt x="6880" y="2591"/>
                    <a:pt x="6842" y="2579"/>
                  </a:cubicBezTo>
                  <a:cubicBezTo>
                    <a:pt x="6850" y="2559"/>
                    <a:pt x="6878" y="2549"/>
                    <a:pt x="6885" y="2551"/>
                  </a:cubicBezTo>
                  <a:cubicBezTo>
                    <a:pt x="6905" y="2529"/>
                    <a:pt x="6875" y="2535"/>
                    <a:pt x="6880" y="2514"/>
                  </a:cubicBezTo>
                  <a:cubicBezTo>
                    <a:pt x="6858" y="2500"/>
                    <a:pt x="6881" y="2546"/>
                    <a:pt x="6854" y="2551"/>
                  </a:cubicBezTo>
                  <a:cubicBezTo>
                    <a:pt x="6818" y="2498"/>
                    <a:pt x="6819" y="2479"/>
                    <a:pt x="6779" y="2470"/>
                  </a:cubicBezTo>
                  <a:cubicBezTo>
                    <a:pt x="6774" y="2441"/>
                    <a:pt x="6791" y="2463"/>
                    <a:pt x="6756" y="2424"/>
                  </a:cubicBezTo>
                  <a:cubicBezTo>
                    <a:pt x="6801" y="2386"/>
                    <a:pt x="6799" y="2461"/>
                    <a:pt x="6828" y="2467"/>
                  </a:cubicBezTo>
                  <a:cubicBezTo>
                    <a:pt x="6831" y="2456"/>
                    <a:pt x="6828" y="2446"/>
                    <a:pt x="6821" y="2436"/>
                  </a:cubicBezTo>
                  <a:cubicBezTo>
                    <a:pt x="6813" y="2427"/>
                    <a:pt x="6803" y="2418"/>
                    <a:pt x="6794" y="2410"/>
                  </a:cubicBezTo>
                  <a:cubicBezTo>
                    <a:pt x="6775" y="2394"/>
                    <a:pt x="6761" y="2379"/>
                    <a:pt x="6784" y="2362"/>
                  </a:cubicBezTo>
                  <a:cubicBezTo>
                    <a:pt x="6798" y="2385"/>
                    <a:pt x="6817" y="2406"/>
                    <a:pt x="6837" y="2428"/>
                  </a:cubicBezTo>
                  <a:cubicBezTo>
                    <a:pt x="6857" y="2450"/>
                    <a:pt x="6878" y="2473"/>
                    <a:pt x="6898" y="2497"/>
                  </a:cubicBezTo>
                  <a:cubicBezTo>
                    <a:pt x="6918" y="2521"/>
                    <a:pt x="6937" y="2546"/>
                    <a:pt x="6951" y="2574"/>
                  </a:cubicBezTo>
                  <a:cubicBezTo>
                    <a:pt x="6965" y="2602"/>
                    <a:pt x="6974" y="2632"/>
                    <a:pt x="6976" y="2665"/>
                  </a:cubicBezTo>
                  <a:cubicBezTo>
                    <a:pt x="6952" y="2658"/>
                    <a:pt x="6981" y="2630"/>
                    <a:pt x="6960" y="2605"/>
                  </a:cubicBezTo>
                  <a:moveTo>
                    <a:pt x="7067" y="2114"/>
                  </a:moveTo>
                  <a:cubicBezTo>
                    <a:pt x="7087" y="2107"/>
                    <a:pt x="7104" y="2126"/>
                    <a:pt x="7124" y="2119"/>
                  </a:cubicBezTo>
                  <a:cubicBezTo>
                    <a:pt x="7111" y="2145"/>
                    <a:pt x="7172" y="2186"/>
                    <a:pt x="7147" y="2209"/>
                  </a:cubicBezTo>
                  <a:cubicBezTo>
                    <a:pt x="7143" y="2160"/>
                    <a:pt x="7081" y="2164"/>
                    <a:pt x="7067" y="2114"/>
                  </a:cubicBezTo>
                  <a:close/>
                  <a:moveTo>
                    <a:pt x="6932" y="2148"/>
                  </a:moveTo>
                  <a:cubicBezTo>
                    <a:pt x="6925" y="2151"/>
                    <a:pt x="6920" y="2146"/>
                    <a:pt x="6913" y="2151"/>
                  </a:cubicBezTo>
                  <a:cubicBezTo>
                    <a:pt x="6948" y="2197"/>
                    <a:pt x="6969" y="2222"/>
                    <a:pt x="6991" y="2243"/>
                  </a:cubicBezTo>
                  <a:cubicBezTo>
                    <a:pt x="7013" y="2265"/>
                    <a:pt x="7035" y="2283"/>
                    <a:pt x="7069" y="2321"/>
                  </a:cubicBezTo>
                  <a:cubicBezTo>
                    <a:pt x="7056" y="2341"/>
                    <a:pt x="7040" y="2344"/>
                    <a:pt x="7023" y="2338"/>
                  </a:cubicBezTo>
                  <a:cubicBezTo>
                    <a:pt x="7014" y="2334"/>
                    <a:pt x="7005" y="2328"/>
                    <a:pt x="6996" y="2321"/>
                  </a:cubicBezTo>
                  <a:cubicBezTo>
                    <a:pt x="6987" y="2313"/>
                    <a:pt x="6977" y="2304"/>
                    <a:pt x="6968" y="2294"/>
                  </a:cubicBezTo>
                  <a:cubicBezTo>
                    <a:pt x="6930" y="2254"/>
                    <a:pt x="6892" y="2200"/>
                    <a:pt x="6873" y="2183"/>
                  </a:cubicBezTo>
                  <a:cubicBezTo>
                    <a:pt x="6870" y="2161"/>
                    <a:pt x="6874" y="2143"/>
                    <a:pt x="6884" y="2135"/>
                  </a:cubicBezTo>
                  <a:cubicBezTo>
                    <a:pt x="6894" y="2127"/>
                    <a:pt x="6911" y="2129"/>
                    <a:pt x="6932" y="2148"/>
                  </a:cubicBezTo>
                  <a:close/>
                  <a:moveTo>
                    <a:pt x="6835" y="2109"/>
                  </a:moveTo>
                  <a:cubicBezTo>
                    <a:pt x="6853" y="2094"/>
                    <a:pt x="6880" y="2099"/>
                    <a:pt x="6878" y="2121"/>
                  </a:cubicBezTo>
                  <a:cubicBezTo>
                    <a:pt x="6862" y="2137"/>
                    <a:pt x="6849" y="2120"/>
                    <a:pt x="6835" y="2109"/>
                  </a:cubicBezTo>
                  <a:close/>
                  <a:moveTo>
                    <a:pt x="7252" y="2121"/>
                  </a:moveTo>
                  <a:cubicBezTo>
                    <a:pt x="7243" y="2108"/>
                    <a:pt x="7233" y="2095"/>
                    <a:pt x="7223" y="2082"/>
                  </a:cubicBezTo>
                  <a:cubicBezTo>
                    <a:pt x="7238" y="2096"/>
                    <a:pt x="7253" y="2111"/>
                    <a:pt x="7268" y="2127"/>
                  </a:cubicBezTo>
                  <a:cubicBezTo>
                    <a:pt x="7282" y="2143"/>
                    <a:pt x="7297" y="2160"/>
                    <a:pt x="7312" y="2178"/>
                  </a:cubicBezTo>
                  <a:cubicBezTo>
                    <a:pt x="7341" y="2214"/>
                    <a:pt x="7370" y="2253"/>
                    <a:pt x="7398" y="2294"/>
                  </a:cubicBezTo>
                  <a:cubicBezTo>
                    <a:pt x="7424" y="2335"/>
                    <a:pt x="7449" y="2379"/>
                    <a:pt x="7471" y="2424"/>
                  </a:cubicBezTo>
                  <a:cubicBezTo>
                    <a:pt x="7477" y="2436"/>
                    <a:pt x="7482" y="2447"/>
                    <a:pt x="7487" y="2459"/>
                  </a:cubicBezTo>
                  <a:lnTo>
                    <a:pt x="7491" y="2467"/>
                  </a:lnTo>
                  <a:lnTo>
                    <a:pt x="7493" y="2471"/>
                  </a:lnTo>
                  <a:lnTo>
                    <a:pt x="7493" y="2472"/>
                  </a:lnTo>
                  <a:lnTo>
                    <a:pt x="7493" y="2472"/>
                  </a:lnTo>
                  <a:cubicBezTo>
                    <a:pt x="7538" y="2556"/>
                    <a:pt x="7506" y="2496"/>
                    <a:pt x="7516" y="2514"/>
                  </a:cubicBezTo>
                  <a:lnTo>
                    <a:pt x="7516" y="2515"/>
                  </a:lnTo>
                  <a:lnTo>
                    <a:pt x="7516" y="2515"/>
                  </a:lnTo>
                  <a:lnTo>
                    <a:pt x="7516" y="2516"/>
                  </a:lnTo>
                  <a:lnTo>
                    <a:pt x="7519" y="2526"/>
                  </a:lnTo>
                  <a:cubicBezTo>
                    <a:pt x="7522" y="2540"/>
                    <a:pt x="7525" y="2553"/>
                    <a:pt x="7527" y="2567"/>
                  </a:cubicBezTo>
                  <a:cubicBezTo>
                    <a:pt x="7532" y="2571"/>
                    <a:pt x="7544" y="2562"/>
                    <a:pt x="7547" y="2568"/>
                  </a:cubicBezTo>
                  <a:cubicBezTo>
                    <a:pt x="7551" y="2580"/>
                    <a:pt x="7549" y="2592"/>
                    <a:pt x="7547" y="2604"/>
                  </a:cubicBezTo>
                  <a:cubicBezTo>
                    <a:pt x="7523" y="2615"/>
                    <a:pt x="7522" y="2587"/>
                    <a:pt x="7512" y="2575"/>
                  </a:cubicBezTo>
                  <a:cubicBezTo>
                    <a:pt x="7501" y="2580"/>
                    <a:pt x="7490" y="2585"/>
                    <a:pt x="7492" y="2591"/>
                  </a:cubicBezTo>
                  <a:cubicBezTo>
                    <a:pt x="7482" y="2582"/>
                    <a:pt x="7473" y="2569"/>
                    <a:pt x="7464" y="2555"/>
                  </a:cubicBezTo>
                  <a:cubicBezTo>
                    <a:pt x="7463" y="2553"/>
                    <a:pt x="7461" y="2551"/>
                    <a:pt x="7460" y="2549"/>
                  </a:cubicBezTo>
                  <a:lnTo>
                    <a:pt x="7459" y="2546"/>
                  </a:lnTo>
                  <a:lnTo>
                    <a:pt x="7458" y="2545"/>
                  </a:lnTo>
                  <a:lnTo>
                    <a:pt x="7457" y="2544"/>
                  </a:lnTo>
                  <a:lnTo>
                    <a:pt x="7436" y="2503"/>
                  </a:lnTo>
                  <a:lnTo>
                    <a:pt x="7436" y="2503"/>
                  </a:lnTo>
                  <a:lnTo>
                    <a:pt x="7435" y="2502"/>
                  </a:lnTo>
                  <a:cubicBezTo>
                    <a:pt x="7430" y="2495"/>
                    <a:pt x="7426" y="2488"/>
                    <a:pt x="7422" y="2480"/>
                  </a:cubicBezTo>
                  <a:cubicBezTo>
                    <a:pt x="7413" y="2466"/>
                    <a:pt x="7403" y="2451"/>
                    <a:pt x="7394" y="2436"/>
                  </a:cubicBezTo>
                  <a:cubicBezTo>
                    <a:pt x="7374" y="2405"/>
                    <a:pt x="7353" y="2375"/>
                    <a:pt x="7329" y="2345"/>
                  </a:cubicBezTo>
                  <a:cubicBezTo>
                    <a:pt x="7305" y="2316"/>
                    <a:pt x="7278" y="2289"/>
                    <a:pt x="7249" y="2267"/>
                  </a:cubicBezTo>
                  <a:cubicBezTo>
                    <a:pt x="7239" y="2235"/>
                    <a:pt x="7231" y="2205"/>
                    <a:pt x="7240" y="2178"/>
                  </a:cubicBezTo>
                  <a:cubicBezTo>
                    <a:pt x="7218" y="2159"/>
                    <a:pt x="7221" y="2199"/>
                    <a:pt x="7205" y="2203"/>
                  </a:cubicBezTo>
                  <a:cubicBezTo>
                    <a:pt x="7186" y="2186"/>
                    <a:pt x="7207" y="2147"/>
                    <a:pt x="7179" y="2151"/>
                  </a:cubicBezTo>
                  <a:cubicBezTo>
                    <a:pt x="7168" y="2124"/>
                    <a:pt x="7183" y="2134"/>
                    <a:pt x="7201" y="2123"/>
                  </a:cubicBezTo>
                  <a:cubicBezTo>
                    <a:pt x="7161" y="2091"/>
                    <a:pt x="7131" y="2068"/>
                    <a:pt x="7117" y="2039"/>
                  </a:cubicBezTo>
                  <a:cubicBezTo>
                    <a:pt x="7089" y="2049"/>
                    <a:pt x="7125" y="2071"/>
                    <a:pt x="7133" y="2088"/>
                  </a:cubicBezTo>
                  <a:cubicBezTo>
                    <a:pt x="7091" y="2082"/>
                    <a:pt x="7060" y="2021"/>
                    <a:pt x="7056" y="1989"/>
                  </a:cubicBezTo>
                  <a:cubicBezTo>
                    <a:pt x="7077" y="1963"/>
                    <a:pt x="7129" y="1989"/>
                    <a:pt x="7096" y="1944"/>
                  </a:cubicBezTo>
                  <a:cubicBezTo>
                    <a:pt x="7109" y="1947"/>
                    <a:pt x="7120" y="1958"/>
                    <a:pt x="7130" y="1972"/>
                  </a:cubicBezTo>
                  <a:cubicBezTo>
                    <a:pt x="7140" y="1985"/>
                    <a:pt x="7149" y="2003"/>
                    <a:pt x="7157" y="2019"/>
                  </a:cubicBezTo>
                  <a:cubicBezTo>
                    <a:pt x="7174" y="2051"/>
                    <a:pt x="7189" y="2081"/>
                    <a:pt x="7211" y="2079"/>
                  </a:cubicBezTo>
                  <a:cubicBezTo>
                    <a:pt x="7197" y="2043"/>
                    <a:pt x="7164" y="2002"/>
                    <a:pt x="7136" y="1964"/>
                  </a:cubicBezTo>
                  <a:cubicBezTo>
                    <a:pt x="7107" y="1926"/>
                    <a:pt x="7084" y="1889"/>
                    <a:pt x="7092" y="1858"/>
                  </a:cubicBezTo>
                  <a:cubicBezTo>
                    <a:pt x="7116" y="1872"/>
                    <a:pt x="7135" y="1889"/>
                    <a:pt x="7151" y="1908"/>
                  </a:cubicBezTo>
                  <a:cubicBezTo>
                    <a:pt x="7168" y="1927"/>
                    <a:pt x="7182" y="1948"/>
                    <a:pt x="7194" y="1970"/>
                  </a:cubicBezTo>
                  <a:cubicBezTo>
                    <a:pt x="7219" y="2013"/>
                    <a:pt x="7242" y="2059"/>
                    <a:pt x="7280" y="2102"/>
                  </a:cubicBezTo>
                  <a:cubicBezTo>
                    <a:pt x="7271" y="2108"/>
                    <a:pt x="7262" y="2115"/>
                    <a:pt x="7252" y="2121"/>
                  </a:cubicBezTo>
                  <a:moveTo>
                    <a:pt x="6948" y="1978"/>
                  </a:moveTo>
                  <a:cubicBezTo>
                    <a:pt x="6965" y="1968"/>
                    <a:pt x="6982" y="1969"/>
                    <a:pt x="7000" y="1947"/>
                  </a:cubicBezTo>
                  <a:cubicBezTo>
                    <a:pt x="7014" y="1970"/>
                    <a:pt x="7022" y="1989"/>
                    <a:pt x="7028" y="2009"/>
                  </a:cubicBezTo>
                  <a:cubicBezTo>
                    <a:pt x="7034" y="2029"/>
                    <a:pt x="7040" y="2050"/>
                    <a:pt x="7051" y="2079"/>
                  </a:cubicBezTo>
                  <a:cubicBezTo>
                    <a:pt x="7003" y="2076"/>
                    <a:pt x="6996" y="2014"/>
                    <a:pt x="6948" y="1978"/>
                  </a:cubicBezTo>
                  <a:moveTo>
                    <a:pt x="3956" y="4401"/>
                  </a:moveTo>
                  <a:lnTo>
                    <a:pt x="3956" y="4401"/>
                  </a:lnTo>
                  <a:cubicBezTo>
                    <a:pt x="3958" y="4399"/>
                    <a:pt x="3959" y="4398"/>
                    <a:pt x="3962" y="4396"/>
                  </a:cubicBezTo>
                  <a:cubicBezTo>
                    <a:pt x="3964" y="4395"/>
                    <a:pt x="3966" y="4393"/>
                    <a:pt x="3969" y="4390"/>
                  </a:cubicBezTo>
                  <a:cubicBezTo>
                    <a:pt x="3972" y="4387"/>
                    <a:pt x="3973" y="4387"/>
                    <a:pt x="3974" y="4386"/>
                  </a:cubicBezTo>
                  <a:cubicBezTo>
                    <a:pt x="3968" y="4391"/>
                    <a:pt x="3961" y="4397"/>
                    <a:pt x="3954" y="4402"/>
                  </a:cubicBezTo>
                  <a:cubicBezTo>
                    <a:pt x="3955" y="4402"/>
                    <a:pt x="3955" y="4401"/>
                    <a:pt x="3956" y="4401"/>
                  </a:cubicBezTo>
                  <a:close/>
                  <a:moveTo>
                    <a:pt x="6878" y="1757"/>
                  </a:moveTo>
                  <a:cubicBezTo>
                    <a:pt x="6895" y="1755"/>
                    <a:pt x="6913" y="1781"/>
                    <a:pt x="6930" y="1789"/>
                  </a:cubicBezTo>
                  <a:cubicBezTo>
                    <a:pt x="6918" y="1798"/>
                    <a:pt x="6925" y="1810"/>
                    <a:pt x="6912" y="1819"/>
                  </a:cubicBezTo>
                  <a:cubicBezTo>
                    <a:pt x="6880" y="1796"/>
                    <a:pt x="6911" y="1780"/>
                    <a:pt x="6878" y="1757"/>
                  </a:cubicBezTo>
                  <a:close/>
                  <a:moveTo>
                    <a:pt x="6505" y="2082"/>
                  </a:moveTo>
                  <a:cubicBezTo>
                    <a:pt x="6528" y="2093"/>
                    <a:pt x="6551" y="2110"/>
                    <a:pt x="6573" y="2129"/>
                  </a:cubicBezTo>
                  <a:cubicBezTo>
                    <a:pt x="6584" y="2139"/>
                    <a:pt x="6594" y="2150"/>
                    <a:pt x="6604" y="2161"/>
                  </a:cubicBezTo>
                  <a:cubicBezTo>
                    <a:pt x="6614" y="2172"/>
                    <a:pt x="6624" y="2184"/>
                    <a:pt x="6634" y="2196"/>
                  </a:cubicBezTo>
                  <a:cubicBezTo>
                    <a:pt x="6653" y="2221"/>
                    <a:pt x="6671" y="2246"/>
                    <a:pt x="6687" y="2270"/>
                  </a:cubicBezTo>
                  <a:cubicBezTo>
                    <a:pt x="6695" y="2282"/>
                    <a:pt x="6704" y="2293"/>
                    <a:pt x="6711" y="2304"/>
                  </a:cubicBezTo>
                  <a:cubicBezTo>
                    <a:pt x="6719" y="2316"/>
                    <a:pt x="6726" y="2326"/>
                    <a:pt x="6733" y="2336"/>
                  </a:cubicBezTo>
                  <a:cubicBezTo>
                    <a:pt x="6752" y="2348"/>
                    <a:pt x="6758" y="2308"/>
                    <a:pt x="6744" y="2295"/>
                  </a:cubicBezTo>
                  <a:cubicBezTo>
                    <a:pt x="6768" y="2287"/>
                    <a:pt x="6764" y="2325"/>
                    <a:pt x="6775" y="2336"/>
                  </a:cubicBezTo>
                  <a:cubicBezTo>
                    <a:pt x="6764" y="2346"/>
                    <a:pt x="6754" y="2338"/>
                    <a:pt x="6743" y="2350"/>
                  </a:cubicBezTo>
                  <a:cubicBezTo>
                    <a:pt x="6730" y="2364"/>
                    <a:pt x="6765" y="2385"/>
                    <a:pt x="6772" y="2402"/>
                  </a:cubicBezTo>
                  <a:cubicBezTo>
                    <a:pt x="6704" y="2381"/>
                    <a:pt x="6667" y="2338"/>
                    <a:pt x="6628" y="2285"/>
                  </a:cubicBezTo>
                  <a:cubicBezTo>
                    <a:pt x="6609" y="2258"/>
                    <a:pt x="6591" y="2229"/>
                    <a:pt x="6570" y="2198"/>
                  </a:cubicBezTo>
                  <a:cubicBezTo>
                    <a:pt x="6548" y="2168"/>
                    <a:pt x="6523" y="2137"/>
                    <a:pt x="6493" y="2106"/>
                  </a:cubicBezTo>
                  <a:cubicBezTo>
                    <a:pt x="6502" y="2098"/>
                    <a:pt x="6511" y="2090"/>
                    <a:pt x="6505" y="2082"/>
                  </a:cubicBezTo>
                  <a:close/>
                  <a:moveTo>
                    <a:pt x="6616" y="1853"/>
                  </a:moveTo>
                  <a:cubicBezTo>
                    <a:pt x="6643" y="1825"/>
                    <a:pt x="6633" y="1875"/>
                    <a:pt x="6661" y="1886"/>
                  </a:cubicBezTo>
                  <a:cubicBezTo>
                    <a:pt x="6637" y="1891"/>
                    <a:pt x="6628" y="1874"/>
                    <a:pt x="6616" y="1853"/>
                  </a:cubicBezTo>
                  <a:close/>
                  <a:moveTo>
                    <a:pt x="3976" y="4382"/>
                  </a:moveTo>
                  <a:cubicBezTo>
                    <a:pt x="3986" y="4373"/>
                    <a:pt x="3982" y="4378"/>
                    <a:pt x="3978" y="4382"/>
                  </a:cubicBezTo>
                  <a:cubicBezTo>
                    <a:pt x="3976" y="4383"/>
                    <a:pt x="3974" y="4385"/>
                    <a:pt x="3974" y="4386"/>
                  </a:cubicBezTo>
                  <a:cubicBezTo>
                    <a:pt x="3973" y="4386"/>
                    <a:pt x="3974" y="4386"/>
                    <a:pt x="3975" y="4385"/>
                  </a:cubicBezTo>
                  <a:cubicBezTo>
                    <a:pt x="3976" y="4384"/>
                    <a:pt x="3978" y="4382"/>
                    <a:pt x="3980" y="4381"/>
                  </a:cubicBezTo>
                  <a:cubicBezTo>
                    <a:pt x="3969" y="4390"/>
                    <a:pt x="3967" y="4392"/>
                    <a:pt x="3964" y="4395"/>
                  </a:cubicBezTo>
                  <a:cubicBezTo>
                    <a:pt x="3962" y="4396"/>
                    <a:pt x="3960" y="4398"/>
                    <a:pt x="3957" y="4400"/>
                  </a:cubicBezTo>
                  <a:lnTo>
                    <a:pt x="3957" y="4400"/>
                  </a:lnTo>
                  <a:cubicBezTo>
                    <a:pt x="3958" y="4399"/>
                    <a:pt x="3960" y="4398"/>
                    <a:pt x="3961" y="4397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7"/>
                    <a:pt x="3960" y="4397"/>
                    <a:pt x="3959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7" y="4391"/>
                    <a:pt x="3968" y="4390"/>
                    <a:pt x="3971" y="4388"/>
                  </a:cubicBezTo>
                  <a:cubicBezTo>
                    <a:pt x="3960" y="4398"/>
                    <a:pt x="3963" y="4395"/>
                    <a:pt x="3961" y="4397"/>
                  </a:cubicBezTo>
                  <a:cubicBezTo>
                    <a:pt x="3969" y="4389"/>
                    <a:pt x="3968" y="4390"/>
                    <a:pt x="3976" y="4382"/>
                  </a:cubicBezTo>
                  <a:close/>
                  <a:moveTo>
                    <a:pt x="3962" y="4395"/>
                  </a:moveTo>
                  <a:lnTo>
                    <a:pt x="3980" y="4377"/>
                  </a:lnTo>
                  <a:cubicBezTo>
                    <a:pt x="3995" y="4363"/>
                    <a:pt x="3977" y="4381"/>
                    <a:pt x="3970" y="4388"/>
                  </a:cubicBezTo>
                  <a:cubicBezTo>
                    <a:pt x="3954" y="4403"/>
                    <a:pt x="3975" y="4383"/>
                    <a:pt x="3962" y="4395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ubicBezTo>
                    <a:pt x="3961" y="4396"/>
                    <a:pt x="3962" y="4396"/>
                    <a:pt x="3962" y="4396"/>
                  </a:cubicBezTo>
                  <a:close/>
                  <a:moveTo>
                    <a:pt x="6530" y="1664"/>
                  </a:moveTo>
                  <a:cubicBezTo>
                    <a:pt x="6548" y="1654"/>
                    <a:pt x="6571" y="1696"/>
                    <a:pt x="6591" y="1708"/>
                  </a:cubicBezTo>
                  <a:cubicBezTo>
                    <a:pt x="6550" y="1726"/>
                    <a:pt x="6557" y="1691"/>
                    <a:pt x="6530" y="1664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lose/>
                  <a:moveTo>
                    <a:pt x="4059" y="4290"/>
                  </a:moveTo>
                  <a:cubicBezTo>
                    <a:pt x="4070" y="4279"/>
                    <a:pt x="4078" y="4277"/>
                    <a:pt x="4045" y="4309"/>
                  </a:cubicBezTo>
                  <a:cubicBezTo>
                    <a:pt x="4060" y="4293"/>
                    <a:pt x="4056" y="4295"/>
                    <a:pt x="4059" y="4290"/>
                  </a:cubicBezTo>
                  <a:close/>
                  <a:moveTo>
                    <a:pt x="3961" y="4396"/>
                  </a:moveTo>
                  <a:cubicBezTo>
                    <a:pt x="3962" y="4396"/>
                    <a:pt x="3962" y="4396"/>
                    <a:pt x="3962" y="4396"/>
                  </a:cubicBezTo>
                  <a:lnTo>
                    <a:pt x="3961" y="4396"/>
                  </a:lnTo>
                  <a:close/>
                  <a:moveTo>
                    <a:pt x="3961" y="4396"/>
                  </a:moveTo>
                  <a:cubicBezTo>
                    <a:pt x="3961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lose/>
                  <a:moveTo>
                    <a:pt x="7002" y="1870"/>
                  </a:moveTo>
                  <a:cubicBezTo>
                    <a:pt x="7005" y="1919"/>
                    <a:pt x="6990" y="1940"/>
                    <a:pt x="6967" y="1936"/>
                  </a:cubicBezTo>
                  <a:cubicBezTo>
                    <a:pt x="6944" y="1932"/>
                    <a:pt x="6914" y="1905"/>
                    <a:pt x="6880" y="1860"/>
                  </a:cubicBezTo>
                  <a:cubicBezTo>
                    <a:pt x="6876" y="1875"/>
                    <a:pt x="6892" y="1891"/>
                    <a:pt x="6899" y="1907"/>
                  </a:cubicBezTo>
                  <a:cubicBezTo>
                    <a:pt x="6882" y="1928"/>
                    <a:pt x="6866" y="1879"/>
                    <a:pt x="6849" y="1889"/>
                  </a:cubicBezTo>
                  <a:cubicBezTo>
                    <a:pt x="6842" y="1878"/>
                    <a:pt x="6859" y="1869"/>
                    <a:pt x="6868" y="1859"/>
                  </a:cubicBezTo>
                  <a:cubicBezTo>
                    <a:pt x="6833" y="1828"/>
                    <a:pt x="6814" y="1812"/>
                    <a:pt x="6794" y="1794"/>
                  </a:cubicBezTo>
                  <a:cubicBezTo>
                    <a:pt x="6785" y="1786"/>
                    <a:pt x="6775" y="1777"/>
                    <a:pt x="6763" y="1766"/>
                  </a:cubicBezTo>
                  <a:cubicBezTo>
                    <a:pt x="6751" y="1755"/>
                    <a:pt x="6736" y="1742"/>
                    <a:pt x="6718" y="1726"/>
                  </a:cubicBezTo>
                  <a:cubicBezTo>
                    <a:pt x="6732" y="1693"/>
                    <a:pt x="6684" y="1691"/>
                    <a:pt x="6694" y="1654"/>
                  </a:cubicBezTo>
                  <a:cubicBezTo>
                    <a:pt x="6670" y="1641"/>
                    <a:pt x="6702" y="1688"/>
                    <a:pt x="6670" y="1679"/>
                  </a:cubicBezTo>
                  <a:cubicBezTo>
                    <a:pt x="6628" y="1627"/>
                    <a:pt x="6648" y="1615"/>
                    <a:pt x="6585" y="1575"/>
                  </a:cubicBezTo>
                  <a:cubicBezTo>
                    <a:pt x="6567" y="1592"/>
                    <a:pt x="6638" y="1609"/>
                    <a:pt x="6603" y="1626"/>
                  </a:cubicBezTo>
                  <a:cubicBezTo>
                    <a:pt x="6580" y="1587"/>
                    <a:pt x="6549" y="1569"/>
                    <a:pt x="6513" y="1557"/>
                  </a:cubicBezTo>
                  <a:cubicBezTo>
                    <a:pt x="6523" y="1540"/>
                    <a:pt x="6535" y="1533"/>
                    <a:pt x="6548" y="1531"/>
                  </a:cubicBezTo>
                  <a:cubicBezTo>
                    <a:pt x="6531" y="1512"/>
                    <a:pt x="6517" y="1519"/>
                    <a:pt x="6504" y="1538"/>
                  </a:cubicBezTo>
                  <a:cubicBezTo>
                    <a:pt x="6483" y="1525"/>
                    <a:pt x="6475" y="1513"/>
                    <a:pt x="6471" y="1500"/>
                  </a:cubicBezTo>
                  <a:cubicBezTo>
                    <a:pt x="6467" y="1488"/>
                    <a:pt x="6469" y="1475"/>
                    <a:pt x="6468" y="1463"/>
                  </a:cubicBezTo>
                  <a:cubicBezTo>
                    <a:pt x="6488" y="1458"/>
                    <a:pt x="6509" y="1465"/>
                    <a:pt x="6529" y="1478"/>
                  </a:cubicBezTo>
                  <a:cubicBezTo>
                    <a:pt x="6550" y="1492"/>
                    <a:pt x="6571" y="1511"/>
                    <a:pt x="6591" y="1532"/>
                  </a:cubicBezTo>
                  <a:cubicBezTo>
                    <a:pt x="6612" y="1552"/>
                    <a:pt x="6632" y="1573"/>
                    <a:pt x="6652" y="1590"/>
                  </a:cubicBezTo>
                  <a:cubicBezTo>
                    <a:pt x="6673" y="1606"/>
                    <a:pt x="6691" y="1620"/>
                    <a:pt x="6711" y="1623"/>
                  </a:cubicBezTo>
                  <a:cubicBezTo>
                    <a:pt x="6744" y="1671"/>
                    <a:pt x="6781" y="1712"/>
                    <a:pt x="6817" y="1753"/>
                  </a:cubicBezTo>
                  <a:cubicBezTo>
                    <a:pt x="6852" y="1795"/>
                    <a:pt x="6889" y="1837"/>
                    <a:pt x="6925" y="1885"/>
                  </a:cubicBezTo>
                  <a:cubicBezTo>
                    <a:pt x="6936" y="1873"/>
                    <a:pt x="6907" y="1857"/>
                    <a:pt x="6912" y="1845"/>
                  </a:cubicBezTo>
                  <a:cubicBezTo>
                    <a:pt x="6933" y="1828"/>
                    <a:pt x="6964" y="1878"/>
                    <a:pt x="6944" y="1894"/>
                  </a:cubicBezTo>
                  <a:cubicBezTo>
                    <a:pt x="6975" y="1903"/>
                    <a:pt x="6981" y="1900"/>
                    <a:pt x="7002" y="1870"/>
                  </a:cubicBezTo>
                  <a:close/>
                  <a:moveTo>
                    <a:pt x="3958" y="4400"/>
                  </a:moveTo>
                  <a:cubicBezTo>
                    <a:pt x="3959" y="4400"/>
                    <a:pt x="3959" y="4399"/>
                    <a:pt x="3960" y="4398"/>
                  </a:cubicBezTo>
                  <a:cubicBezTo>
                    <a:pt x="3959" y="4399"/>
                    <a:pt x="3959" y="4400"/>
                    <a:pt x="3958" y="4400"/>
                  </a:cubicBezTo>
                  <a:close/>
                  <a:moveTo>
                    <a:pt x="6052" y="893"/>
                  </a:moveTo>
                  <a:cubicBezTo>
                    <a:pt x="6068" y="868"/>
                    <a:pt x="6108" y="907"/>
                    <a:pt x="6134" y="912"/>
                  </a:cubicBezTo>
                  <a:cubicBezTo>
                    <a:pt x="6103" y="938"/>
                    <a:pt x="6088" y="894"/>
                    <a:pt x="6052" y="893"/>
                  </a:cubicBezTo>
                  <a:close/>
                  <a:moveTo>
                    <a:pt x="5966" y="641"/>
                  </a:moveTo>
                  <a:cubicBezTo>
                    <a:pt x="5972" y="634"/>
                    <a:pt x="5977" y="642"/>
                    <a:pt x="5975" y="646"/>
                  </a:cubicBezTo>
                  <a:cubicBezTo>
                    <a:pt x="6025" y="629"/>
                    <a:pt x="5972" y="670"/>
                    <a:pt x="6004" y="681"/>
                  </a:cubicBezTo>
                  <a:cubicBezTo>
                    <a:pt x="5996" y="690"/>
                    <a:pt x="5978" y="675"/>
                    <a:pt x="5963" y="669"/>
                  </a:cubicBezTo>
                  <a:cubicBezTo>
                    <a:pt x="5970" y="659"/>
                    <a:pt x="5976" y="648"/>
                    <a:pt x="5966" y="641"/>
                  </a:cubicBezTo>
                  <a:moveTo>
                    <a:pt x="5859" y="739"/>
                  </a:moveTo>
                  <a:cubicBezTo>
                    <a:pt x="5862" y="732"/>
                    <a:pt x="5866" y="724"/>
                    <a:pt x="5870" y="716"/>
                  </a:cubicBezTo>
                  <a:cubicBezTo>
                    <a:pt x="5886" y="729"/>
                    <a:pt x="5908" y="740"/>
                    <a:pt x="5895" y="758"/>
                  </a:cubicBezTo>
                  <a:lnTo>
                    <a:pt x="5859" y="739"/>
                  </a:lnTo>
                  <a:close/>
                  <a:moveTo>
                    <a:pt x="5784" y="731"/>
                  </a:moveTo>
                  <a:lnTo>
                    <a:pt x="5795" y="708"/>
                  </a:lnTo>
                  <a:cubicBezTo>
                    <a:pt x="5818" y="718"/>
                    <a:pt x="5840" y="728"/>
                    <a:pt x="5846" y="742"/>
                  </a:cubicBezTo>
                  <a:cubicBezTo>
                    <a:pt x="5835" y="761"/>
                    <a:pt x="5808" y="743"/>
                    <a:pt x="5784" y="731"/>
                  </a:cubicBezTo>
                  <a:close/>
                  <a:moveTo>
                    <a:pt x="5659" y="739"/>
                  </a:moveTo>
                  <a:cubicBezTo>
                    <a:pt x="5702" y="736"/>
                    <a:pt x="5763" y="758"/>
                    <a:pt x="5822" y="783"/>
                  </a:cubicBezTo>
                  <a:cubicBezTo>
                    <a:pt x="5881" y="809"/>
                    <a:pt x="5937" y="839"/>
                    <a:pt x="5973" y="848"/>
                  </a:cubicBezTo>
                  <a:cubicBezTo>
                    <a:pt x="5947" y="864"/>
                    <a:pt x="5893" y="845"/>
                    <a:pt x="5834" y="818"/>
                  </a:cubicBezTo>
                  <a:cubicBezTo>
                    <a:pt x="5774" y="791"/>
                    <a:pt x="5707" y="757"/>
                    <a:pt x="5659" y="739"/>
                  </a:cubicBezTo>
                  <a:close/>
                  <a:moveTo>
                    <a:pt x="3986" y="4333"/>
                  </a:moveTo>
                  <a:cubicBezTo>
                    <a:pt x="3990" y="4324"/>
                    <a:pt x="3992" y="4319"/>
                    <a:pt x="3993" y="4317"/>
                  </a:cubicBezTo>
                  <a:cubicBezTo>
                    <a:pt x="4001" y="4301"/>
                    <a:pt x="3986" y="4333"/>
                    <a:pt x="3995" y="4317"/>
                  </a:cubicBezTo>
                  <a:cubicBezTo>
                    <a:pt x="3989" y="4330"/>
                    <a:pt x="3988" y="4332"/>
                    <a:pt x="3988" y="4333"/>
                  </a:cubicBezTo>
                  <a:cubicBezTo>
                    <a:pt x="3978" y="4352"/>
                    <a:pt x="3998" y="4309"/>
                    <a:pt x="3986" y="4333"/>
                  </a:cubicBezTo>
                  <a:close/>
                  <a:moveTo>
                    <a:pt x="5610" y="404"/>
                  </a:moveTo>
                  <a:cubicBezTo>
                    <a:pt x="5604" y="437"/>
                    <a:pt x="5605" y="440"/>
                    <a:pt x="5578" y="455"/>
                  </a:cubicBezTo>
                  <a:cubicBezTo>
                    <a:pt x="5570" y="433"/>
                    <a:pt x="5569" y="388"/>
                    <a:pt x="5610" y="404"/>
                  </a:cubicBezTo>
                  <a:close/>
                  <a:moveTo>
                    <a:pt x="5529" y="408"/>
                  </a:moveTo>
                  <a:cubicBezTo>
                    <a:pt x="5536" y="404"/>
                    <a:pt x="5544" y="399"/>
                    <a:pt x="5548" y="388"/>
                  </a:cubicBezTo>
                  <a:cubicBezTo>
                    <a:pt x="5558" y="395"/>
                    <a:pt x="5567" y="412"/>
                    <a:pt x="5552" y="408"/>
                  </a:cubicBezTo>
                  <a:cubicBezTo>
                    <a:pt x="5555" y="418"/>
                    <a:pt x="5571" y="425"/>
                    <a:pt x="5562" y="440"/>
                  </a:cubicBezTo>
                  <a:cubicBezTo>
                    <a:pt x="5555" y="431"/>
                    <a:pt x="5548" y="423"/>
                    <a:pt x="5543" y="432"/>
                  </a:cubicBezTo>
                  <a:cubicBezTo>
                    <a:pt x="5533" y="426"/>
                    <a:pt x="5542" y="413"/>
                    <a:pt x="5529" y="408"/>
                  </a:cubicBezTo>
                  <a:close/>
                  <a:moveTo>
                    <a:pt x="4012" y="4246"/>
                  </a:moveTo>
                  <a:cubicBezTo>
                    <a:pt x="4022" y="4221"/>
                    <a:pt x="4022" y="4225"/>
                    <a:pt x="4029" y="4206"/>
                  </a:cubicBezTo>
                  <a:cubicBezTo>
                    <a:pt x="4028" y="4212"/>
                    <a:pt x="4024" y="4224"/>
                    <a:pt x="4018" y="4238"/>
                  </a:cubicBezTo>
                  <a:cubicBezTo>
                    <a:pt x="4015" y="4245"/>
                    <a:pt x="4013" y="4249"/>
                    <a:pt x="4012" y="4246"/>
                  </a:cubicBezTo>
                  <a:close/>
                  <a:moveTo>
                    <a:pt x="3949" y="4414"/>
                  </a:moveTo>
                  <a:cubicBezTo>
                    <a:pt x="3959" y="4388"/>
                    <a:pt x="3964" y="4377"/>
                    <a:pt x="3950" y="4413"/>
                  </a:cubicBezTo>
                  <a:cubicBezTo>
                    <a:pt x="3949" y="4415"/>
                    <a:pt x="3948" y="4418"/>
                    <a:pt x="3947" y="4420"/>
                  </a:cubicBezTo>
                  <a:cubicBezTo>
                    <a:pt x="3947" y="4421"/>
                    <a:pt x="3947" y="4419"/>
                    <a:pt x="3949" y="4414"/>
                  </a:cubicBezTo>
                  <a:moveTo>
                    <a:pt x="5381" y="283"/>
                  </a:moveTo>
                  <a:cubicBezTo>
                    <a:pt x="5380" y="293"/>
                    <a:pt x="5397" y="296"/>
                    <a:pt x="5409" y="302"/>
                  </a:cubicBezTo>
                  <a:cubicBezTo>
                    <a:pt x="5413" y="320"/>
                    <a:pt x="5370" y="319"/>
                    <a:pt x="5398" y="334"/>
                  </a:cubicBezTo>
                  <a:cubicBezTo>
                    <a:pt x="5384" y="343"/>
                    <a:pt x="5366" y="294"/>
                    <a:pt x="5361" y="277"/>
                  </a:cubicBezTo>
                  <a:cubicBezTo>
                    <a:pt x="5398" y="286"/>
                    <a:pt x="5393" y="263"/>
                    <a:pt x="5425" y="289"/>
                  </a:cubicBezTo>
                  <a:cubicBezTo>
                    <a:pt x="5418" y="299"/>
                    <a:pt x="5397" y="287"/>
                    <a:pt x="5381" y="283"/>
                  </a:cubicBezTo>
                  <a:close/>
                  <a:moveTo>
                    <a:pt x="4011" y="4238"/>
                  </a:moveTo>
                  <a:cubicBezTo>
                    <a:pt x="4011" y="4236"/>
                    <a:pt x="4014" y="4230"/>
                    <a:pt x="4014" y="4230"/>
                  </a:cubicBezTo>
                  <a:cubicBezTo>
                    <a:pt x="4018" y="4219"/>
                    <a:pt x="4018" y="4217"/>
                    <a:pt x="4018" y="4215"/>
                  </a:cubicBezTo>
                  <a:cubicBezTo>
                    <a:pt x="4018" y="4213"/>
                    <a:pt x="4019" y="4210"/>
                    <a:pt x="4023" y="4197"/>
                  </a:cubicBezTo>
                  <a:cubicBezTo>
                    <a:pt x="4024" y="4200"/>
                    <a:pt x="4030" y="4183"/>
                    <a:pt x="4029" y="4190"/>
                  </a:cubicBezTo>
                  <a:cubicBezTo>
                    <a:pt x="4027" y="4197"/>
                    <a:pt x="4025" y="4204"/>
                    <a:pt x="4025" y="4206"/>
                  </a:cubicBezTo>
                  <a:cubicBezTo>
                    <a:pt x="4017" y="4227"/>
                    <a:pt x="4018" y="4217"/>
                    <a:pt x="4011" y="4238"/>
                  </a:cubicBezTo>
                  <a:close/>
                  <a:moveTo>
                    <a:pt x="4014" y="4213"/>
                  </a:moveTo>
                  <a:cubicBezTo>
                    <a:pt x="4021" y="4193"/>
                    <a:pt x="4021" y="4197"/>
                    <a:pt x="4023" y="4197"/>
                  </a:cubicBezTo>
                  <a:cubicBezTo>
                    <a:pt x="4014" y="4223"/>
                    <a:pt x="4010" y="4227"/>
                    <a:pt x="4014" y="4213"/>
                  </a:cubicBezTo>
                  <a:close/>
                  <a:moveTo>
                    <a:pt x="4000" y="4246"/>
                  </a:moveTo>
                  <a:cubicBezTo>
                    <a:pt x="4004" y="4230"/>
                    <a:pt x="3999" y="4252"/>
                    <a:pt x="3999" y="4254"/>
                  </a:cubicBezTo>
                  <a:cubicBezTo>
                    <a:pt x="3989" y="4286"/>
                    <a:pt x="3996" y="4259"/>
                    <a:pt x="4000" y="4246"/>
                  </a:cubicBezTo>
                  <a:close/>
                  <a:moveTo>
                    <a:pt x="3962" y="4368"/>
                  </a:moveTo>
                  <a:cubicBezTo>
                    <a:pt x="3967" y="4354"/>
                    <a:pt x="3968" y="4350"/>
                    <a:pt x="3968" y="4351"/>
                  </a:cubicBezTo>
                  <a:cubicBezTo>
                    <a:pt x="3962" y="4371"/>
                    <a:pt x="3957" y="4386"/>
                    <a:pt x="3962" y="4368"/>
                  </a:cubicBezTo>
                  <a:close/>
                  <a:moveTo>
                    <a:pt x="5039" y="334"/>
                  </a:moveTo>
                  <a:cubicBezTo>
                    <a:pt x="5041" y="326"/>
                    <a:pt x="5043" y="318"/>
                    <a:pt x="5045" y="310"/>
                  </a:cubicBezTo>
                  <a:cubicBezTo>
                    <a:pt x="5062" y="314"/>
                    <a:pt x="5079" y="318"/>
                    <a:pt x="5095" y="322"/>
                  </a:cubicBezTo>
                  <a:cubicBezTo>
                    <a:pt x="5092" y="348"/>
                    <a:pt x="5058" y="331"/>
                    <a:pt x="5039" y="334"/>
                  </a:cubicBezTo>
                  <a:close/>
                  <a:moveTo>
                    <a:pt x="5018" y="197"/>
                  </a:moveTo>
                  <a:cubicBezTo>
                    <a:pt x="5024" y="179"/>
                    <a:pt x="5063" y="205"/>
                    <a:pt x="5082" y="205"/>
                  </a:cubicBezTo>
                  <a:cubicBezTo>
                    <a:pt x="5055" y="217"/>
                    <a:pt x="5080" y="223"/>
                    <a:pt x="5109" y="229"/>
                  </a:cubicBezTo>
                  <a:cubicBezTo>
                    <a:pt x="5088" y="259"/>
                    <a:pt x="5047" y="208"/>
                    <a:pt x="5018" y="197"/>
                  </a:cubicBezTo>
                  <a:moveTo>
                    <a:pt x="3965" y="4353"/>
                  </a:moveTo>
                  <a:cubicBezTo>
                    <a:pt x="3970" y="4338"/>
                    <a:pt x="3970" y="4338"/>
                    <a:pt x="3969" y="4344"/>
                  </a:cubicBezTo>
                  <a:cubicBezTo>
                    <a:pt x="3960" y="4376"/>
                    <a:pt x="3968" y="4345"/>
                    <a:pt x="3965" y="4353"/>
                  </a:cubicBezTo>
                  <a:close/>
                  <a:moveTo>
                    <a:pt x="4865" y="407"/>
                  </a:moveTo>
                  <a:cubicBezTo>
                    <a:pt x="4872" y="393"/>
                    <a:pt x="4882" y="395"/>
                    <a:pt x="4895" y="401"/>
                  </a:cubicBezTo>
                  <a:cubicBezTo>
                    <a:pt x="4902" y="404"/>
                    <a:pt x="4909" y="408"/>
                    <a:pt x="4918" y="411"/>
                  </a:cubicBezTo>
                  <a:cubicBezTo>
                    <a:pt x="4926" y="414"/>
                    <a:pt x="4935" y="417"/>
                    <a:pt x="4946" y="417"/>
                  </a:cubicBezTo>
                  <a:cubicBezTo>
                    <a:pt x="4941" y="431"/>
                    <a:pt x="4954" y="437"/>
                    <a:pt x="4948" y="452"/>
                  </a:cubicBezTo>
                  <a:cubicBezTo>
                    <a:pt x="4918" y="438"/>
                    <a:pt x="4886" y="426"/>
                    <a:pt x="4865" y="407"/>
                  </a:cubicBezTo>
                  <a:close/>
                  <a:moveTo>
                    <a:pt x="4780" y="373"/>
                  </a:moveTo>
                  <a:cubicBezTo>
                    <a:pt x="4785" y="348"/>
                    <a:pt x="4840" y="364"/>
                    <a:pt x="4851" y="378"/>
                  </a:cubicBezTo>
                  <a:cubicBezTo>
                    <a:pt x="4840" y="400"/>
                    <a:pt x="4817" y="405"/>
                    <a:pt x="4785" y="400"/>
                  </a:cubicBezTo>
                  <a:cubicBezTo>
                    <a:pt x="4788" y="388"/>
                    <a:pt x="4791" y="376"/>
                    <a:pt x="4780" y="373"/>
                  </a:cubicBezTo>
                  <a:close/>
                  <a:moveTo>
                    <a:pt x="4780" y="260"/>
                  </a:moveTo>
                  <a:cubicBezTo>
                    <a:pt x="4821" y="224"/>
                    <a:pt x="4903" y="244"/>
                    <a:pt x="4934" y="283"/>
                  </a:cubicBezTo>
                  <a:cubicBezTo>
                    <a:pt x="4981" y="252"/>
                    <a:pt x="5027" y="233"/>
                    <a:pt x="5094" y="287"/>
                  </a:cubicBezTo>
                  <a:cubicBezTo>
                    <a:pt x="5062" y="304"/>
                    <a:pt x="4998" y="255"/>
                    <a:pt x="4969" y="317"/>
                  </a:cubicBezTo>
                  <a:cubicBezTo>
                    <a:pt x="4949" y="308"/>
                    <a:pt x="4929" y="302"/>
                    <a:pt x="4910" y="297"/>
                  </a:cubicBezTo>
                  <a:cubicBezTo>
                    <a:pt x="4892" y="293"/>
                    <a:pt x="4874" y="289"/>
                    <a:pt x="4858" y="285"/>
                  </a:cubicBezTo>
                  <a:cubicBezTo>
                    <a:pt x="4825" y="278"/>
                    <a:pt x="4798" y="272"/>
                    <a:pt x="4780" y="260"/>
                  </a:cubicBezTo>
                  <a:moveTo>
                    <a:pt x="3995" y="4163"/>
                  </a:moveTo>
                  <a:cubicBezTo>
                    <a:pt x="3994" y="4176"/>
                    <a:pt x="3998" y="4161"/>
                    <a:pt x="3998" y="4171"/>
                  </a:cubicBezTo>
                  <a:cubicBezTo>
                    <a:pt x="3995" y="4185"/>
                    <a:pt x="3993" y="4190"/>
                    <a:pt x="3992" y="4189"/>
                  </a:cubicBezTo>
                  <a:cubicBezTo>
                    <a:pt x="3991" y="4187"/>
                    <a:pt x="3992" y="4178"/>
                    <a:pt x="3995" y="4163"/>
                  </a:cubicBezTo>
                  <a:moveTo>
                    <a:pt x="4573" y="243"/>
                  </a:moveTo>
                  <a:cubicBezTo>
                    <a:pt x="4601" y="218"/>
                    <a:pt x="4637" y="257"/>
                    <a:pt x="4660" y="222"/>
                  </a:cubicBezTo>
                  <a:cubicBezTo>
                    <a:pt x="4686" y="229"/>
                    <a:pt x="4703" y="238"/>
                    <a:pt x="4719" y="243"/>
                  </a:cubicBezTo>
                  <a:cubicBezTo>
                    <a:pt x="4735" y="248"/>
                    <a:pt x="4750" y="249"/>
                    <a:pt x="4773" y="241"/>
                  </a:cubicBezTo>
                  <a:lnTo>
                    <a:pt x="4765" y="283"/>
                  </a:lnTo>
                  <a:cubicBezTo>
                    <a:pt x="4711" y="261"/>
                    <a:pt x="4635" y="271"/>
                    <a:pt x="4573" y="243"/>
                  </a:cubicBezTo>
                  <a:close/>
                  <a:moveTo>
                    <a:pt x="3982" y="4171"/>
                  </a:moveTo>
                  <a:cubicBezTo>
                    <a:pt x="3984" y="4158"/>
                    <a:pt x="3985" y="4157"/>
                    <a:pt x="3987" y="4146"/>
                  </a:cubicBezTo>
                  <a:cubicBezTo>
                    <a:pt x="3989" y="4145"/>
                    <a:pt x="3987" y="4161"/>
                    <a:pt x="3991" y="4155"/>
                  </a:cubicBezTo>
                  <a:cubicBezTo>
                    <a:pt x="3986" y="4181"/>
                    <a:pt x="3982" y="4185"/>
                    <a:pt x="3982" y="4171"/>
                  </a:cubicBezTo>
                  <a:close/>
                  <a:moveTo>
                    <a:pt x="3823" y="38"/>
                  </a:moveTo>
                  <a:cubicBezTo>
                    <a:pt x="3851" y="12"/>
                    <a:pt x="3864" y="29"/>
                    <a:pt x="3898" y="35"/>
                  </a:cubicBezTo>
                  <a:cubicBezTo>
                    <a:pt x="3870" y="61"/>
                    <a:pt x="3857" y="44"/>
                    <a:pt x="3823" y="38"/>
                  </a:cubicBezTo>
                  <a:close/>
                  <a:moveTo>
                    <a:pt x="3717" y="206"/>
                  </a:moveTo>
                  <a:cubicBezTo>
                    <a:pt x="3735" y="218"/>
                    <a:pt x="3729" y="255"/>
                    <a:pt x="3689" y="250"/>
                  </a:cubicBezTo>
                  <a:cubicBezTo>
                    <a:pt x="3716" y="197"/>
                    <a:pt x="3644" y="259"/>
                    <a:pt x="3634" y="212"/>
                  </a:cubicBezTo>
                  <a:cubicBezTo>
                    <a:pt x="3677" y="216"/>
                    <a:pt x="3670" y="211"/>
                    <a:pt x="3717" y="206"/>
                  </a:cubicBezTo>
                  <a:close/>
                  <a:moveTo>
                    <a:pt x="3695" y="199"/>
                  </a:moveTo>
                  <a:cubicBezTo>
                    <a:pt x="3730" y="198"/>
                    <a:pt x="3761" y="189"/>
                    <a:pt x="3790" y="182"/>
                  </a:cubicBezTo>
                  <a:cubicBezTo>
                    <a:pt x="3818" y="174"/>
                    <a:pt x="3845" y="167"/>
                    <a:pt x="3871" y="173"/>
                  </a:cubicBezTo>
                  <a:cubicBezTo>
                    <a:pt x="3879" y="199"/>
                    <a:pt x="3854" y="198"/>
                    <a:pt x="3863" y="224"/>
                  </a:cubicBezTo>
                  <a:cubicBezTo>
                    <a:pt x="3846" y="209"/>
                    <a:pt x="3792" y="229"/>
                    <a:pt x="3799" y="193"/>
                  </a:cubicBezTo>
                  <a:cubicBezTo>
                    <a:pt x="3786" y="224"/>
                    <a:pt x="3732" y="197"/>
                    <a:pt x="3695" y="199"/>
                  </a:cubicBezTo>
                  <a:moveTo>
                    <a:pt x="3498" y="287"/>
                  </a:moveTo>
                  <a:cubicBezTo>
                    <a:pt x="3492" y="262"/>
                    <a:pt x="3530" y="252"/>
                    <a:pt x="3546" y="263"/>
                  </a:cubicBezTo>
                  <a:cubicBezTo>
                    <a:pt x="3539" y="277"/>
                    <a:pt x="3523" y="285"/>
                    <a:pt x="3498" y="287"/>
                  </a:cubicBezTo>
                  <a:close/>
                  <a:moveTo>
                    <a:pt x="3916" y="4073"/>
                  </a:moveTo>
                  <a:cubicBezTo>
                    <a:pt x="3912" y="4042"/>
                    <a:pt x="3919" y="4057"/>
                    <a:pt x="3920" y="4064"/>
                  </a:cubicBezTo>
                  <a:cubicBezTo>
                    <a:pt x="3920" y="4080"/>
                    <a:pt x="3919" y="4087"/>
                    <a:pt x="3916" y="4073"/>
                  </a:cubicBezTo>
                  <a:close/>
                  <a:moveTo>
                    <a:pt x="3350" y="393"/>
                  </a:moveTo>
                  <a:cubicBezTo>
                    <a:pt x="3346" y="368"/>
                    <a:pt x="3412" y="364"/>
                    <a:pt x="3428" y="373"/>
                  </a:cubicBezTo>
                  <a:cubicBezTo>
                    <a:pt x="3405" y="392"/>
                    <a:pt x="3389" y="378"/>
                    <a:pt x="3350" y="393"/>
                  </a:cubicBezTo>
                  <a:close/>
                  <a:moveTo>
                    <a:pt x="3295" y="195"/>
                  </a:moveTo>
                  <a:cubicBezTo>
                    <a:pt x="3286" y="179"/>
                    <a:pt x="3305" y="165"/>
                    <a:pt x="3327" y="162"/>
                  </a:cubicBezTo>
                  <a:cubicBezTo>
                    <a:pt x="3348" y="159"/>
                    <a:pt x="3371" y="165"/>
                    <a:pt x="3368" y="184"/>
                  </a:cubicBezTo>
                  <a:cubicBezTo>
                    <a:pt x="3329" y="183"/>
                    <a:pt x="3321" y="210"/>
                    <a:pt x="3295" y="195"/>
                  </a:cubicBezTo>
                  <a:close/>
                  <a:moveTo>
                    <a:pt x="3904" y="4085"/>
                  </a:moveTo>
                  <a:cubicBezTo>
                    <a:pt x="3903" y="4068"/>
                    <a:pt x="3901" y="4069"/>
                    <a:pt x="3900" y="4051"/>
                  </a:cubicBezTo>
                  <a:cubicBezTo>
                    <a:pt x="3908" y="4068"/>
                    <a:pt x="3909" y="4068"/>
                    <a:pt x="3913" y="4065"/>
                  </a:cubicBezTo>
                  <a:cubicBezTo>
                    <a:pt x="3915" y="4095"/>
                    <a:pt x="3907" y="4080"/>
                    <a:pt x="3904" y="4085"/>
                  </a:cubicBezTo>
                  <a:close/>
                  <a:moveTo>
                    <a:pt x="3258" y="393"/>
                  </a:moveTo>
                  <a:cubicBezTo>
                    <a:pt x="3270" y="377"/>
                    <a:pt x="3320" y="353"/>
                    <a:pt x="3262" y="357"/>
                  </a:cubicBezTo>
                  <a:cubicBezTo>
                    <a:pt x="3269" y="319"/>
                    <a:pt x="3324" y="341"/>
                    <a:pt x="3360" y="332"/>
                  </a:cubicBezTo>
                  <a:cubicBezTo>
                    <a:pt x="3345" y="348"/>
                    <a:pt x="3333" y="357"/>
                    <a:pt x="3318" y="365"/>
                  </a:cubicBezTo>
                  <a:cubicBezTo>
                    <a:pt x="3303" y="373"/>
                    <a:pt x="3285" y="380"/>
                    <a:pt x="3258" y="393"/>
                  </a:cubicBezTo>
                  <a:close/>
                  <a:moveTo>
                    <a:pt x="3190" y="154"/>
                  </a:moveTo>
                  <a:cubicBezTo>
                    <a:pt x="3233" y="156"/>
                    <a:pt x="3275" y="158"/>
                    <a:pt x="3276" y="208"/>
                  </a:cubicBezTo>
                  <a:cubicBezTo>
                    <a:pt x="3250" y="186"/>
                    <a:pt x="3204" y="189"/>
                    <a:pt x="3190" y="154"/>
                  </a:cubicBezTo>
                  <a:close/>
                  <a:moveTo>
                    <a:pt x="3217" y="444"/>
                  </a:moveTo>
                  <a:cubicBezTo>
                    <a:pt x="3220" y="413"/>
                    <a:pt x="3257" y="438"/>
                    <a:pt x="3282" y="414"/>
                  </a:cubicBezTo>
                  <a:cubicBezTo>
                    <a:pt x="3296" y="444"/>
                    <a:pt x="3238" y="433"/>
                    <a:pt x="3217" y="444"/>
                  </a:cubicBezTo>
                  <a:close/>
                  <a:moveTo>
                    <a:pt x="3004" y="571"/>
                  </a:moveTo>
                  <a:cubicBezTo>
                    <a:pt x="3008" y="562"/>
                    <a:pt x="3012" y="554"/>
                    <a:pt x="3000" y="555"/>
                  </a:cubicBezTo>
                  <a:cubicBezTo>
                    <a:pt x="2994" y="537"/>
                    <a:pt x="3033" y="543"/>
                    <a:pt x="3046" y="535"/>
                  </a:cubicBezTo>
                  <a:cubicBezTo>
                    <a:pt x="3040" y="551"/>
                    <a:pt x="3035" y="568"/>
                    <a:pt x="3004" y="571"/>
                  </a:cubicBezTo>
                  <a:close/>
                  <a:moveTo>
                    <a:pt x="2908" y="589"/>
                  </a:moveTo>
                  <a:cubicBezTo>
                    <a:pt x="2909" y="581"/>
                    <a:pt x="2935" y="551"/>
                    <a:pt x="2943" y="570"/>
                  </a:cubicBezTo>
                  <a:cubicBezTo>
                    <a:pt x="2952" y="567"/>
                    <a:pt x="2948" y="558"/>
                    <a:pt x="2948" y="551"/>
                  </a:cubicBezTo>
                  <a:cubicBezTo>
                    <a:pt x="2978" y="550"/>
                    <a:pt x="2962" y="560"/>
                    <a:pt x="2967" y="581"/>
                  </a:cubicBezTo>
                  <a:cubicBezTo>
                    <a:pt x="2940" y="595"/>
                    <a:pt x="2935" y="575"/>
                    <a:pt x="2908" y="589"/>
                  </a:cubicBezTo>
                  <a:moveTo>
                    <a:pt x="2717" y="749"/>
                  </a:moveTo>
                  <a:cubicBezTo>
                    <a:pt x="2713" y="726"/>
                    <a:pt x="2731" y="713"/>
                    <a:pt x="2751" y="701"/>
                  </a:cubicBezTo>
                  <a:cubicBezTo>
                    <a:pt x="2746" y="711"/>
                    <a:pt x="2748" y="722"/>
                    <a:pt x="2753" y="736"/>
                  </a:cubicBezTo>
                  <a:lnTo>
                    <a:pt x="2717" y="749"/>
                  </a:lnTo>
                  <a:close/>
                  <a:moveTo>
                    <a:pt x="2637" y="750"/>
                  </a:moveTo>
                  <a:cubicBezTo>
                    <a:pt x="2618" y="723"/>
                    <a:pt x="2675" y="725"/>
                    <a:pt x="2694" y="712"/>
                  </a:cubicBezTo>
                  <a:cubicBezTo>
                    <a:pt x="2689" y="739"/>
                    <a:pt x="2673" y="729"/>
                    <a:pt x="2637" y="750"/>
                  </a:cubicBezTo>
                  <a:close/>
                  <a:moveTo>
                    <a:pt x="3179" y="2396"/>
                  </a:moveTo>
                  <a:cubicBezTo>
                    <a:pt x="3172" y="2377"/>
                    <a:pt x="3191" y="2368"/>
                    <a:pt x="3204" y="2367"/>
                  </a:cubicBezTo>
                  <a:cubicBezTo>
                    <a:pt x="3211" y="2366"/>
                    <a:pt x="3217" y="2368"/>
                    <a:pt x="3216" y="2370"/>
                  </a:cubicBezTo>
                  <a:cubicBezTo>
                    <a:pt x="3216" y="2372"/>
                    <a:pt x="3211" y="2376"/>
                    <a:pt x="3196" y="2380"/>
                  </a:cubicBezTo>
                  <a:cubicBezTo>
                    <a:pt x="3194" y="2388"/>
                    <a:pt x="3188" y="2393"/>
                    <a:pt x="3179" y="2396"/>
                  </a:cubicBezTo>
                  <a:close/>
                  <a:moveTo>
                    <a:pt x="3143" y="2486"/>
                  </a:moveTo>
                  <a:cubicBezTo>
                    <a:pt x="3127" y="2447"/>
                    <a:pt x="3159" y="2443"/>
                    <a:pt x="3182" y="2432"/>
                  </a:cubicBezTo>
                  <a:cubicBezTo>
                    <a:pt x="3194" y="2474"/>
                    <a:pt x="3162" y="2480"/>
                    <a:pt x="3143" y="2486"/>
                  </a:cubicBezTo>
                  <a:close/>
                  <a:moveTo>
                    <a:pt x="2235" y="976"/>
                  </a:moveTo>
                  <a:cubicBezTo>
                    <a:pt x="2236" y="973"/>
                    <a:pt x="2238" y="971"/>
                    <a:pt x="2240" y="970"/>
                  </a:cubicBezTo>
                  <a:lnTo>
                    <a:pt x="2243" y="967"/>
                  </a:lnTo>
                  <a:cubicBezTo>
                    <a:pt x="2243" y="966"/>
                    <a:pt x="2244" y="966"/>
                    <a:pt x="2244" y="966"/>
                  </a:cubicBezTo>
                  <a:lnTo>
                    <a:pt x="2246" y="965"/>
                  </a:lnTo>
                  <a:lnTo>
                    <a:pt x="2250" y="962"/>
                  </a:lnTo>
                  <a:cubicBezTo>
                    <a:pt x="2260" y="956"/>
                    <a:pt x="2270" y="949"/>
                    <a:pt x="2282" y="943"/>
                  </a:cubicBezTo>
                  <a:cubicBezTo>
                    <a:pt x="2304" y="931"/>
                    <a:pt x="2329" y="918"/>
                    <a:pt x="2354" y="905"/>
                  </a:cubicBezTo>
                  <a:cubicBezTo>
                    <a:pt x="2380" y="892"/>
                    <a:pt x="2407" y="878"/>
                    <a:pt x="2436" y="863"/>
                  </a:cubicBezTo>
                  <a:cubicBezTo>
                    <a:pt x="2442" y="859"/>
                    <a:pt x="2449" y="855"/>
                    <a:pt x="2456" y="852"/>
                  </a:cubicBezTo>
                  <a:cubicBezTo>
                    <a:pt x="2462" y="848"/>
                    <a:pt x="2468" y="845"/>
                    <a:pt x="2474" y="842"/>
                  </a:cubicBezTo>
                  <a:cubicBezTo>
                    <a:pt x="2486" y="835"/>
                    <a:pt x="2498" y="827"/>
                    <a:pt x="2510" y="819"/>
                  </a:cubicBezTo>
                  <a:cubicBezTo>
                    <a:pt x="2500" y="804"/>
                    <a:pt x="2490" y="810"/>
                    <a:pt x="2479" y="818"/>
                  </a:cubicBezTo>
                  <a:cubicBezTo>
                    <a:pt x="2468" y="827"/>
                    <a:pt x="2457" y="836"/>
                    <a:pt x="2442" y="830"/>
                  </a:cubicBezTo>
                  <a:cubicBezTo>
                    <a:pt x="2434" y="802"/>
                    <a:pt x="2487" y="796"/>
                    <a:pt x="2515" y="781"/>
                  </a:cubicBezTo>
                  <a:cubicBezTo>
                    <a:pt x="2544" y="802"/>
                    <a:pt x="2518" y="825"/>
                    <a:pt x="2544" y="851"/>
                  </a:cubicBezTo>
                  <a:cubicBezTo>
                    <a:pt x="2517" y="861"/>
                    <a:pt x="2493" y="872"/>
                    <a:pt x="2470" y="883"/>
                  </a:cubicBezTo>
                  <a:cubicBezTo>
                    <a:pt x="2443" y="896"/>
                    <a:pt x="2417" y="909"/>
                    <a:pt x="2391" y="922"/>
                  </a:cubicBezTo>
                  <a:cubicBezTo>
                    <a:pt x="2365" y="935"/>
                    <a:pt x="2339" y="946"/>
                    <a:pt x="2312" y="956"/>
                  </a:cubicBezTo>
                  <a:cubicBezTo>
                    <a:pt x="2298" y="962"/>
                    <a:pt x="2283" y="966"/>
                    <a:pt x="2268" y="970"/>
                  </a:cubicBezTo>
                  <a:cubicBezTo>
                    <a:pt x="2265" y="972"/>
                    <a:pt x="2261" y="973"/>
                    <a:pt x="2257" y="974"/>
                  </a:cubicBezTo>
                  <a:lnTo>
                    <a:pt x="2251" y="975"/>
                  </a:lnTo>
                  <a:cubicBezTo>
                    <a:pt x="2250" y="975"/>
                    <a:pt x="2249" y="976"/>
                    <a:pt x="2249" y="976"/>
                  </a:cubicBezTo>
                  <a:lnTo>
                    <a:pt x="2247" y="976"/>
                  </a:lnTo>
                  <a:cubicBezTo>
                    <a:pt x="2243" y="976"/>
                    <a:pt x="2239" y="976"/>
                    <a:pt x="2235" y="976"/>
                  </a:cubicBezTo>
                  <a:moveTo>
                    <a:pt x="3839" y="4071"/>
                  </a:moveTo>
                  <a:cubicBezTo>
                    <a:pt x="3827" y="4044"/>
                    <a:pt x="3829" y="4061"/>
                    <a:pt x="3825" y="4059"/>
                  </a:cubicBezTo>
                  <a:cubicBezTo>
                    <a:pt x="3837" y="4086"/>
                    <a:pt x="3843" y="4084"/>
                    <a:pt x="3839" y="4071"/>
                  </a:cubicBezTo>
                  <a:close/>
                  <a:moveTo>
                    <a:pt x="2054" y="1066"/>
                  </a:moveTo>
                  <a:cubicBezTo>
                    <a:pt x="2060" y="1059"/>
                    <a:pt x="2067" y="1052"/>
                    <a:pt x="2076" y="1046"/>
                  </a:cubicBezTo>
                  <a:cubicBezTo>
                    <a:pt x="2080" y="1043"/>
                    <a:pt x="2085" y="1039"/>
                    <a:pt x="2090" y="1036"/>
                  </a:cubicBezTo>
                  <a:cubicBezTo>
                    <a:pt x="2093" y="1035"/>
                    <a:pt x="2095" y="1033"/>
                    <a:pt x="2098" y="1031"/>
                  </a:cubicBezTo>
                  <a:lnTo>
                    <a:pt x="2102" y="1029"/>
                  </a:lnTo>
                  <a:lnTo>
                    <a:pt x="2103" y="1029"/>
                  </a:lnTo>
                  <a:cubicBezTo>
                    <a:pt x="2116" y="1022"/>
                    <a:pt x="2129" y="1015"/>
                    <a:pt x="2141" y="1008"/>
                  </a:cubicBezTo>
                  <a:lnTo>
                    <a:pt x="2143" y="1007"/>
                  </a:lnTo>
                  <a:cubicBezTo>
                    <a:pt x="2155" y="1001"/>
                    <a:pt x="2169" y="995"/>
                    <a:pt x="2180" y="986"/>
                  </a:cubicBezTo>
                  <a:cubicBezTo>
                    <a:pt x="2186" y="1008"/>
                    <a:pt x="2173" y="1012"/>
                    <a:pt x="2162" y="1017"/>
                  </a:cubicBezTo>
                  <a:cubicBezTo>
                    <a:pt x="2159" y="1018"/>
                    <a:pt x="2157" y="1019"/>
                    <a:pt x="2154" y="1021"/>
                  </a:cubicBezTo>
                  <a:cubicBezTo>
                    <a:pt x="2153" y="1021"/>
                    <a:pt x="2152" y="1022"/>
                    <a:pt x="2151" y="1023"/>
                  </a:cubicBezTo>
                  <a:cubicBezTo>
                    <a:pt x="2151" y="1024"/>
                    <a:pt x="2150" y="1024"/>
                    <a:pt x="2150" y="1025"/>
                  </a:cubicBez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cubicBezTo>
                    <a:pt x="2183" y="1007"/>
                    <a:pt x="2104" y="1049"/>
                    <a:pt x="2112" y="1045"/>
                  </a:cubicBezTo>
                  <a:lnTo>
                    <a:pt x="2112" y="1045"/>
                  </a:lnTo>
                  <a:lnTo>
                    <a:pt x="2111" y="1046"/>
                  </a:lnTo>
                  <a:cubicBezTo>
                    <a:pt x="2106" y="1053"/>
                    <a:pt x="2105" y="1061"/>
                    <a:pt x="2112" y="1072"/>
                  </a:cubicBezTo>
                  <a:cubicBezTo>
                    <a:pt x="2097" y="1085"/>
                    <a:pt x="2088" y="1079"/>
                    <a:pt x="2075" y="1083"/>
                  </a:cubicBezTo>
                  <a:cubicBezTo>
                    <a:pt x="2085" y="1068"/>
                    <a:pt x="2088" y="1039"/>
                    <a:pt x="2054" y="1066"/>
                  </a:cubicBezTo>
                  <a:moveTo>
                    <a:pt x="2032" y="1119"/>
                  </a:moveTo>
                  <a:cubicBezTo>
                    <a:pt x="2024" y="1099"/>
                    <a:pt x="2039" y="1069"/>
                    <a:pt x="2059" y="1073"/>
                  </a:cubicBezTo>
                  <a:cubicBezTo>
                    <a:pt x="2059" y="1091"/>
                    <a:pt x="2059" y="1108"/>
                    <a:pt x="2032" y="1119"/>
                  </a:cubicBezTo>
                  <a:close/>
                  <a:moveTo>
                    <a:pt x="1956" y="1085"/>
                  </a:moveTo>
                  <a:cubicBezTo>
                    <a:pt x="1966" y="1065"/>
                    <a:pt x="2017" y="990"/>
                    <a:pt x="2062" y="1022"/>
                  </a:cubicBezTo>
                  <a:cubicBezTo>
                    <a:pt x="2022" y="1020"/>
                    <a:pt x="1989" y="1065"/>
                    <a:pt x="1956" y="1085"/>
                  </a:cubicBezTo>
                  <a:close/>
                  <a:moveTo>
                    <a:pt x="2815" y="2528"/>
                  </a:moveTo>
                  <a:cubicBezTo>
                    <a:pt x="2824" y="2501"/>
                    <a:pt x="2834" y="2485"/>
                    <a:pt x="2845" y="2470"/>
                  </a:cubicBezTo>
                  <a:cubicBezTo>
                    <a:pt x="2851" y="2463"/>
                    <a:pt x="2857" y="2456"/>
                    <a:pt x="2864" y="2449"/>
                  </a:cubicBezTo>
                  <a:cubicBezTo>
                    <a:pt x="2866" y="2447"/>
                    <a:pt x="2867" y="2445"/>
                    <a:pt x="2869" y="2443"/>
                  </a:cubicBezTo>
                  <a:cubicBezTo>
                    <a:pt x="2870" y="2442"/>
                    <a:pt x="2871" y="2441"/>
                    <a:pt x="2872" y="2440"/>
                  </a:cubicBezTo>
                  <a:lnTo>
                    <a:pt x="2873" y="2439"/>
                  </a:lnTo>
                  <a:lnTo>
                    <a:pt x="2874" y="2439"/>
                  </a:lnTo>
                  <a:lnTo>
                    <a:pt x="2874" y="2439"/>
                  </a:lnTo>
                  <a:cubicBezTo>
                    <a:pt x="2873" y="2439"/>
                    <a:pt x="2878" y="2436"/>
                    <a:pt x="2876" y="2437"/>
                  </a:cubicBezTo>
                  <a:lnTo>
                    <a:pt x="2876" y="2437"/>
                  </a:lnTo>
                  <a:lnTo>
                    <a:pt x="2876" y="2437"/>
                  </a:lnTo>
                  <a:lnTo>
                    <a:pt x="2876" y="2437"/>
                  </a:lnTo>
                  <a:lnTo>
                    <a:pt x="2877" y="2436"/>
                  </a:lnTo>
                  <a:cubicBezTo>
                    <a:pt x="2881" y="2432"/>
                    <a:pt x="2885" y="2428"/>
                    <a:pt x="2889" y="2424"/>
                  </a:cubicBezTo>
                  <a:cubicBezTo>
                    <a:pt x="2895" y="2440"/>
                    <a:pt x="2868" y="2436"/>
                    <a:pt x="2891" y="2462"/>
                  </a:cubicBezTo>
                  <a:lnTo>
                    <a:pt x="2889" y="2462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7" y="2464"/>
                  </a:lnTo>
                  <a:lnTo>
                    <a:pt x="2886" y="2464"/>
                  </a:lnTo>
                  <a:lnTo>
                    <a:pt x="2883" y="2466"/>
                  </a:lnTo>
                  <a:cubicBezTo>
                    <a:pt x="2881" y="2467"/>
                    <a:pt x="2879" y="2468"/>
                    <a:pt x="2877" y="2469"/>
                  </a:cubicBezTo>
                  <a:cubicBezTo>
                    <a:pt x="2873" y="2471"/>
                    <a:pt x="2870" y="2474"/>
                    <a:pt x="2867" y="2477"/>
                  </a:cubicBezTo>
                  <a:cubicBezTo>
                    <a:pt x="2860" y="2482"/>
                    <a:pt x="2855" y="2488"/>
                    <a:pt x="2849" y="2494"/>
                  </a:cubicBezTo>
                  <a:cubicBezTo>
                    <a:pt x="2839" y="2506"/>
                    <a:pt x="2829" y="2518"/>
                    <a:pt x="2815" y="2528"/>
                  </a:cubicBezTo>
                  <a:moveTo>
                    <a:pt x="1919" y="1149"/>
                  </a:moveTo>
                  <a:cubicBezTo>
                    <a:pt x="1918" y="1128"/>
                    <a:pt x="1975" y="1102"/>
                    <a:pt x="1990" y="1104"/>
                  </a:cubicBezTo>
                  <a:cubicBezTo>
                    <a:pt x="2004" y="1120"/>
                    <a:pt x="1951" y="1123"/>
                    <a:pt x="1980" y="1141"/>
                  </a:cubicBezTo>
                  <a:cubicBezTo>
                    <a:pt x="1961" y="1138"/>
                    <a:pt x="1939" y="1144"/>
                    <a:pt x="1919" y="1149"/>
                  </a:cubicBezTo>
                  <a:moveTo>
                    <a:pt x="1868" y="1141"/>
                  </a:moveTo>
                  <a:cubicBezTo>
                    <a:pt x="1860" y="1121"/>
                    <a:pt x="1877" y="1111"/>
                    <a:pt x="1896" y="1103"/>
                  </a:cubicBezTo>
                  <a:cubicBezTo>
                    <a:pt x="1914" y="1094"/>
                    <a:pt x="1936" y="1089"/>
                    <a:pt x="1939" y="1076"/>
                  </a:cubicBezTo>
                  <a:cubicBezTo>
                    <a:pt x="1939" y="1095"/>
                    <a:pt x="1927" y="1103"/>
                    <a:pt x="1913" y="1110"/>
                  </a:cubicBezTo>
                  <a:cubicBezTo>
                    <a:pt x="1899" y="1118"/>
                    <a:pt x="1882" y="1125"/>
                    <a:pt x="1868" y="1141"/>
                  </a:cubicBezTo>
                  <a:moveTo>
                    <a:pt x="1645" y="1364"/>
                  </a:moveTo>
                  <a:cubicBezTo>
                    <a:pt x="1649" y="1338"/>
                    <a:pt x="1662" y="1312"/>
                    <a:pt x="1694" y="1305"/>
                  </a:cubicBezTo>
                  <a:cubicBezTo>
                    <a:pt x="1707" y="1319"/>
                    <a:pt x="1670" y="1328"/>
                    <a:pt x="1662" y="1340"/>
                  </a:cubicBezTo>
                  <a:cubicBezTo>
                    <a:pt x="1672" y="1355"/>
                    <a:pt x="1691" y="1323"/>
                    <a:pt x="1705" y="1318"/>
                  </a:cubicBezTo>
                  <a:cubicBezTo>
                    <a:pt x="1700" y="1354"/>
                    <a:pt x="1675" y="1349"/>
                    <a:pt x="1645" y="1364"/>
                  </a:cubicBezTo>
                  <a:moveTo>
                    <a:pt x="1523" y="1452"/>
                  </a:moveTo>
                  <a:cubicBezTo>
                    <a:pt x="1514" y="1433"/>
                    <a:pt x="1528" y="1401"/>
                    <a:pt x="1555" y="1403"/>
                  </a:cubicBezTo>
                  <a:cubicBezTo>
                    <a:pt x="1552" y="1421"/>
                    <a:pt x="1544" y="1453"/>
                    <a:pt x="1523" y="1452"/>
                  </a:cubicBezTo>
                  <a:close/>
                  <a:moveTo>
                    <a:pt x="1394" y="1316"/>
                  </a:moveTo>
                  <a:cubicBezTo>
                    <a:pt x="1425" y="1313"/>
                    <a:pt x="1432" y="1274"/>
                    <a:pt x="1452" y="1278"/>
                  </a:cubicBezTo>
                  <a:cubicBezTo>
                    <a:pt x="1477" y="1298"/>
                    <a:pt x="1402" y="1349"/>
                    <a:pt x="1394" y="1316"/>
                  </a:cubicBezTo>
                  <a:close/>
                  <a:moveTo>
                    <a:pt x="1511" y="1495"/>
                  </a:moveTo>
                  <a:cubicBezTo>
                    <a:pt x="1540" y="1467"/>
                    <a:pt x="1556" y="1432"/>
                    <a:pt x="1599" y="1411"/>
                  </a:cubicBezTo>
                  <a:cubicBezTo>
                    <a:pt x="1609" y="1447"/>
                    <a:pt x="1537" y="1477"/>
                    <a:pt x="1511" y="1495"/>
                  </a:cubicBezTo>
                  <a:close/>
                  <a:moveTo>
                    <a:pt x="1429" y="1545"/>
                  </a:moveTo>
                  <a:cubicBezTo>
                    <a:pt x="1420" y="1530"/>
                    <a:pt x="1437" y="1516"/>
                    <a:pt x="1427" y="1501"/>
                  </a:cubicBezTo>
                  <a:cubicBezTo>
                    <a:pt x="1441" y="1494"/>
                    <a:pt x="1451" y="1515"/>
                    <a:pt x="1467" y="1488"/>
                  </a:cubicBezTo>
                  <a:cubicBezTo>
                    <a:pt x="1482" y="1507"/>
                    <a:pt x="1448" y="1526"/>
                    <a:pt x="1429" y="1545"/>
                  </a:cubicBezTo>
                  <a:moveTo>
                    <a:pt x="3760" y="4207"/>
                  </a:moveTo>
                  <a:cubicBezTo>
                    <a:pt x="3737" y="4181"/>
                    <a:pt x="3763" y="4202"/>
                    <a:pt x="3747" y="4184"/>
                  </a:cubicBezTo>
                  <a:cubicBezTo>
                    <a:pt x="3750" y="4183"/>
                    <a:pt x="3772" y="4213"/>
                    <a:pt x="3770" y="4208"/>
                  </a:cubicBezTo>
                  <a:cubicBezTo>
                    <a:pt x="3773" y="4214"/>
                    <a:pt x="3765" y="4208"/>
                    <a:pt x="3760" y="4207"/>
                  </a:cubicBezTo>
                  <a:close/>
                  <a:moveTo>
                    <a:pt x="2421" y="2813"/>
                  </a:moveTo>
                  <a:cubicBezTo>
                    <a:pt x="2402" y="2790"/>
                    <a:pt x="2430" y="2784"/>
                    <a:pt x="2442" y="2780"/>
                  </a:cubicBezTo>
                  <a:cubicBezTo>
                    <a:pt x="2451" y="2793"/>
                    <a:pt x="2448" y="2798"/>
                    <a:pt x="2442" y="2801"/>
                  </a:cubicBezTo>
                  <a:cubicBezTo>
                    <a:pt x="2435" y="2804"/>
                    <a:pt x="2425" y="2806"/>
                    <a:pt x="2421" y="2813"/>
                  </a:cubicBezTo>
                  <a:close/>
                  <a:moveTo>
                    <a:pt x="3706" y="4154"/>
                  </a:moveTo>
                  <a:cubicBezTo>
                    <a:pt x="3708" y="4154"/>
                    <a:pt x="3712" y="4157"/>
                    <a:pt x="3713" y="4157"/>
                  </a:cubicBezTo>
                  <a:cubicBezTo>
                    <a:pt x="3715" y="4157"/>
                    <a:pt x="3715" y="4156"/>
                    <a:pt x="3710" y="4149"/>
                  </a:cubicBezTo>
                  <a:cubicBezTo>
                    <a:pt x="3714" y="4152"/>
                    <a:pt x="3722" y="4163"/>
                    <a:pt x="3724" y="4168"/>
                  </a:cubicBezTo>
                  <a:cubicBezTo>
                    <a:pt x="3727" y="4173"/>
                    <a:pt x="3724" y="4173"/>
                    <a:pt x="3706" y="4154"/>
                  </a:cubicBezTo>
                  <a:close/>
                  <a:moveTo>
                    <a:pt x="3622" y="4112"/>
                  </a:moveTo>
                  <a:cubicBezTo>
                    <a:pt x="3608" y="4099"/>
                    <a:pt x="3605" y="4088"/>
                    <a:pt x="3632" y="4113"/>
                  </a:cubicBezTo>
                  <a:cubicBezTo>
                    <a:pt x="3634" y="4120"/>
                    <a:pt x="3623" y="4110"/>
                    <a:pt x="3622" y="4112"/>
                  </a:cubicBezTo>
                  <a:close/>
                  <a:moveTo>
                    <a:pt x="2508" y="3133"/>
                  </a:moveTo>
                  <a:cubicBezTo>
                    <a:pt x="2501" y="3126"/>
                    <a:pt x="2509" y="3122"/>
                    <a:pt x="2511" y="3116"/>
                  </a:cubicBezTo>
                  <a:cubicBezTo>
                    <a:pt x="2527" y="3135"/>
                    <a:pt x="2532" y="3126"/>
                    <a:pt x="2546" y="3141"/>
                  </a:cubicBezTo>
                  <a:cubicBezTo>
                    <a:pt x="2538" y="3150"/>
                    <a:pt x="2521" y="3134"/>
                    <a:pt x="2508" y="3133"/>
                  </a:cubicBezTo>
                  <a:close/>
                  <a:moveTo>
                    <a:pt x="2493" y="3138"/>
                  </a:moveTo>
                  <a:cubicBezTo>
                    <a:pt x="2502" y="3127"/>
                    <a:pt x="2536" y="3161"/>
                    <a:pt x="2541" y="3173"/>
                  </a:cubicBezTo>
                  <a:cubicBezTo>
                    <a:pt x="2524" y="3182"/>
                    <a:pt x="2513" y="3154"/>
                    <a:pt x="2493" y="3138"/>
                  </a:cubicBezTo>
                  <a:close/>
                  <a:moveTo>
                    <a:pt x="3733" y="4220"/>
                  </a:moveTo>
                  <a:cubicBezTo>
                    <a:pt x="3715" y="4202"/>
                    <a:pt x="3737" y="4216"/>
                    <a:pt x="3736" y="4214"/>
                  </a:cubicBezTo>
                  <a:cubicBezTo>
                    <a:pt x="3744" y="4221"/>
                    <a:pt x="3744" y="4223"/>
                    <a:pt x="3742" y="4223"/>
                  </a:cubicBezTo>
                  <a:cubicBezTo>
                    <a:pt x="3741" y="4223"/>
                    <a:pt x="3739" y="4222"/>
                    <a:pt x="3737" y="4221"/>
                  </a:cubicBezTo>
                  <a:cubicBezTo>
                    <a:pt x="3735" y="4221"/>
                    <a:pt x="3734" y="4220"/>
                    <a:pt x="3733" y="4220"/>
                  </a:cubicBezTo>
                  <a:close/>
                  <a:moveTo>
                    <a:pt x="2374" y="3109"/>
                  </a:moveTo>
                  <a:cubicBezTo>
                    <a:pt x="2356" y="3096"/>
                    <a:pt x="2357" y="3086"/>
                    <a:pt x="2367" y="3077"/>
                  </a:cubicBezTo>
                  <a:lnTo>
                    <a:pt x="2387" y="3094"/>
                  </a:lnTo>
                  <a:cubicBezTo>
                    <a:pt x="2383" y="3099"/>
                    <a:pt x="2379" y="3104"/>
                    <a:pt x="2374" y="3109"/>
                  </a:cubicBezTo>
                  <a:close/>
                  <a:moveTo>
                    <a:pt x="3447" y="4177"/>
                  </a:moveTo>
                  <a:cubicBezTo>
                    <a:pt x="3416" y="4158"/>
                    <a:pt x="3438" y="4162"/>
                    <a:pt x="3431" y="4150"/>
                  </a:cubicBezTo>
                  <a:cubicBezTo>
                    <a:pt x="3448" y="4162"/>
                    <a:pt x="3467" y="4181"/>
                    <a:pt x="3447" y="4177"/>
                  </a:cubicBezTo>
                  <a:close/>
                  <a:moveTo>
                    <a:pt x="2087" y="3854"/>
                  </a:moveTo>
                  <a:cubicBezTo>
                    <a:pt x="2061" y="3829"/>
                    <a:pt x="2066" y="3805"/>
                    <a:pt x="2077" y="3781"/>
                  </a:cubicBezTo>
                  <a:cubicBezTo>
                    <a:pt x="2080" y="3775"/>
                    <a:pt x="2083" y="3769"/>
                    <a:pt x="2086" y="3763"/>
                  </a:cubicBezTo>
                  <a:cubicBezTo>
                    <a:pt x="2089" y="3757"/>
                    <a:pt x="2093" y="3751"/>
                    <a:pt x="2096" y="3745"/>
                  </a:cubicBezTo>
                  <a:cubicBezTo>
                    <a:pt x="2102" y="3733"/>
                    <a:pt x="2106" y="3721"/>
                    <a:pt x="2106" y="3708"/>
                  </a:cubicBezTo>
                  <a:cubicBezTo>
                    <a:pt x="2125" y="3732"/>
                    <a:pt x="2122" y="3758"/>
                    <a:pt x="2113" y="3784"/>
                  </a:cubicBezTo>
                  <a:cubicBezTo>
                    <a:pt x="2105" y="3810"/>
                    <a:pt x="2091" y="3835"/>
                    <a:pt x="2087" y="3854"/>
                  </a:cubicBezTo>
                  <a:moveTo>
                    <a:pt x="2170" y="3485"/>
                  </a:moveTo>
                  <a:cubicBezTo>
                    <a:pt x="2201" y="3496"/>
                    <a:pt x="2165" y="3512"/>
                    <a:pt x="2181" y="3523"/>
                  </a:cubicBezTo>
                  <a:cubicBezTo>
                    <a:pt x="2192" y="3525"/>
                    <a:pt x="2182" y="3510"/>
                    <a:pt x="2198" y="3505"/>
                  </a:cubicBezTo>
                  <a:cubicBezTo>
                    <a:pt x="2170" y="3463"/>
                    <a:pt x="2182" y="3427"/>
                    <a:pt x="2202" y="3394"/>
                  </a:cubicBezTo>
                  <a:cubicBezTo>
                    <a:pt x="2213" y="3378"/>
                    <a:pt x="2227" y="3362"/>
                    <a:pt x="2240" y="3347"/>
                  </a:cubicBezTo>
                  <a:cubicBezTo>
                    <a:pt x="2252" y="3331"/>
                    <a:pt x="2264" y="3316"/>
                    <a:pt x="2272" y="3300"/>
                  </a:cubicBezTo>
                  <a:cubicBezTo>
                    <a:pt x="2286" y="3273"/>
                    <a:pt x="2291" y="3243"/>
                    <a:pt x="2298" y="3217"/>
                  </a:cubicBezTo>
                  <a:cubicBezTo>
                    <a:pt x="2306" y="3191"/>
                    <a:pt x="2314" y="3167"/>
                    <a:pt x="2331" y="3152"/>
                  </a:cubicBezTo>
                  <a:cubicBezTo>
                    <a:pt x="2340" y="3155"/>
                    <a:pt x="2345" y="3148"/>
                    <a:pt x="2357" y="3159"/>
                  </a:cubicBezTo>
                  <a:cubicBezTo>
                    <a:pt x="2353" y="3145"/>
                    <a:pt x="2360" y="3139"/>
                    <a:pt x="2369" y="3133"/>
                  </a:cubicBezTo>
                  <a:cubicBezTo>
                    <a:pt x="2378" y="3127"/>
                    <a:pt x="2389" y="3123"/>
                    <a:pt x="2394" y="3112"/>
                  </a:cubicBezTo>
                  <a:cubicBezTo>
                    <a:pt x="2420" y="3125"/>
                    <a:pt x="2407" y="3130"/>
                    <a:pt x="2419" y="3108"/>
                  </a:cubicBezTo>
                  <a:cubicBezTo>
                    <a:pt x="2426" y="3125"/>
                    <a:pt x="2435" y="3122"/>
                    <a:pt x="2452" y="3135"/>
                  </a:cubicBezTo>
                  <a:cubicBezTo>
                    <a:pt x="2448" y="3149"/>
                    <a:pt x="2433" y="3131"/>
                    <a:pt x="2423" y="3130"/>
                  </a:cubicBezTo>
                  <a:cubicBezTo>
                    <a:pt x="2429" y="3144"/>
                    <a:pt x="2431" y="3157"/>
                    <a:pt x="2444" y="3172"/>
                  </a:cubicBezTo>
                  <a:cubicBezTo>
                    <a:pt x="2434" y="3176"/>
                    <a:pt x="2417" y="3165"/>
                    <a:pt x="2406" y="3166"/>
                  </a:cubicBezTo>
                  <a:cubicBezTo>
                    <a:pt x="2402" y="3175"/>
                    <a:pt x="2418" y="3188"/>
                    <a:pt x="2414" y="3197"/>
                  </a:cubicBezTo>
                  <a:cubicBezTo>
                    <a:pt x="2442" y="3207"/>
                    <a:pt x="2444" y="3164"/>
                    <a:pt x="2482" y="3179"/>
                  </a:cubicBezTo>
                  <a:cubicBezTo>
                    <a:pt x="2472" y="3200"/>
                    <a:pt x="2448" y="3187"/>
                    <a:pt x="2437" y="3209"/>
                  </a:cubicBezTo>
                  <a:cubicBezTo>
                    <a:pt x="2455" y="3208"/>
                    <a:pt x="2468" y="3197"/>
                    <a:pt x="2483" y="3192"/>
                  </a:cubicBezTo>
                  <a:cubicBezTo>
                    <a:pt x="2484" y="3166"/>
                    <a:pt x="2468" y="3141"/>
                    <a:pt x="2455" y="3117"/>
                  </a:cubicBezTo>
                  <a:cubicBezTo>
                    <a:pt x="2448" y="3106"/>
                    <a:pt x="2442" y="3094"/>
                    <a:pt x="2440" y="3083"/>
                  </a:cubicBezTo>
                  <a:cubicBezTo>
                    <a:pt x="2437" y="3072"/>
                    <a:pt x="2438" y="3061"/>
                    <a:pt x="2444" y="3051"/>
                  </a:cubicBezTo>
                  <a:cubicBezTo>
                    <a:pt x="2427" y="3039"/>
                    <a:pt x="2418" y="3052"/>
                    <a:pt x="2405" y="3057"/>
                  </a:cubicBezTo>
                  <a:cubicBezTo>
                    <a:pt x="2402" y="3029"/>
                    <a:pt x="2416" y="3016"/>
                    <a:pt x="2429" y="3004"/>
                  </a:cubicBezTo>
                  <a:cubicBezTo>
                    <a:pt x="2442" y="2993"/>
                    <a:pt x="2454" y="2982"/>
                    <a:pt x="2447" y="2957"/>
                  </a:cubicBezTo>
                  <a:cubicBezTo>
                    <a:pt x="2458" y="2958"/>
                    <a:pt x="2466" y="2949"/>
                    <a:pt x="2479" y="2960"/>
                  </a:cubicBezTo>
                  <a:cubicBezTo>
                    <a:pt x="2485" y="2946"/>
                    <a:pt x="2483" y="2899"/>
                    <a:pt x="2509" y="2918"/>
                  </a:cubicBezTo>
                  <a:cubicBezTo>
                    <a:pt x="2515" y="2910"/>
                    <a:pt x="2491" y="2895"/>
                    <a:pt x="2501" y="2888"/>
                  </a:cubicBezTo>
                  <a:cubicBezTo>
                    <a:pt x="2532" y="2895"/>
                    <a:pt x="2547" y="2874"/>
                    <a:pt x="2561" y="2851"/>
                  </a:cubicBezTo>
                  <a:cubicBezTo>
                    <a:pt x="2575" y="2828"/>
                    <a:pt x="2588" y="2802"/>
                    <a:pt x="2614" y="2806"/>
                  </a:cubicBezTo>
                  <a:cubicBezTo>
                    <a:pt x="2612" y="2783"/>
                    <a:pt x="2623" y="2763"/>
                    <a:pt x="2639" y="2748"/>
                  </a:cubicBezTo>
                  <a:cubicBezTo>
                    <a:pt x="2647" y="2741"/>
                    <a:pt x="2656" y="2735"/>
                    <a:pt x="2664" y="2731"/>
                  </a:cubicBezTo>
                  <a:cubicBezTo>
                    <a:pt x="2672" y="2726"/>
                    <a:pt x="2681" y="2724"/>
                    <a:pt x="2687" y="2724"/>
                  </a:cubicBezTo>
                  <a:cubicBezTo>
                    <a:pt x="2678" y="2689"/>
                    <a:pt x="2697" y="2663"/>
                    <a:pt x="2725" y="2645"/>
                  </a:cubicBezTo>
                  <a:cubicBezTo>
                    <a:pt x="2754" y="2629"/>
                    <a:pt x="2791" y="2624"/>
                    <a:pt x="2817" y="2629"/>
                  </a:cubicBezTo>
                  <a:cubicBezTo>
                    <a:pt x="2847" y="2603"/>
                    <a:pt x="2833" y="2587"/>
                    <a:pt x="2864" y="2568"/>
                  </a:cubicBezTo>
                  <a:cubicBezTo>
                    <a:pt x="2854" y="2572"/>
                    <a:pt x="2820" y="2558"/>
                    <a:pt x="2824" y="2573"/>
                  </a:cubicBezTo>
                  <a:cubicBezTo>
                    <a:pt x="2808" y="2545"/>
                    <a:pt x="2832" y="2536"/>
                    <a:pt x="2865" y="2517"/>
                  </a:cubicBezTo>
                  <a:cubicBezTo>
                    <a:pt x="2864" y="2518"/>
                    <a:pt x="2865" y="2529"/>
                    <a:pt x="2860" y="2530"/>
                  </a:cubicBezTo>
                  <a:cubicBezTo>
                    <a:pt x="2874" y="2526"/>
                    <a:pt x="2887" y="2515"/>
                    <a:pt x="2900" y="2500"/>
                  </a:cubicBezTo>
                  <a:cubicBezTo>
                    <a:pt x="2907" y="2493"/>
                    <a:pt x="2914" y="2486"/>
                    <a:pt x="2922" y="2478"/>
                  </a:cubicBezTo>
                  <a:cubicBezTo>
                    <a:pt x="2929" y="2471"/>
                    <a:pt x="2937" y="2463"/>
                    <a:pt x="2945" y="2456"/>
                  </a:cubicBezTo>
                  <a:cubicBezTo>
                    <a:pt x="2961" y="2442"/>
                    <a:pt x="2978" y="2431"/>
                    <a:pt x="2999" y="2427"/>
                  </a:cubicBezTo>
                  <a:cubicBezTo>
                    <a:pt x="3020" y="2424"/>
                    <a:pt x="3043" y="2429"/>
                    <a:pt x="3068" y="2446"/>
                  </a:cubicBezTo>
                  <a:cubicBezTo>
                    <a:pt x="3048" y="2454"/>
                    <a:pt x="3032" y="2466"/>
                    <a:pt x="3028" y="2484"/>
                  </a:cubicBezTo>
                  <a:cubicBezTo>
                    <a:pt x="3031" y="2475"/>
                    <a:pt x="3050" y="2474"/>
                    <a:pt x="3066" y="2468"/>
                  </a:cubicBezTo>
                  <a:cubicBezTo>
                    <a:pt x="3082" y="2462"/>
                    <a:pt x="3096" y="2452"/>
                    <a:pt x="3088" y="2427"/>
                  </a:cubicBezTo>
                  <a:cubicBezTo>
                    <a:pt x="3102" y="2416"/>
                    <a:pt x="3112" y="2427"/>
                    <a:pt x="3122" y="2439"/>
                  </a:cubicBezTo>
                  <a:cubicBezTo>
                    <a:pt x="3129" y="2458"/>
                    <a:pt x="3135" y="2477"/>
                    <a:pt x="3118" y="2479"/>
                  </a:cubicBezTo>
                  <a:cubicBezTo>
                    <a:pt x="3124" y="2498"/>
                    <a:pt x="3137" y="2464"/>
                    <a:pt x="3142" y="2496"/>
                  </a:cubicBezTo>
                  <a:cubicBezTo>
                    <a:pt x="3113" y="2511"/>
                    <a:pt x="3087" y="2500"/>
                    <a:pt x="3057" y="2518"/>
                  </a:cubicBezTo>
                  <a:cubicBezTo>
                    <a:pt x="3076" y="2528"/>
                    <a:pt x="3098" y="2526"/>
                    <a:pt x="3127" y="2512"/>
                  </a:cubicBezTo>
                  <a:cubicBezTo>
                    <a:pt x="3115" y="2530"/>
                    <a:pt x="3105" y="2545"/>
                    <a:pt x="3094" y="2558"/>
                  </a:cubicBezTo>
                  <a:cubicBezTo>
                    <a:pt x="3088" y="2565"/>
                    <a:pt x="3083" y="2570"/>
                    <a:pt x="3077" y="2576"/>
                  </a:cubicBezTo>
                  <a:cubicBezTo>
                    <a:pt x="3072" y="2581"/>
                    <a:pt x="3065" y="2587"/>
                    <a:pt x="3058" y="2592"/>
                  </a:cubicBezTo>
                  <a:cubicBezTo>
                    <a:pt x="3045" y="2602"/>
                    <a:pt x="3031" y="2610"/>
                    <a:pt x="3015" y="2618"/>
                  </a:cubicBezTo>
                  <a:cubicBezTo>
                    <a:pt x="3007" y="2621"/>
                    <a:pt x="2998" y="2625"/>
                    <a:pt x="2989" y="2628"/>
                  </a:cubicBezTo>
                  <a:cubicBezTo>
                    <a:pt x="2987" y="2629"/>
                    <a:pt x="2984" y="2630"/>
                    <a:pt x="2982" y="2631"/>
                  </a:cubicBezTo>
                  <a:lnTo>
                    <a:pt x="2979" y="2632"/>
                  </a:lnTo>
                  <a:lnTo>
                    <a:pt x="2977" y="2632"/>
                  </a:lnTo>
                  <a:lnTo>
                    <a:pt x="2976" y="2633"/>
                  </a:lnTo>
                  <a:lnTo>
                    <a:pt x="2976" y="2633"/>
                  </a:lnTo>
                  <a:cubicBezTo>
                    <a:pt x="2977" y="2632"/>
                    <a:pt x="2973" y="2634"/>
                    <a:pt x="2979" y="2631"/>
                  </a:cubicBezTo>
                  <a:lnTo>
                    <a:pt x="2979" y="2631"/>
                  </a:lnTo>
                  <a:lnTo>
                    <a:pt x="2979" y="2631"/>
                  </a:lnTo>
                  <a:lnTo>
                    <a:pt x="2978" y="2632"/>
                  </a:lnTo>
                  <a:cubicBezTo>
                    <a:pt x="2973" y="2633"/>
                    <a:pt x="2969" y="2635"/>
                    <a:pt x="2964" y="2637"/>
                  </a:cubicBezTo>
                  <a:cubicBezTo>
                    <a:pt x="2969" y="2645"/>
                    <a:pt x="2974" y="2650"/>
                    <a:pt x="2979" y="2653"/>
                  </a:cubicBezTo>
                  <a:cubicBezTo>
                    <a:pt x="2981" y="2654"/>
                    <a:pt x="2984" y="2655"/>
                    <a:pt x="2986" y="2655"/>
                  </a:cubicBezTo>
                  <a:cubicBezTo>
                    <a:pt x="2987" y="2656"/>
                    <a:pt x="2988" y="2656"/>
                    <a:pt x="2990" y="2656"/>
                  </a:cubicBezTo>
                  <a:lnTo>
                    <a:pt x="2991" y="2656"/>
                  </a:lnTo>
                  <a:lnTo>
                    <a:pt x="2992" y="2657"/>
                  </a:lnTo>
                  <a:lnTo>
                    <a:pt x="2993" y="2657"/>
                  </a:lnTo>
                  <a:lnTo>
                    <a:pt x="2993" y="2657"/>
                  </a:lnTo>
                  <a:lnTo>
                    <a:pt x="2993" y="2657"/>
                  </a:lnTo>
                  <a:cubicBezTo>
                    <a:pt x="2994" y="2656"/>
                    <a:pt x="2986" y="2660"/>
                    <a:pt x="2989" y="2658"/>
                  </a:cubicBezTo>
                  <a:lnTo>
                    <a:pt x="2989" y="2658"/>
                  </a:lnTo>
                  <a:lnTo>
                    <a:pt x="2990" y="2659"/>
                  </a:lnTo>
                  <a:cubicBezTo>
                    <a:pt x="3000" y="2660"/>
                    <a:pt x="3011" y="2660"/>
                    <a:pt x="3020" y="2673"/>
                  </a:cubicBezTo>
                  <a:cubicBezTo>
                    <a:pt x="3013" y="2674"/>
                    <a:pt x="3007" y="2676"/>
                    <a:pt x="3001" y="2679"/>
                  </a:cubicBezTo>
                  <a:lnTo>
                    <a:pt x="3000" y="2679"/>
                  </a:lnTo>
                  <a:cubicBezTo>
                    <a:pt x="3002" y="2678"/>
                    <a:pt x="2996" y="2682"/>
                    <a:pt x="3004" y="2677"/>
                  </a:cubicBezTo>
                  <a:lnTo>
                    <a:pt x="3004" y="2677"/>
                  </a:lnTo>
                  <a:lnTo>
                    <a:pt x="3004" y="2677"/>
                  </a:lnTo>
                  <a:lnTo>
                    <a:pt x="3004" y="2677"/>
                  </a:lnTo>
                  <a:lnTo>
                    <a:pt x="3004" y="2678"/>
                  </a:lnTo>
                  <a:lnTo>
                    <a:pt x="3003" y="2678"/>
                  </a:lnTo>
                  <a:lnTo>
                    <a:pt x="3001" y="2679"/>
                  </a:lnTo>
                  <a:cubicBezTo>
                    <a:pt x="3000" y="2680"/>
                    <a:pt x="2998" y="2681"/>
                    <a:pt x="2997" y="2682"/>
                  </a:cubicBezTo>
                  <a:cubicBezTo>
                    <a:pt x="2995" y="2683"/>
                    <a:pt x="2993" y="2685"/>
                    <a:pt x="2991" y="2687"/>
                  </a:cubicBezTo>
                  <a:cubicBezTo>
                    <a:pt x="2982" y="2695"/>
                    <a:pt x="2976" y="2704"/>
                    <a:pt x="2970" y="2713"/>
                  </a:cubicBezTo>
                  <a:cubicBezTo>
                    <a:pt x="2957" y="2730"/>
                    <a:pt x="2947" y="2747"/>
                    <a:pt x="2928" y="2749"/>
                  </a:cubicBezTo>
                  <a:lnTo>
                    <a:pt x="2919" y="2734"/>
                  </a:lnTo>
                  <a:cubicBezTo>
                    <a:pt x="2908" y="2720"/>
                    <a:pt x="2916" y="2717"/>
                    <a:pt x="2923" y="2712"/>
                  </a:cubicBezTo>
                  <a:cubicBezTo>
                    <a:pt x="2912" y="2704"/>
                    <a:pt x="2907" y="2708"/>
                    <a:pt x="2908" y="2717"/>
                  </a:cubicBezTo>
                  <a:cubicBezTo>
                    <a:pt x="2908" y="2727"/>
                    <a:pt x="2914" y="2741"/>
                    <a:pt x="2924" y="2751"/>
                  </a:cubicBezTo>
                  <a:cubicBezTo>
                    <a:pt x="2911" y="2761"/>
                    <a:pt x="2913" y="2777"/>
                    <a:pt x="2894" y="2783"/>
                  </a:cubicBezTo>
                  <a:cubicBezTo>
                    <a:pt x="2884" y="2767"/>
                    <a:pt x="2893" y="2761"/>
                    <a:pt x="2904" y="2755"/>
                  </a:cubicBezTo>
                  <a:cubicBezTo>
                    <a:pt x="2872" y="2733"/>
                    <a:pt x="2868" y="2790"/>
                    <a:pt x="2859" y="2817"/>
                  </a:cubicBezTo>
                  <a:cubicBezTo>
                    <a:pt x="2853" y="2838"/>
                    <a:pt x="2840" y="2795"/>
                    <a:pt x="2833" y="2805"/>
                  </a:cubicBezTo>
                  <a:cubicBezTo>
                    <a:pt x="2830" y="2817"/>
                    <a:pt x="2810" y="2840"/>
                    <a:pt x="2785" y="2858"/>
                  </a:cubicBezTo>
                  <a:cubicBezTo>
                    <a:pt x="2772" y="2867"/>
                    <a:pt x="2760" y="2876"/>
                    <a:pt x="2748" y="2882"/>
                  </a:cubicBezTo>
                  <a:cubicBezTo>
                    <a:pt x="2736" y="2888"/>
                    <a:pt x="2724" y="2890"/>
                    <a:pt x="2715" y="2888"/>
                  </a:cubicBezTo>
                  <a:cubicBezTo>
                    <a:pt x="2713" y="2904"/>
                    <a:pt x="2715" y="2911"/>
                    <a:pt x="2735" y="2927"/>
                  </a:cubicBezTo>
                  <a:cubicBezTo>
                    <a:pt x="2726" y="2942"/>
                    <a:pt x="2713" y="2942"/>
                    <a:pt x="2697" y="2926"/>
                  </a:cubicBezTo>
                  <a:cubicBezTo>
                    <a:pt x="2711" y="2970"/>
                    <a:pt x="2668" y="2964"/>
                    <a:pt x="2639" y="2968"/>
                  </a:cubicBezTo>
                  <a:cubicBezTo>
                    <a:pt x="2627" y="2981"/>
                    <a:pt x="2666" y="2982"/>
                    <a:pt x="2653" y="2990"/>
                  </a:cubicBezTo>
                  <a:cubicBezTo>
                    <a:pt x="2644" y="2999"/>
                    <a:pt x="2644" y="2990"/>
                    <a:pt x="2638" y="2981"/>
                  </a:cubicBezTo>
                  <a:cubicBezTo>
                    <a:pt x="2624" y="2993"/>
                    <a:pt x="2652" y="3017"/>
                    <a:pt x="2629" y="3026"/>
                  </a:cubicBezTo>
                  <a:cubicBezTo>
                    <a:pt x="2617" y="3008"/>
                    <a:pt x="2601" y="2989"/>
                    <a:pt x="2579" y="2968"/>
                  </a:cubicBezTo>
                  <a:cubicBezTo>
                    <a:pt x="2572" y="2976"/>
                    <a:pt x="2602" y="2995"/>
                    <a:pt x="2611" y="3008"/>
                  </a:cubicBezTo>
                  <a:cubicBezTo>
                    <a:pt x="2602" y="3028"/>
                    <a:pt x="2581" y="3004"/>
                    <a:pt x="2570" y="3014"/>
                  </a:cubicBezTo>
                  <a:cubicBezTo>
                    <a:pt x="2585" y="3024"/>
                    <a:pt x="2598" y="3046"/>
                    <a:pt x="2600" y="3060"/>
                  </a:cubicBezTo>
                  <a:cubicBezTo>
                    <a:pt x="2602" y="3074"/>
                    <a:pt x="2594" y="3082"/>
                    <a:pt x="2568" y="3065"/>
                  </a:cubicBezTo>
                  <a:cubicBezTo>
                    <a:pt x="2574" y="3049"/>
                    <a:pt x="2588" y="3057"/>
                    <a:pt x="2599" y="3057"/>
                  </a:cubicBezTo>
                  <a:cubicBezTo>
                    <a:pt x="2584" y="3042"/>
                    <a:pt x="2574" y="3045"/>
                    <a:pt x="2569" y="3027"/>
                  </a:cubicBezTo>
                  <a:cubicBezTo>
                    <a:pt x="2570" y="3060"/>
                    <a:pt x="2554" y="3046"/>
                    <a:pt x="2530" y="3056"/>
                  </a:cubicBezTo>
                  <a:cubicBezTo>
                    <a:pt x="2543" y="3071"/>
                    <a:pt x="2554" y="3097"/>
                    <a:pt x="2586" y="3108"/>
                  </a:cubicBezTo>
                  <a:cubicBezTo>
                    <a:pt x="2567" y="3111"/>
                    <a:pt x="2550" y="3120"/>
                    <a:pt x="2530" y="3121"/>
                  </a:cubicBezTo>
                  <a:cubicBezTo>
                    <a:pt x="2514" y="3106"/>
                    <a:pt x="2528" y="3097"/>
                    <a:pt x="2536" y="3088"/>
                  </a:cubicBezTo>
                  <a:cubicBezTo>
                    <a:pt x="2540" y="3080"/>
                    <a:pt x="2508" y="3072"/>
                    <a:pt x="2499" y="3066"/>
                  </a:cubicBezTo>
                  <a:cubicBezTo>
                    <a:pt x="2495" y="3078"/>
                    <a:pt x="2512" y="3071"/>
                    <a:pt x="2514" y="3087"/>
                  </a:cubicBezTo>
                  <a:cubicBezTo>
                    <a:pt x="2505" y="3094"/>
                    <a:pt x="2492" y="3092"/>
                    <a:pt x="2486" y="3107"/>
                  </a:cubicBezTo>
                  <a:cubicBezTo>
                    <a:pt x="2468" y="3102"/>
                    <a:pt x="2478" y="3099"/>
                    <a:pt x="2460" y="3084"/>
                  </a:cubicBezTo>
                  <a:cubicBezTo>
                    <a:pt x="2459" y="3104"/>
                    <a:pt x="2473" y="3121"/>
                    <a:pt x="2483" y="3136"/>
                  </a:cubicBezTo>
                  <a:cubicBezTo>
                    <a:pt x="2493" y="3150"/>
                    <a:pt x="2501" y="3161"/>
                    <a:pt x="2488" y="3171"/>
                  </a:cubicBezTo>
                  <a:cubicBezTo>
                    <a:pt x="2498" y="3177"/>
                    <a:pt x="2505" y="3178"/>
                    <a:pt x="2510" y="3171"/>
                  </a:cubicBezTo>
                  <a:cubicBezTo>
                    <a:pt x="2516" y="3193"/>
                    <a:pt x="2513" y="3209"/>
                    <a:pt x="2505" y="3221"/>
                  </a:cubicBezTo>
                  <a:cubicBezTo>
                    <a:pt x="2497" y="3234"/>
                    <a:pt x="2483" y="3243"/>
                    <a:pt x="2471" y="3252"/>
                  </a:cubicBezTo>
                  <a:cubicBezTo>
                    <a:pt x="2446" y="3271"/>
                    <a:pt x="2420" y="3288"/>
                    <a:pt x="2431" y="3321"/>
                  </a:cubicBezTo>
                  <a:cubicBezTo>
                    <a:pt x="2408" y="3322"/>
                    <a:pt x="2406" y="3310"/>
                    <a:pt x="2412" y="3335"/>
                  </a:cubicBezTo>
                  <a:cubicBezTo>
                    <a:pt x="2371" y="3318"/>
                    <a:pt x="2370" y="3293"/>
                    <a:pt x="2364" y="3268"/>
                  </a:cubicBezTo>
                  <a:cubicBezTo>
                    <a:pt x="2380" y="3276"/>
                    <a:pt x="2380" y="3283"/>
                    <a:pt x="2389" y="3291"/>
                  </a:cubicBezTo>
                  <a:cubicBezTo>
                    <a:pt x="2408" y="3276"/>
                    <a:pt x="2458" y="3270"/>
                    <a:pt x="2441" y="3218"/>
                  </a:cubicBezTo>
                  <a:cubicBezTo>
                    <a:pt x="2430" y="3236"/>
                    <a:pt x="2413" y="3245"/>
                    <a:pt x="2397" y="3253"/>
                  </a:cubicBezTo>
                  <a:cubicBezTo>
                    <a:pt x="2381" y="3262"/>
                    <a:pt x="2364" y="3269"/>
                    <a:pt x="2354" y="3284"/>
                  </a:cubicBezTo>
                  <a:cubicBezTo>
                    <a:pt x="2334" y="3264"/>
                    <a:pt x="2336" y="3269"/>
                    <a:pt x="2316" y="3264"/>
                  </a:cubicBezTo>
                  <a:cubicBezTo>
                    <a:pt x="2314" y="3282"/>
                    <a:pt x="2363" y="3281"/>
                    <a:pt x="2363" y="3301"/>
                  </a:cubicBezTo>
                  <a:cubicBezTo>
                    <a:pt x="2339" y="3294"/>
                    <a:pt x="2354" y="3344"/>
                    <a:pt x="2315" y="3344"/>
                  </a:cubicBezTo>
                  <a:cubicBezTo>
                    <a:pt x="2314" y="3351"/>
                    <a:pt x="2327" y="3353"/>
                    <a:pt x="2332" y="3349"/>
                  </a:cubicBezTo>
                  <a:cubicBezTo>
                    <a:pt x="2345" y="3367"/>
                    <a:pt x="2301" y="3350"/>
                    <a:pt x="2300" y="3369"/>
                  </a:cubicBezTo>
                  <a:cubicBezTo>
                    <a:pt x="2309" y="3370"/>
                    <a:pt x="2316" y="3368"/>
                    <a:pt x="2322" y="3366"/>
                  </a:cubicBezTo>
                  <a:cubicBezTo>
                    <a:pt x="2342" y="3382"/>
                    <a:pt x="2310" y="3370"/>
                    <a:pt x="2312" y="3382"/>
                  </a:cubicBezTo>
                  <a:cubicBezTo>
                    <a:pt x="2320" y="3386"/>
                    <a:pt x="2321" y="3380"/>
                    <a:pt x="2324" y="3378"/>
                  </a:cubicBezTo>
                  <a:cubicBezTo>
                    <a:pt x="2343" y="3392"/>
                    <a:pt x="2319" y="3403"/>
                    <a:pt x="2332" y="3416"/>
                  </a:cubicBezTo>
                  <a:cubicBezTo>
                    <a:pt x="2314" y="3414"/>
                    <a:pt x="2284" y="3416"/>
                    <a:pt x="2308" y="3440"/>
                  </a:cubicBezTo>
                  <a:cubicBezTo>
                    <a:pt x="2292" y="3448"/>
                    <a:pt x="2279" y="3459"/>
                    <a:pt x="2267" y="3471"/>
                  </a:cubicBezTo>
                  <a:cubicBezTo>
                    <a:pt x="2254" y="3482"/>
                    <a:pt x="2243" y="3495"/>
                    <a:pt x="2233" y="3508"/>
                  </a:cubicBezTo>
                  <a:cubicBezTo>
                    <a:pt x="2214" y="3535"/>
                    <a:pt x="2200" y="3566"/>
                    <a:pt x="2186" y="3595"/>
                  </a:cubicBezTo>
                  <a:lnTo>
                    <a:pt x="2162" y="3584"/>
                  </a:lnTo>
                  <a:cubicBezTo>
                    <a:pt x="2168" y="3612"/>
                    <a:pt x="2163" y="3634"/>
                    <a:pt x="2155" y="3655"/>
                  </a:cubicBezTo>
                  <a:cubicBezTo>
                    <a:pt x="2151" y="3665"/>
                    <a:pt x="2145" y="3675"/>
                    <a:pt x="2141" y="3685"/>
                  </a:cubicBezTo>
                  <a:cubicBezTo>
                    <a:pt x="2137" y="3695"/>
                    <a:pt x="2133" y="3706"/>
                    <a:pt x="2130" y="3717"/>
                  </a:cubicBezTo>
                  <a:cubicBezTo>
                    <a:pt x="2118" y="3703"/>
                    <a:pt x="2113" y="3690"/>
                    <a:pt x="2112" y="3678"/>
                  </a:cubicBezTo>
                  <a:cubicBezTo>
                    <a:pt x="2111" y="3666"/>
                    <a:pt x="2116" y="3654"/>
                    <a:pt x="2122" y="3643"/>
                  </a:cubicBezTo>
                  <a:cubicBezTo>
                    <a:pt x="2128" y="3632"/>
                    <a:pt x="2136" y="3620"/>
                    <a:pt x="2142" y="3609"/>
                  </a:cubicBezTo>
                  <a:cubicBezTo>
                    <a:pt x="2149" y="3597"/>
                    <a:pt x="2155" y="3585"/>
                    <a:pt x="2159" y="3572"/>
                  </a:cubicBezTo>
                  <a:cubicBezTo>
                    <a:pt x="2165" y="3544"/>
                    <a:pt x="2144" y="3507"/>
                    <a:pt x="2170" y="3485"/>
                  </a:cubicBezTo>
                  <a:moveTo>
                    <a:pt x="2022" y="4036"/>
                  </a:moveTo>
                  <a:cubicBezTo>
                    <a:pt x="1986" y="4031"/>
                    <a:pt x="2018" y="4013"/>
                    <a:pt x="2019" y="4005"/>
                  </a:cubicBezTo>
                  <a:cubicBezTo>
                    <a:pt x="2042" y="4010"/>
                    <a:pt x="2034" y="4032"/>
                    <a:pt x="2022" y="4036"/>
                  </a:cubicBezTo>
                  <a:close/>
                  <a:moveTo>
                    <a:pt x="461" y="4115"/>
                  </a:moveTo>
                  <a:cubicBezTo>
                    <a:pt x="448" y="4114"/>
                    <a:pt x="444" y="4100"/>
                    <a:pt x="445" y="4084"/>
                  </a:cubicBezTo>
                  <a:cubicBezTo>
                    <a:pt x="446" y="4069"/>
                    <a:pt x="452" y="4052"/>
                    <a:pt x="458" y="4046"/>
                  </a:cubicBezTo>
                  <a:cubicBezTo>
                    <a:pt x="473" y="4054"/>
                    <a:pt x="474" y="4068"/>
                    <a:pt x="472" y="4082"/>
                  </a:cubicBezTo>
                  <a:cubicBezTo>
                    <a:pt x="469" y="4095"/>
                    <a:pt x="463" y="4109"/>
                    <a:pt x="461" y="4115"/>
                  </a:cubicBezTo>
                  <a:close/>
                  <a:moveTo>
                    <a:pt x="3323" y="4670"/>
                  </a:moveTo>
                  <a:cubicBezTo>
                    <a:pt x="3307" y="4679"/>
                    <a:pt x="3304" y="4669"/>
                    <a:pt x="3298" y="4677"/>
                  </a:cubicBezTo>
                  <a:cubicBezTo>
                    <a:pt x="3287" y="4680"/>
                    <a:pt x="3271" y="4669"/>
                    <a:pt x="3299" y="4660"/>
                  </a:cubicBezTo>
                  <a:cubicBezTo>
                    <a:pt x="3297" y="4670"/>
                    <a:pt x="3313" y="4668"/>
                    <a:pt x="3323" y="4670"/>
                  </a:cubicBezTo>
                  <a:close/>
                  <a:moveTo>
                    <a:pt x="3299" y="4712"/>
                  </a:moveTo>
                  <a:cubicBezTo>
                    <a:pt x="3297" y="4724"/>
                    <a:pt x="3284" y="4719"/>
                    <a:pt x="3276" y="4709"/>
                  </a:cubicBezTo>
                  <a:cubicBezTo>
                    <a:pt x="3274" y="4707"/>
                    <a:pt x="3272" y="4704"/>
                    <a:pt x="3271" y="4701"/>
                  </a:cubicBezTo>
                  <a:cubicBezTo>
                    <a:pt x="3270" y="4700"/>
                    <a:pt x="3269" y="4698"/>
                    <a:pt x="3269" y="4697"/>
                  </a:cubicBezTo>
                  <a:cubicBezTo>
                    <a:pt x="3268" y="4695"/>
                    <a:pt x="3269" y="4696"/>
                    <a:pt x="3270" y="4695"/>
                  </a:cubicBezTo>
                  <a:cubicBezTo>
                    <a:pt x="3272" y="4694"/>
                    <a:pt x="3277" y="4691"/>
                    <a:pt x="3285" y="4687"/>
                  </a:cubicBezTo>
                  <a:cubicBezTo>
                    <a:pt x="3285" y="4687"/>
                    <a:pt x="3284" y="4688"/>
                    <a:pt x="3283" y="4688"/>
                  </a:cubicBezTo>
                  <a:cubicBezTo>
                    <a:pt x="3283" y="4688"/>
                    <a:pt x="3283" y="4689"/>
                    <a:pt x="3283" y="4690"/>
                  </a:cubicBezTo>
                  <a:lnTo>
                    <a:pt x="3284" y="4693"/>
                  </a:lnTo>
                  <a:cubicBezTo>
                    <a:pt x="3285" y="4694"/>
                    <a:pt x="3285" y="4696"/>
                    <a:pt x="3286" y="4698"/>
                  </a:cubicBezTo>
                  <a:cubicBezTo>
                    <a:pt x="3289" y="4705"/>
                    <a:pt x="3292" y="4711"/>
                    <a:pt x="3299" y="4712"/>
                  </a:cubicBezTo>
                  <a:close/>
                  <a:moveTo>
                    <a:pt x="2807" y="5465"/>
                  </a:moveTo>
                  <a:cubicBezTo>
                    <a:pt x="2791" y="5475"/>
                    <a:pt x="2750" y="5466"/>
                    <a:pt x="2784" y="5440"/>
                  </a:cubicBezTo>
                  <a:cubicBezTo>
                    <a:pt x="2788" y="5457"/>
                    <a:pt x="2795" y="5450"/>
                    <a:pt x="2807" y="5465"/>
                  </a:cubicBezTo>
                  <a:close/>
                  <a:moveTo>
                    <a:pt x="3118" y="5399"/>
                  </a:moveTo>
                  <a:cubicBezTo>
                    <a:pt x="3105" y="5410"/>
                    <a:pt x="3096" y="5406"/>
                    <a:pt x="3089" y="5398"/>
                  </a:cubicBezTo>
                  <a:cubicBezTo>
                    <a:pt x="3106" y="5381"/>
                    <a:pt x="3115" y="5387"/>
                    <a:pt x="3126" y="5384"/>
                  </a:cubicBezTo>
                  <a:cubicBezTo>
                    <a:pt x="3120" y="5391"/>
                    <a:pt x="3117" y="5396"/>
                    <a:pt x="3118" y="5399"/>
                  </a:cubicBezTo>
                  <a:close/>
                  <a:moveTo>
                    <a:pt x="3391" y="5235"/>
                  </a:moveTo>
                  <a:cubicBezTo>
                    <a:pt x="3381" y="5249"/>
                    <a:pt x="3379" y="5240"/>
                    <a:pt x="3367" y="5261"/>
                  </a:cubicBezTo>
                  <a:cubicBezTo>
                    <a:pt x="3358" y="5260"/>
                    <a:pt x="3368" y="5243"/>
                    <a:pt x="3357" y="5244"/>
                  </a:cubicBezTo>
                  <a:cubicBezTo>
                    <a:pt x="3363" y="5237"/>
                    <a:pt x="3365" y="5241"/>
                    <a:pt x="3368" y="5241"/>
                  </a:cubicBezTo>
                  <a:cubicBezTo>
                    <a:pt x="3374" y="5233"/>
                    <a:pt x="3376" y="5228"/>
                    <a:pt x="3376" y="5226"/>
                  </a:cubicBezTo>
                  <a:cubicBezTo>
                    <a:pt x="3388" y="5212"/>
                    <a:pt x="3393" y="5227"/>
                    <a:pt x="3391" y="5235"/>
                  </a:cubicBezTo>
                  <a:close/>
                  <a:moveTo>
                    <a:pt x="3726" y="4107"/>
                  </a:moveTo>
                  <a:cubicBezTo>
                    <a:pt x="3725" y="4101"/>
                    <a:pt x="3725" y="4097"/>
                    <a:pt x="3726" y="4095"/>
                  </a:cubicBezTo>
                  <a:cubicBezTo>
                    <a:pt x="3728" y="4093"/>
                    <a:pt x="3731" y="4093"/>
                    <a:pt x="3737" y="4096"/>
                  </a:cubicBezTo>
                  <a:cubicBezTo>
                    <a:pt x="3739" y="4101"/>
                    <a:pt x="3739" y="4104"/>
                    <a:pt x="3740" y="4107"/>
                  </a:cubicBezTo>
                  <a:cubicBezTo>
                    <a:pt x="3740" y="4109"/>
                    <a:pt x="3740" y="4111"/>
                    <a:pt x="3739" y="4112"/>
                  </a:cubicBezTo>
                  <a:cubicBezTo>
                    <a:pt x="3736" y="4113"/>
                    <a:pt x="3732" y="4110"/>
                    <a:pt x="3726" y="4107"/>
                  </a:cubicBezTo>
                  <a:moveTo>
                    <a:pt x="3942" y="4406"/>
                  </a:moveTo>
                  <a:cubicBezTo>
                    <a:pt x="3941" y="4406"/>
                    <a:pt x="3940" y="4405"/>
                    <a:pt x="3940" y="4405"/>
                  </a:cubicBezTo>
                  <a:cubicBezTo>
                    <a:pt x="3940" y="4405"/>
                    <a:pt x="3941" y="4406"/>
                    <a:pt x="3942" y="4406"/>
                  </a:cubicBezTo>
                  <a:close/>
                  <a:moveTo>
                    <a:pt x="7172" y="4120"/>
                  </a:moveTo>
                  <a:cubicBezTo>
                    <a:pt x="7195" y="4120"/>
                    <a:pt x="7162" y="4135"/>
                    <a:pt x="7175" y="4152"/>
                  </a:cubicBezTo>
                  <a:cubicBezTo>
                    <a:pt x="7167" y="4153"/>
                    <a:pt x="7159" y="4154"/>
                    <a:pt x="7150" y="4154"/>
                  </a:cubicBezTo>
                  <a:cubicBezTo>
                    <a:pt x="7145" y="4138"/>
                    <a:pt x="7154" y="4133"/>
                    <a:pt x="7155" y="4122"/>
                  </a:cubicBezTo>
                  <a:cubicBezTo>
                    <a:pt x="7164" y="4126"/>
                    <a:pt x="7172" y="4130"/>
                    <a:pt x="7172" y="4120"/>
                  </a:cubicBezTo>
                  <a:moveTo>
                    <a:pt x="4027" y="26"/>
                  </a:moveTo>
                  <a:cubicBezTo>
                    <a:pt x="4027" y="41"/>
                    <a:pt x="4035" y="48"/>
                    <a:pt x="4049" y="52"/>
                  </a:cubicBezTo>
                  <a:cubicBezTo>
                    <a:pt x="4047" y="70"/>
                    <a:pt x="4022" y="70"/>
                    <a:pt x="3995" y="68"/>
                  </a:cubicBezTo>
                  <a:cubicBezTo>
                    <a:pt x="4014" y="51"/>
                    <a:pt x="3987" y="52"/>
                    <a:pt x="4006" y="34"/>
                  </a:cubicBezTo>
                  <a:cubicBezTo>
                    <a:pt x="3985" y="30"/>
                    <a:pt x="3941" y="46"/>
                    <a:pt x="3952" y="17"/>
                  </a:cubicBezTo>
                  <a:cubicBezTo>
                    <a:pt x="3966" y="29"/>
                    <a:pt x="3999" y="26"/>
                    <a:pt x="4027" y="26"/>
                  </a:cubicBezTo>
                  <a:moveTo>
                    <a:pt x="688" y="1963"/>
                  </a:moveTo>
                  <a:cubicBezTo>
                    <a:pt x="693" y="1950"/>
                    <a:pt x="709" y="1909"/>
                    <a:pt x="721" y="1875"/>
                  </a:cubicBezTo>
                  <a:cubicBezTo>
                    <a:pt x="724" y="1884"/>
                    <a:pt x="726" y="1892"/>
                    <a:pt x="736" y="1899"/>
                  </a:cubicBezTo>
                  <a:cubicBezTo>
                    <a:pt x="717" y="1921"/>
                    <a:pt x="707" y="1941"/>
                    <a:pt x="714" y="1957"/>
                  </a:cubicBezTo>
                  <a:cubicBezTo>
                    <a:pt x="706" y="1965"/>
                    <a:pt x="696" y="1953"/>
                    <a:pt x="688" y="1963"/>
                  </a:cubicBezTo>
                  <a:moveTo>
                    <a:pt x="78" y="3386"/>
                  </a:moveTo>
                  <a:cubicBezTo>
                    <a:pt x="51" y="3371"/>
                    <a:pt x="77" y="3350"/>
                    <a:pt x="91" y="3339"/>
                  </a:cubicBezTo>
                  <a:cubicBezTo>
                    <a:pt x="109" y="3346"/>
                    <a:pt x="85" y="3381"/>
                    <a:pt x="78" y="3386"/>
                  </a:cubicBezTo>
                  <a:close/>
                  <a:moveTo>
                    <a:pt x="3441" y="5205"/>
                  </a:moveTo>
                  <a:cubicBezTo>
                    <a:pt x="3438" y="5200"/>
                    <a:pt x="3436" y="5193"/>
                    <a:pt x="3433" y="5188"/>
                  </a:cubicBezTo>
                  <a:cubicBezTo>
                    <a:pt x="3430" y="5182"/>
                    <a:pt x="3427" y="5177"/>
                    <a:pt x="3423" y="5172"/>
                  </a:cubicBezTo>
                  <a:cubicBezTo>
                    <a:pt x="3419" y="5168"/>
                    <a:pt x="3415" y="5164"/>
                    <a:pt x="3411" y="5162"/>
                  </a:cubicBezTo>
                  <a:cubicBezTo>
                    <a:pt x="3407" y="5160"/>
                    <a:pt x="3402" y="5158"/>
                    <a:pt x="3397" y="5159"/>
                  </a:cubicBezTo>
                  <a:cubicBezTo>
                    <a:pt x="3413" y="5131"/>
                    <a:pt x="3401" y="5128"/>
                    <a:pt x="3392" y="5123"/>
                  </a:cubicBezTo>
                  <a:cubicBezTo>
                    <a:pt x="3389" y="5122"/>
                    <a:pt x="3387" y="5120"/>
                    <a:pt x="3386" y="5118"/>
                  </a:cubicBezTo>
                  <a:cubicBezTo>
                    <a:pt x="3384" y="5116"/>
                    <a:pt x="3384" y="5113"/>
                    <a:pt x="3384" y="5109"/>
                  </a:cubicBezTo>
                  <a:cubicBezTo>
                    <a:pt x="3385" y="5101"/>
                    <a:pt x="3391" y="5090"/>
                    <a:pt x="3405" y="5071"/>
                  </a:cubicBezTo>
                  <a:cubicBezTo>
                    <a:pt x="3400" y="5064"/>
                    <a:pt x="3371" y="5107"/>
                    <a:pt x="3367" y="5096"/>
                  </a:cubicBezTo>
                  <a:cubicBezTo>
                    <a:pt x="3370" y="5082"/>
                    <a:pt x="3378" y="5065"/>
                    <a:pt x="3379" y="5052"/>
                  </a:cubicBezTo>
                  <a:cubicBezTo>
                    <a:pt x="3357" y="5070"/>
                    <a:pt x="3355" y="5051"/>
                    <a:pt x="3375" y="5027"/>
                  </a:cubicBezTo>
                  <a:cubicBezTo>
                    <a:pt x="3377" y="5028"/>
                    <a:pt x="3386" y="5017"/>
                    <a:pt x="3390" y="5017"/>
                  </a:cubicBezTo>
                  <a:cubicBezTo>
                    <a:pt x="3383" y="5029"/>
                    <a:pt x="3385" y="5037"/>
                    <a:pt x="3392" y="5041"/>
                  </a:cubicBezTo>
                  <a:cubicBezTo>
                    <a:pt x="3398" y="5045"/>
                    <a:pt x="3409" y="5044"/>
                    <a:pt x="3418" y="5039"/>
                  </a:cubicBezTo>
                  <a:cubicBezTo>
                    <a:pt x="3406" y="5030"/>
                    <a:pt x="3406" y="5003"/>
                    <a:pt x="3382" y="5010"/>
                  </a:cubicBezTo>
                  <a:cubicBezTo>
                    <a:pt x="3383" y="5013"/>
                    <a:pt x="3387" y="5013"/>
                    <a:pt x="3381" y="5020"/>
                  </a:cubicBezTo>
                  <a:cubicBezTo>
                    <a:pt x="3377" y="5015"/>
                    <a:pt x="3363" y="5031"/>
                    <a:pt x="3359" y="5025"/>
                  </a:cubicBezTo>
                  <a:cubicBezTo>
                    <a:pt x="3371" y="5011"/>
                    <a:pt x="3382" y="5009"/>
                    <a:pt x="3375" y="5006"/>
                  </a:cubicBezTo>
                  <a:cubicBezTo>
                    <a:pt x="3367" y="5010"/>
                    <a:pt x="3356" y="5019"/>
                    <a:pt x="3351" y="5018"/>
                  </a:cubicBezTo>
                  <a:cubicBezTo>
                    <a:pt x="3355" y="5005"/>
                    <a:pt x="3356" y="4992"/>
                    <a:pt x="3353" y="4984"/>
                  </a:cubicBezTo>
                  <a:cubicBezTo>
                    <a:pt x="3351" y="4980"/>
                    <a:pt x="3348" y="4977"/>
                    <a:pt x="3344" y="4975"/>
                  </a:cubicBezTo>
                  <a:cubicBezTo>
                    <a:pt x="3340" y="4973"/>
                    <a:pt x="3335" y="4973"/>
                    <a:pt x="3329" y="4974"/>
                  </a:cubicBezTo>
                  <a:cubicBezTo>
                    <a:pt x="3339" y="4959"/>
                    <a:pt x="3340" y="4950"/>
                    <a:pt x="3338" y="4944"/>
                  </a:cubicBezTo>
                  <a:cubicBezTo>
                    <a:pt x="3336" y="4937"/>
                    <a:pt x="3330" y="4934"/>
                    <a:pt x="3327" y="4929"/>
                  </a:cubicBezTo>
                  <a:cubicBezTo>
                    <a:pt x="3319" y="4919"/>
                    <a:pt x="3316" y="4908"/>
                    <a:pt x="3360" y="4872"/>
                  </a:cubicBezTo>
                  <a:cubicBezTo>
                    <a:pt x="3347" y="4873"/>
                    <a:pt x="3338" y="4870"/>
                    <a:pt x="3334" y="4863"/>
                  </a:cubicBezTo>
                  <a:cubicBezTo>
                    <a:pt x="3331" y="4856"/>
                    <a:pt x="3333" y="4845"/>
                    <a:pt x="3345" y="4829"/>
                  </a:cubicBezTo>
                  <a:cubicBezTo>
                    <a:pt x="3342" y="4827"/>
                    <a:pt x="3321" y="4844"/>
                    <a:pt x="3320" y="4839"/>
                  </a:cubicBezTo>
                  <a:cubicBezTo>
                    <a:pt x="3337" y="4818"/>
                    <a:pt x="3327" y="4814"/>
                    <a:pt x="3313" y="4811"/>
                  </a:cubicBezTo>
                  <a:cubicBezTo>
                    <a:pt x="3310" y="4810"/>
                    <a:pt x="3306" y="4810"/>
                    <a:pt x="3302" y="4809"/>
                  </a:cubicBezTo>
                  <a:cubicBezTo>
                    <a:pt x="3299" y="4808"/>
                    <a:pt x="3296" y="4807"/>
                    <a:pt x="3293" y="4806"/>
                  </a:cubicBezTo>
                  <a:cubicBezTo>
                    <a:pt x="3288" y="4803"/>
                    <a:pt x="3285" y="4799"/>
                    <a:pt x="3287" y="4792"/>
                  </a:cubicBezTo>
                  <a:cubicBezTo>
                    <a:pt x="3317" y="4776"/>
                    <a:pt x="3291" y="4812"/>
                    <a:pt x="3324" y="4786"/>
                  </a:cubicBezTo>
                  <a:cubicBezTo>
                    <a:pt x="3313" y="4784"/>
                    <a:pt x="3308" y="4780"/>
                    <a:pt x="3306" y="4774"/>
                  </a:cubicBezTo>
                  <a:cubicBezTo>
                    <a:pt x="3305" y="4771"/>
                    <a:pt x="3304" y="4768"/>
                    <a:pt x="3305" y="4764"/>
                  </a:cubicBezTo>
                  <a:lnTo>
                    <a:pt x="3305" y="4762"/>
                  </a:lnTo>
                  <a:lnTo>
                    <a:pt x="3305" y="4761"/>
                  </a:lnTo>
                  <a:lnTo>
                    <a:pt x="3305" y="4761"/>
                  </a:lnTo>
                  <a:cubicBezTo>
                    <a:pt x="3290" y="4733"/>
                    <a:pt x="3326" y="4800"/>
                    <a:pt x="3322" y="4793"/>
                  </a:cubicBezTo>
                  <a:lnTo>
                    <a:pt x="3322" y="4793"/>
                  </a:lnTo>
                  <a:lnTo>
                    <a:pt x="3322" y="4793"/>
                  </a:lnTo>
                  <a:lnTo>
                    <a:pt x="3322" y="4792"/>
                  </a:lnTo>
                  <a:lnTo>
                    <a:pt x="3322" y="4791"/>
                  </a:lnTo>
                  <a:lnTo>
                    <a:pt x="3321" y="4787"/>
                  </a:lnTo>
                  <a:cubicBezTo>
                    <a:pt x="3320" y="4783"/>
                    <a:pt x="3320" y="4779"/>
                    <a:pt x="3319" y="4775"/>
                  </a:cubicBezTo>
                  <a:cubicBezTo>
                    <a:pt x="3315" y="4740"/>
                    <a:pt x="3316" y="4706"/>
                    <a:pt x="3301" y="4681"/>
                  </a:cubicBezTo>
                  <a:cubicBezTo>
                    <a:pt x="3319" y="4673"/>
                    <a:pt x="3319" y="4697"/>
                    <a:pt x="3341" y="4683"/>
                  </a:cubicBezTo>
                  <a:cubicBezTo>
                    <a:pt x="3339" y="4680"/>
                    <a:pt x="3337" y="4675"/>
                    <a:pt x="3335" y="4669"/>
                  </a:cubicBezTo>
                  <a:cubicBezTo>
                    <a:pt x="3334" y="4668"/>
                    <a:pt x="3334" y="4666"/>
                    <a:pt x="3333" y="4665"/>
                  </a:cubicBezTo>
                  <a:cubicBezTo>
                    <a:pt x="3333" y="4664"/>
                    <a:pt x="3333" y="4663"/>
                    <a:pt x="3333" y="4663"/>
                  </a:cubicBezTo>
                  <a:lnTo>
                    <a:pt x="3333" y="4663"/>
                  </a:lnTo>
                  <a:lnTo>
                    <a:pt x="3335" y="4662"/>
                  </a:lnTo>
                  <a:cubicBezTo>
                    <a:pt x="3337" y="4661"/>
                    <a:pt x="3338" y="4662"/>
                    <a:pt x="3332" y="4665"/>
                  </a:cubicBezTo>
                  <a:cubicBezTo>
                    <a:pt x="3341" y="4661"/>
                    <a:pt x="3350" y="4656"/>
                    <a:pt x="3362" y="4651"/>
                  </a:cubicBezTo>
                  <a:cubicBezTo>
                    <a:pt x="3358" y="4653"/>
                    <a:pt x="3357" y="4654"/>
                    <a:pt x="3357" y="4655"/>
                  </a:cubicBezTo>
                  <a:cubicBezTo>
                    <a:pt x="3358" y="4655"/>
                    <a:pt x="3359" y="4654"/>
                    <a:pt x="3360" y="4654"/>
                  </a:cubicBezTo>
                  <a:cubicBezTo>
                    <a:pt x="3361" y="4654"/>
                    <a:pt x="3363" y="4654"/>
                    <a:pt x="3364" y="4651"/>
                  </a:cubicBezTo>
                  <a:cubicBezTo>
                    <a:pt x="3371" y="4643"/>
                    <a:pt x="3381" y="4633"/>
                    <a:pt x="3386" y="4624"/>
                  </a:cubicBezTo>
                  <a:cubicBezTo>
                    <a:pt x="3367" y="4629"/>
                    <a:pt x="3358" y="4639"/>
                    <a:pt x="3354" y="4637"/>
                  </a:cubicBezTo>
                  <a:cubicBezTo>
                    <a:pt x="3353" y="4634"/>
                    <a:pt x="3351" y="4631"/>
                    <a:pt x="3350" y="4628"/>
                  </a:cubicBezTo>
                  <a:cubicBezTo>
                    <a:pt x="3361" y="4626"/>
                    <a:pt x="3380" y="4619"/>
                    <a:pt x="3381" y="4615"/>
                  </a:cubicBezTo>
                  <a:cubicBezTo>
                    <a:pt x="3371" y="4612"/>
                    <a:pt x="3371" y="4604"/>
                    <a:pt x="3368" y="4598"/>
                  </a:cubicBezTo>
                  <a:cubicBezTo>
                    <a:pt x="3366" y="4595"/>
                    <a:pt x="3364" y="4592"/>
                    <a:pt x="3359" y="4590"/>
                  </a:cubicBezTo>
                  <a:cubicBezTo>
                    <a:pt x="3355" y="4587"/>
                    <a:pt x="3350" y="4586"/>
                    <a:pt x="3341" y="4585"/>
                  </a:cubicBezTo>
                  <a:cubicBezTo>
                    <a:pt x="3372" y="4581"/>
                    <a:pt x="3347" y="4579"/>
                    <a:pt x="3347" y="4579"/>
                  </a:cubicBezTo>
                  <a:cubicBezTo>
                    <a:pt x="3348" y="4578"/>
                    <a:pt x="3363" y="4574"/>
                    <a:pt x="3364" y="4574"/>
                  </a:cubicBezTo>
                  <a:cubicBezTo>
                    <a:pt x="3372" y="4566"/>
                    <a:pt x="3371" y="4559"/>
                    <a:pt x="3367" y="4552"/>
                  </a:cubicBezTo>
                  <a:cubicBezTo>
                    <a:pt x="3364" y="4545"/>
                    <a:pt x="3357" y="4539"/>
                    <a:pt x="3350" y="4532"/>
                  </a:cubicBezTo>
                  <a:cubicBezTo>
                    <a:pt x="3346" y="4529"/>
                    <a:pt x="3343" y="4526"/>
                    <a:pt x="3341" y="4523"/>
                  </a:cubicBezTo>
                  <a:cubicBezTo>
                    <a:pt x="3338" y="4520"/>
                    <a:pt x="3337" y="4516"/>
                    <a:pt x="3336" y="4514"/>
                  </a:cubicBezTo>
                  <a:cubicBezTo>
                    <a:pt x="3334" y="4507"/>
                    <a:pt x="3336" y="4502"/>
                    <a:pt x="3348" y="4498"/>
                  </a:cubicBezTo>
                  <a:cubicBezTo>
                    <a:pt x="3329" y="4503"/>
                    <a:pt x="3293" y="4499"/>
                    <a:pt x="3321" y="4490"/>
                  </a:cubicBezTo>
                  <a:cubicBezTo>
                    <a:pt x="3344" y="4485"/>
                    <a:pt x="3338" y="4490"/>
                    <a:pt x="3355" y="4488"/>
                  </a:cubicBezTo>
                  <a:cubicBezTo>
                    <a:pt x="3350" y="4480"/>
                    <a:pt x="3345" y="4471"/>
                    <a:pt x="3344" y="4462"/>
                  </a:cubicBezTo>
                  <a:cubicBezTo>
                    <a:pt x="3343" y="4457"/>
                    <a:pt x="3343" y="4453"/>
                    <a:pt x="3342" y="4448"/>
                  </a:cubicBezTo>
                  <a:cubicBezTo>
                    <a:pt x="3342" y="4445"/>
                    <a:pt x="3341" y="4443"/>
                    <a:pt x="3341" y="4441"/>
                  </a:cubicBezTo>
                  <a:lnTo>
                    <a:pt x="3342" y="4433"/>
                  </a:lnTo>
                  <a:cubicBezTo>
                    <a:pt x="3342" y="4428"/>
                    <a:pt x="3342" y="4424"/>
                    <a:pt x="3342" y="4419"/>
                  </a:cubicBezTo>
                  <a:cubicBezTo>
                    <a:pt x="3342" y="4416"/>
                    <a:pt x="3342" y="4414"/>
                    <a:pt x="3342" y="4411"/>
                  </a:cubicBezTo>
                  <a:cubicBezTo>
                    <a:pt x="3342" y="4409"/>
                    <a:pt x="3342" y="4406"/>
                    <a:pt x="3342" y="4403"/>
                  </a:cubicBezTo>
                  <a:cubicBezTo>
                    <a:pt x="3343" y="4393"/>
                    <a:pt x="3341" y="4383"/>
                    <a:pt x="3341" y="4372"/>
                  </a:cubicBezTo>
                  <a:cubicBezTo>
                    <a:pt x="3339" y="4373"/>
                    <a:pt x="3341" y="4375"/>
                    <a:pt x="3332" y="4375"/>
                  </a:cubicBezTo>
                  <a:cubicBezTo>
                    <a:pt x="3338" y="4365"/>
                    <a:pt x="3346" y="4359"/>
                    <a:pt x="3351" y="4352"/>
                  </a:cubicBezTo>
                  <a:cubicBezTo>
                    <a:pt x="3357" y="4346"/>
                    <a:pt x="3359" y="4340"/>
                    <a:pt x="3350" y="4331"/>
                  </a:cubicBezTo>
                  <a:cubicBezTo>
                    <a:pt x="3364" y="4318"/>
                    <a:pt x="3357" y="4289"/>
                    <a:pt x="3363" y="4281"/>
                  </a:cubicBezTo>
                  <a:cubicBezTo>
                    <a:pt x="3358" y="4282"/>
                    <a:pt x="3344" y="4286"/>
                    <a:pt x="3337" y="4281"/>
                  </a:cubicBezTo>
                  <a:cubicBezTo>
                    <a:pt x="3351" y="4279"/>
                    <a:pt x="3362" y="4278"/>
                    <a:pt x="3369" y="4275"/>
                  </a:cubicBezTo>
                  <a:cubicBezTo>
                    <a:pt x="3373" y="4274"/>
                    <a:pt x="3376" y="4273"/>
                    <a:pt x="3379" y="4272"/>
                  </a:cubicBezTo>
                  <a:cubicBezTo>
                    <a:pt x="3382" y="4270"/>
                    <a:pt x="3384" y="4269"/>
                    <a:pt x="3386" y="4267"/>
                  </a:cubicBezTo>
                  <a:cubicBezTo>
                    <a:pt x="3390" y="4264"/>
                    <a:pt x="3392" y="4260"/>
                    <a:pt x="3393" y="4256"/>
                  </a:cubicBezTo>
                  <a:cubicBezTo>
                    <a:pt x="3394" y="4252"/>
                    <a:pt x="3394" y="4246"/>
                    <a:pt x="3395" y="4241"/>
                  </a:cubicBezTo>
                  <a:cubicBezTo>
                    <a:pt x="3434" y="4251"/>
                    <a:pt x="3438" y="4237"/>
                    <a:pt x="3399" y="4224"/>
                  </a:cubicBezTo>
                  <a:cubicBezTo>
                    <a:pt x="3393" y="4227"/>
                    <a:pt x="3400" y="4232"/>
                    <a:pt x="3413" y="4238"/>
                  </a:cubicBezTo>
                  <a:cubicBezTo>
                    <a:pt x="3401" y="4236"/>
                    <a:pt x="3411" y="4245"/>
                    <a:pt x="3379" y="4233"/>
                  </a:cubicBezTo>
                  <a:cubicBezTo>
                    <a:pt x="3382" y="4226"/>
                    <a:pt x="3378" y="4199"/>
                    <a:pt x="3407" y="4222"/>
                  </a:cubicBezTo>
                  <a:cubicBezTo>
                    <a:pt x="3396" y="4206"/>
                    <a:pt x="3406" y="4202"/>
                    <a:pt x="3416" y="4198"/>
                  </a:cubicBezTo>
                  <a:cubicBezTo>
                    <a:pt x="3420" y="4196"/>
                    <a:pt x="3426" y="4195"/>
                    <a:pt x="3429" y="4192"/>
                  </a:cubicBezTo>
                  <a:cubicBezTo>
                    <a:pt x="3432" y="4190"/>
                    <a:pt x="3433" y="4186"/>
                    <a:pt x="3429" y="4179"/>
                  </a:cubicBezTo>
                  <a:cubicBezTo>
                    <a:pt x="3468" y="4193"/>
                    <a:pt x="3472" y="4188"/>
                    <a:pt x="3474" y="4182"/>
                  </a:cubicBezTo>
                  <a:cubicBezTo>
                    <a:pt x="3476" y="4176"/>
                    <a:pt x="3472" y="4168"/>
                    <a:pt x="3492" y="4178"/>
                  </a:cubicBezTo>
                  <a:cubicBezTo>
                    <a:pt x="3484" y="4172"/>
                    <a:pt x="3481" y="4167"/>
                    <a:pt x="3484" y="4165"/>
                  </a:cubicBezTo>
                  <a:cubicBezTo>
                    <a:pt x="3488" y="4163"/>
                    <a:pt x="3498" y="4165"/>
                    <a:pt x="3513" y="4171"/>
                  </a:cubicBezTo>
                  <a:cubicBezTo>
                    <a:pt x="3521" y="4181"/>
                    <a:pt x="3520" y="4185"/>
                    <a:pt x="3520" y="4190"/>
                  </a:cubicBezTo>
                  <a:cubicBezTo>
                    <a:pt x="3520" y="4194"/>
                    <a:pt x="3520" y="4198"/>
                    <a:pt x="3528" y="4205"/>
                  </a:cubicBezTo>
                  <a:cubicBezTo>
                    <a:pt x="3527" y="4200"/>
                    <a:pt x="3529" y="4198"/>
                    <a:pt x="3546" y="4205"/>
                  </a:cubicBezTo>
                  <a:cubicBezTo>
                    <a:pt x="3534" y="4196"/>
                    <a:pt x="3529" y="4191"/>
                    <a:pt x="3531" y="4189"/>
                  </a:cubicBezTo>
                  <a:cubicBezTo>
                    <a:pt x="3532" y="4187"/>
                    <a:pt x="3540" y="4188"/>
                    <a:pt x="3551" y="4191"/>
                  </a:cubicBezTo>
                  <a:cubicBezTo>
                    <a:pt x="3517" y="4173"/>
                    <a:pt x="3548" y="4184"/>
                    <a:pt x="3553" y="4186"/>
                  </a:cubicBezTo>
                  <a:cubicBezTo>
                    <a:pt x="3529" y="4171"/>
                    <a:pt x="3546" y="4186"/>
                    <a:pt x="3522" y="4172"/>
                  </a:cubicBezTo>
                  <a:cubicBezTo>
                    <a:pt x="3518" y="4165"/>
                    <a:pt x="3519" y="4160"/>
                    <a:pt x="3525" y="4158"/>
                  </a:cubicBezTo>
                  <a:cubicBezTo>
                    <a:pt x="3531" y="4157"/>
                    <a:pt x="3541" y="4158"/>
                    <a:pt x="3554" y="4162"/>
                  </a:cubicBezTo>
                  <a:cubicBezTo>
                    <a:pt x="3554" y="4164"/>
                    <a:pt x="3558" y="4168"/>
                    <a:pt x="3567" y="4175"/>
                  </a:cubicBezTo>
                  <a:cubicBezTo>
                    <a:pt x="3559" y="4163"/>
                    <a:pt x="3600" y="4180"/>
                    <a:pt x="3558" y="4152"/>
                  </a:cubicBezTo>
                  <a:cubicBezTo>
                    <a:pt x="3553" y="4152"/>
                    <a:pt x="3564" y="4165"/>
                    <a:pt x="3548" y="4155"/>
                  </a:cubicBezTo>
                  <a:cubicBezTo>
                    <a:pt x="3538" y="4139"/>
                    <a:pt x="3552" y="4140"/>
                    <a:pt x="3571" y="4147"/>
                  </a:cubicBezTo>
                  <a:cubicBezTo>
                    <a:pt x="3570" y="4148"/>
                    <a:pt x="3566" y="4154"/>
                    <a:pt x="3576" y="4156"/>
                  </a:cubicBezTo>
                  <a:cubicBezTo>
                    <a:pt x="3585" y="4156"/>
                    <a:pt x="3570" y="4144"/>
                    <a:pt x="3567" y="4137"/>
                  </a:cubicBezTo>
                  <a:cubicBezTo>
                    <a:pt x="3574" y="4140"/>
                    <a:pt x="3579" y="4143"/>
                    <a:pt x="3584" y="4145"/>
                  </a:cubicBezTo>
                  <a:cubicBezTo>
                    <a:pt x="3589" y="4147"/>
                    <a:pt x="3594" y="4148"/>
                    <a:pt x="3597" y="4149"/>
                  </a:cubicBezTo>
                  <a:cubicBezTo>
                    <a:pt x="3604" y="4151"/>
                    <a:pt x="3608" y="4152"/>
                    <a:pt x="3611" y="4151"/>
                  </a:cubicBezTo>
                  <a:cubicBezTo>
                    <a:pt x="3617" y="4150"/>
                    <a:pt x="3618" y="4145"/>
                    <a:pt x="3629" y="4147"/>
                  </a:cubicBezTo>
                  <a:cubicBezTo>
                    <a:pt x="3606" y="4127"/>
                    <a:pt x="3616" y="4127"/>
                    <a:pt x="3616" y="4120"/>
                  </a:cubicBezTo>
                  <a:cubicBezTo>
                    <a:pt x="3625" y="4128"/>
                    <a:pt x="3631" y="4132"/>
                    <a:pt x="3636" y="4136"/>
                  </a:cubicBezTo>
                  <a:cubicBezTo>
                    <a:pt x="3653" y="4150"/>
                    <a:pt x="3639" y="4144"/>
                    <a:pt x="3661" y="4161"/>
                  </a:cubicBezTo>
                  <a:cubicBezTo>
                    <a:pt x="3663" y="4159"/>
                    <a:pt x="3659" y="4143"/>
                    <a:pt x="3689" y="4164"/>
                  </a:cubicBezTo>
                  <a:cubicBezTo>
                    <a:pt x="3683" y="4157"/>
                    <a:pt x="3678" y="4147"/>
                    <a:pt x="3680" y="4145"/>
                  </a:cubicBezTo>
                  <a:cubicBezTo>
                    <a:pt x="3682" y="4142"/>
                    <a:pt x="3690" y="4146"/>
                    <a:pt x="3709" y="4165"/>
                  </a:cubicBezTo>
                  <a:cubicBezTo>
                    <a:pt x="3710" y="4170"/>
                    <a:pt x="3711" y="4175"/>
                    <a:pt x="3711" y="4177"/>
                  </a:cubicBezTo>
                  <a:cubicBezTo>
                    <a:pt x="3710" y="4180"/>
                    <a:pt x="3708" y="4181"/>
                    <a:pt x="3701" y="4176"/>
                  </a:cubicBezTo>
                  <a:cubicBezTo>
                    <a:pt x="3711" y="4186"/>
                    <a:pt x="3706" y="4187"/>
                    <a:pt x="3703" y="4189"/>
                  </a:cubicBezTo>
                  <a:cubicBezTo>
                    <a:pt x="3699" y="4191"/>
                    <a:pt x="3699" y="4196"/>
                    <a:pt x="3719" y="4211"/>
                  </a:cubicBezTo>
                  <a:cubicBezTo>
                    <a:pt x="3709" y="4204"/>
                    <a:pt x="3698" y="4195"/>
                    <a:pt x="3698" y="4197"/>
                  </a:cubicBezTo>
                  <a:cubicBezTo>
                    <a:pt x="3707" y="4207"/>
                    <a:pt x="3715" y="4217"/>
                    <a:pt x="3734" y="4234"/>
                  </a:cubicBezTo>
                  <a:cubicBezTo>
                    <a:pt x="3711" y="4215"/>
                    <a:pt x="3716" y="4220"/>
                    <a:pt x="3721" y="4226"/>
                  </a:cubicBezTo>
                  <a:cubicBezTo>
                    <a:pt x="3727" y="4232"/>
                    <a:pt x="3734" y="4239"/>
                    <a:pt x="3712" y="4223"/>
                  </a:cubicBezTo>
                  <a:cubicBezTo>
                    <a:pt x="3705" y="4220"/>
                    <a:pt x="3729" y="4237"/>
                    <a:pt x="3731" y="4241"/>
                  </a:cubicBezTo>
                  <a:cubicBezTo>
                    <a:pt x="3724" y="4237"/>
                    <a:pt x="3707" y="4225"/>
                    <a:pt x="3702" y="4225"/>
                  </a:cubicBezTo>
                  <a:cubicBezTo>
                    <a:pt x="3705" y="4228"/>
                    <a:pt x="3707" y="4231"/>
                    <a:pt x="3709" y="4233"/>
                  </a:cubicBezTo>
                  <a:cubicBezTo>
                    <a:pt x="3711" y="4236"/>
                    <a:pt x="3713" y="4239"/>
                    <a:pt x="3714" y="4241"/>
                  </a:cubicBezTo>
                  <a:cubicBezTo>
                    <a:pt x="3717" y="4245"/>
                    <a:pt x="3718" y="4249"/>
                    <a:pt x="3718" y="4251"/>
                  </a:cubicBezTo>
                  <a:cubicBezTo>
                    <a:pt x="3718" y="4256"/>
                    <a:pt x="3715" y="4258"/>
                    <a:pt x="3709" y="4260"/>
                  </a:cubicBezTo>
                  <a:cubicBezTo>
                    <a:pt x="3707" y="4261"/>
                    <a:pt x="3704" y="4262"/>
                    <a:pt x="3701" y="4262"/>
                  </a:cubicBezTo>
                  <a:cubicBezTo>
                    <a:pt x="3698" y="4263"/>
                    <a:pt x="3696" y="4265"/>
                    <a:pt x="3694" y="4266"/>
                  </a:cubicBezTo>
                  <a:cubicBezTo>
                    <a:pt x="3691" y="4267"/>
                    <a:pt x="3690" y="4269"/>
                    <a:pt x="3689" y="4270"/>
                  </a:cubicBezTo>
                  <a:cubicBezTo>
                    <a:pt x="3688" y="4272"/>
                    <a:pt x="3689" y="4275"/>
                    <a:pt x="3690" y="4278"/>
                  </a:cubicBezTo>
                  <a:cubicBezTo>
                    <a:pt x="3695" y="4278"/>
                    <a:pt x="3696" y="4277"/>
                    <a:pt x="3700" y="4277"/>
                  </a:cubicBezTo>
                  <a:cubicBezTo>
                    <a:pt x="3704" y="4277"/>
                    <a:pt x="3710" y="4278"/>
                    <a:pt x="3723" y="4285"/>
                  </a:cubicBezTo>
                  <a:cubicBezTo>
                    <a:pt x="3725" y="4287"/>
                    <a:pt x="3701" y="4276"/>
                    <a:pt x="3722" y="4288"/>
                  </a:cubicBezTo>
                  <a:cubicBezTo>
                    <a:pt x="3729" y="4291"/>
                    <a:pt x="3726" y="4287"/>
                    <a:pt x="3738" y="4293"/>
                  </a:cubicBezTo>
                  <a:cubicBezTo>
                    <a:pt x="3744" y="4298"/>
                    <a:pt x="3737" y="4295"/>
                    <a:pt x="3730" y="4293"/>
                  </a:cubicBezTo>
                  <a:cubicBezTo>
                    <a:pt x="3722" y="4290"/>
                    <a:pt x="3715" y="4288"/>
                    <a:pt x="3721" y="4291"/>
                  </a:cubicBezTo>
                  <a:cubicBezTo>
                    <a:pt x="3726" y="4290"/>
                    <a:pt x="3750" y="4306"/>
                    <a:pt x="3752" y="4307"/>
                  </a:cubicBezTo>
                  <a:cubicBezTo>
                    <a:pt x="3765" y="4312"/>
                    <a:pt x="3744" y="4300"/>
                    <a:pt x="3775" y="4314"/>
                  </a:cubicBezTo>
                  <a:cubicBezTo>
                    <a:pt x="3761" y="4306"/>
                    <a:pt x="3759" y="4306"/>
                    <a:pt x="3745" y="4299"/>
                  </a:cubicBezTo>
                  <a:cubicBezTo>
                    <a:pt x="3748" y="4299"/>
                    <a:pt x="3766" y="4308"/>
                    <a:pt x="3768" y="4309"/>
                  </a:cubicBezTo>
                  <a:cubicBezTo>
                    <a:pt x="3750" y="4297"/>
                    <a:pt x="3741" y="4289"/>
                    <a:pt x="3737" y="4283"/>
                  </a:cubicBezTo>
                  <a:cubicBezTo>
                    <a:pt x="3733" y="4278"/>
                    <a:pt x="3735" y="4276"/>
                    <a:pt x="3737" y="4274"/>
                  </a:cubicBezTo>
                  <a:cubicBezTo>
                    <a:pt x="3738" y="4273"/>
                    <a:pt x="3740" y="4273"/>
                    <a:pt x="3741" y="4272"/>
                  </a:cubicBezTo>
                  <a:cubicBezTo>
                    <a:pt x="3742" y="4271"/>
                    <a:pt x="3744" y="4270"/>
                    <a:pt x="3744" y="4269"/>
                  </a:cubicBezTo>
                  <a:cubicBezTo>
                    <a:pt x="3745" y="4266"/>
                    <a:pt x="3743" y="4262"/>
                    <a:pt x="3735" y="4252"/>
                  </a:cubicBezTo>
                  <a:cubicBezTo>
                    <a:pt x="3770" y="4277"/>
                    <a:pt x="3753" y="4263"/>
                    <a:pt x="3736" y="4250"/>
                  </a:cubicBezTo>
                  <a:cubicBezTo>
                    <a:pt x="3748" y="4256"/>
                    <a:pt x="3762" y="4266"/>
                    <a:pt x="3779" y="4277"/>
                  </a:cubicBezTo>
                  <a:cubicBezTo>
                    <a:pt x="3757" y="4259"/>
                    <a:pt x="3758" y="4257"/>
                    <a:pt x="3762" y="4257"/>
                  </a:cubicBezTo>
                  <a:cubicBezTo>
                    <a:pt x="3766" y="4258"/>
                    <a:pt x="3772" y="4259"/>
                    <a:pt x="3757" y="4245"/>
                  </a:cubicBezTo>
                  <a:cubicBezTo>
                    <a:pt x="3768" y="4252"/>
                    <a:pt x="3773" y="4255"/>
                    <a:pt x="3774" y="4255"/>
                  </a:cubicBezTo>
                  <a:cubicBezTo>
                    <a:pt x="3776" y="4255"/>
                    <a:pt x="3776" y="4253"/>
                    <a:pt x="3773" y="4249"/>
                  </a:cubicBezTo>
                  <a:cubicBezTo>
                    <a:pt x="3770" y="4242"/>
                    <a:pt x="3762" y="4230"/>
                    <a:pt x="3765" y="4230"/>
                  </a:cubicBezTo>
                  <a:cubicBezTo>
                    <a:pt x="3763" y="4229"/>
                    <a:pt x="3760" y="4226"/>
                    <a:pt x="3752" y="4219"/>
                  </a:cubicBezTo>
                  <a:cubicBezTo>
                    <a:pt x="3751" y="4214"/>
                    <a:pt x="3746" y="4207"/>
                    <a:pt x="3762" y="4221"/>
                  </a:cubicBezTo>
                  <a:cubicBezTo>
                    <a:pt x="3776" y="4237"/>
                    <a:pt x="3752" y="4213"/>
                    <a:pt x="3754" y="4217"/>
                  </a:cubicBezTo>
                  <a:cubicBezTo>
                    <a:pt x="3777" y="4237"/>
                    <a:pt x="3781" y="4237"/>
                    <a:pt x="3781" y="4233"/>
                  </a:cubicBezTo>
                  <a:cubicBezTo>
                    <a:pt x="3781" y="4229"/>
                    <a:pt x="3779" y="4223"/>
                    <a:pt x="3787" y="4228"/>
                  </a:cubicBezTo>
                  <a:cubicBezTo>
                    <a:pt x="3780" y="4218"/>
                    <a:pt x="3777" y="4212"/>
                    <a:pt x="3772" y="4205"/>
                  </a:cubicBezTo>
                  <a:cubicBezTo>
                    <a:pt x="3788" y="4222"/>
                    <a:pt x="3786" y="4214"/>
                    <a:pt x="3788" y="4212"/>
                  </a:cubicBezTo>
                  <a:cubicBezTo>
                    <a:pt x="3773" y="4193"/>
                    <a:pt x="3763" y="4179"/>
                    <a:pt x="3770" y="4182"/>
                  </a:cubicBezTo>
                  <a:cubicBezTo>
                    <a:pt x="3751" y="4160"/>
                    <a:pt x="3742" y="4154"/>
                    <a:pt x="3738" y="4155"/>
                  </a:cubicBezTo>
                  <a:cubicBezTo>
                    <a:pt x="3736" y="4155"/>
                    <a:pt x="3736" y="4156"/>
                    <a:pt x="3736" y="4159"/>
                  </a:cubicBezTo>
                  <a:cubicBezTo>
                    <a:pt x="3736" y="4162"/>
                    <a:pt x="3737" y="4165"/>
                    <a:pt x="3738" y="4168"/>
                  </a:cubicBezTo>
                  <a:cubicBezTo>
                    <a:pt x="3719" y="4141"/>
                    <a:pt x="3712" y="4140"/>
                    <a:pt x="3700" y="4121"/>
                  </a:cubicBezTo>
                  <a:cubicBezTo>
                    <a:pt x="3708" y="4130"/>
                    <a:pt x="3713" y="4134"/>
                    <a:pt x="3717" y="4135"/>
                  </a:cubicBezTo>
                  <a:cubicBezTo>
                    <a:pt x="3721" y="4137"/>
                    <a:pt x="3723" y="4136"/>
                    <a:pt x="3724" y="4134"/>
                  </a:cubicBezTo>
                  <a:cubicBezTo>
                    <a:pt x="3726" y="4130"/>
                    <a:pt x="3725" y="4122"/>
                    <a:pt x="3730" y="4126"/>
                  </a:cubicBezTo>
                  <a:cubicBezTo>
                    <a:pt x="3727" y="4124"/>
                    <a:pt x="3726" y="4126"/>
                    <a:pt x="3712" y="4108"/>
                  </a:cubicBezTo>
                  <a:cubicBezTo>
                    <a:pt x="3713" y="4107"/>
                    <a:pt x="3711" y="4101"/>
                    <a:pt x="3710" y="4097"/>
                  </a:cubicBezTo>
                  <a:cubicBezTo>
                    <a:pt x="3710" y="4094"/>
                    <a:pt x="3712" y="4093"/>
                    <a:pt x="3719" y="4101"/>
                  </a:cubicBezTo>
                  <a:cubicBezTo>
                    <a:pt x="3712" y="4099"/>
                    <a:pt x="3735" y="4127"/>
                    <a:pt x="3714" y="4105"/>
                  </a:cubicBezTo>
                  <a:cubicBezTo>
                    <a:pt x="3732" y="4125"/>
                    <a:pt x="3747" y="4142"/>
                    <a:pt x="3756" y="4148"/>
                  </a:cubicBezTo>
                  <a:cubicBezTo>
                    <a:pt x="3740" y="4127"/>
                    <a:pt x="3747" y="4142"/>
                    <a:pt x="3729" y="4115"/>
                  </a:cubicBezTo>
                  <a:cubicBezTo>
                    <a:pt x="3730" y="4115"/>
                    <a:pt x="3726" y="4109"/>
                    <a:pt x="3725" y="4107"/>
                  </a:cubicBezTo>
                  <a:cubicBezTo>
                    <a:pt x="3740" y="4126"/>
                    <a:pt x="3738" y="4108"/>
                    <a:pt x="3755" y="4137"/>
                  </a:cubicBezTo>
                  <a:cubicBezTo>
                    <a:pt x="3754" y="4133"/>
                    <a:pt x="3754" y="4130"/>
                    <a:pt x="3755" y="4128"/>
                  </a:cubicBezTo>
                  <a:cubicBezTo>
                    <a:pt x="3756" y="4126"/>
                    <a:pt x="3758" y="4126"/>
                    <a:pt x="3761" y="4128"/>
                  </a:cubicBezTo>
                  <a:cubicBezTo>
                    <a:pt x="3768" y="4131"/>
                    <a:pt x="3777" y="4140"/>
                    <a:pt x="3791" y="4161"/>
                  </a:cubicBezTo>
                  <a:cubicBezTo>
                    <a:pt x="3791" y="4157"/>
                    <a:pt x="3790" y="4154"/>
                    <a:pt x="3790" y="4151"/>
                  </a:cubicBezTo>
                  <a:cubicBezTo>
                    <a:pt x="3789" y="4148"/>
                    <a:pt x="3789" y="4146"/>
                    <a:pt x="3789" y="4143"/>
                  </a:cubicBezTo>
                  <a:cubicBezTo>
                    <a:pt x="3788" y="4138"/>
                    <a:pt x="3788" y="4132"/>
                    <a:pt x="3788" y="4128"/>
                  </a:cubicBezTo>
                  <a:cubicBezTo>
                    <a:pt x="3788" y="4124"/>
                    <a:pt x="3789" y="4121"/>
                    <a:pt x="3791" y="4119"/>
                  </a:cubicBezTo>
                  <a:lnTo>
                    <a:pt x="3792" y="4119"/>
                  </a:lnTo>
                  <a:lnTo>
                    <a:pt x="3792" y="4118"/>
                  </a:lnTo>
                  <a:lnTo>
                    <a:pt x="3792" y="4118"/>
                  </a:lnTo>
                  <a:cubicBezTo>
                    <a:pt x="3801" y="4114"/>
                    <a:pt x="3714" y="4159"/>
                    <a:pt x="3751" y="4140"/>
                  </a:cubicBezTo>
                  <a:lnTo>
                    <a:pt x="3751" y="4140"/>
                  </a:lnTo>
                  <a:lnTo>
                    <a:pt x="3751" y="4140"/>
                  </a:lnTo>
                  <a:lnTo>
                    <a:pt x="3752" y="4140"/>
                  </a:lnTo>
                  <a:lnTo>
                    <a:pt x="3757" y="4137"/>
                  </a:lnTo>
                  <a:cubicBezTo>
                    <a:pt x="3761" y="4135"/>
                    <a:pt x="3764" y="4134"/>
                    <a:pt x="3768" y="4133"/>
                  </a:cubicBezTo>
                  <a:cubicBezTo>
                    <a:pt x="3775" y="4130"/>
                    <a:pt x="3783" y="4128"/>
                    <a:pt x="3791" y="4126"/>
                  </a:cubicBezTo>
                  <a:cubicBezTo>
                    <a:pt x="3798" y="4137"/>
                    <a:pt x="3804" y="4154"/>
                    <a:pt x="3811" y="4153"/>
                  </a:cubicBezTo>
                  <a:cubicBezTo>
                    <a:pt x="3806" y="4135"/>
                    <a:pt x="3818" y="4126"/>
                    <a:pt x="3819" y="4111"/>
                  </a:cubicBezTo>
                  <a:cubicBezTo>
                    <a:pt x="3834" y="4136"/>
                    <a:pt x="3831" y="4103"/>
                    <a:pt x="3841" y="4118"/>
                  </a:cubicBezTo>
                  <a:cubicBezTo>
                    <a:pt x="3835" y="4123"/>
                    <a:pt x="3844" y="4137"/>
                    <a:pt x="3843" y="4146"/>
                  </a:cubicBezTo>
                  <a:cubicBezTo>
                    <a:pt x="3853" y="4137"/>
                    <a:pt x="3862" y="4137"/>
                    <a:pt x="3870" y="4141"/>
                  </a:cubicBezTo>
                  <a:cubicBezTo>
                    <a:pt x="3862" y="4115"/>
                    <a:pt x="3849" y="4140"/>
                    <a:pt x="3841" y="4108"/>
                  </a:cubicBezTo>
                  <a:cubicBezTo>
                    <a:pt x="3847" y="4105"/>
                    <a:pt x="3849" y="4100"/>
                    <a:pt x="3851" y="4095"/>
                  </a:cubicBezTo>
                  <a:lnTo>
                    <a:pt x="3851" y="4093"/>
                  </a:lnTo>
                  <a:cubicBezTo>
                    <a:pt x="3851" y="4093"/>
                    <a:pt x="3851" y="4092"/>
                    <a:pt x="3850" y="4092"/>
                  </a:cubicBezTo>
                  <a:cubicBezTo>
                    <a:pt x="3850" y="4091"/>
                    <a:pt x="3849" y="4090"/>
                    <a:pt x="3848" y="4090"/>
                  </a:cubicBezTo>
                  <a:cubicBezTo>
                    <a:pt x="3847" y="4088"/>
                    <a:pt x="3846" y="4087"/>
                    <a:pt x="3845" y="4087"/>
                  </a:cubicBezTo>
                  <a:cubicBezTo>
                    <a:pt x="3850" y="4102"/>
                    <a:pt x="3844" y="4098"/>
                    <a:pt x="3838" y="4095"/>
                  </a:cubicBezTo>
                  <a:cubicBezTo>
                    <a:pt x="3832" y="4091"/>
                    <a:pt x="3825" y="4087"/>
                    <a:pt x="3827" y="4103"/>
                  </a:cubicBezTo>
                  <a:cubicBezTo>
                    <a:pt x="3832" y="4114"/>
                    <a:pt x="3835" y="4118"/>
                    <a:pt x="3842" y="4134"/>
                  </a:cubicBezTo>
                  <a:cubicBezTo>
                    <a:pt x="3839" y="4134"/>
                    <a:pt x="3833" y="4125"/>
                    <a:pt x="3830" y="4116"/>
                  </a:cubicBezTo>
                  <a:cubicBezTo>
                    <a:pt x="3827" y="4107"/>
                    <a:pt x="3824" y="4097"/>
                    <a:pt x="3824" y="4094"/>
                  </a:cubicBezTo>
                  <a:cubicBezTo>
                    <a:pt x="3829" y="4106"/>
                    <a:pt x="3829" y="4108"/>
                    <a:pt x="3833" y="4119"/>
                  </a:cubicBezTo>
                  <a:cubicBezTo>
                    <a:pt x="3823" y="4089"/>
                    <a:pt x="3827" y="4089"/>
                    <a:pt x="3833" y="4096"/>
                  </a:cubicBezTo>
                  <a:cubicBezTo>
                    <a:pt x="3839" y="4104"/>
                    <a:pt x="3848" y="4118"/>
                    <a:pt x="3849" y="4119"/>
                  </a:cubicBezTo>
                  <a:cubicBezTo>
                    <a:pt x="3848" y="4117"/>
                    <a:pt x="3843" y="4106"/>
                    <a:pt x="3843" y="4103"/>
                  </a:cubicBezTo>
                  <a:cubicBezTo>
                    <a:pt x="3847" y="4106"/>
                    <a:pt x="3850" y="4106"/>
                    <a:pt x="3853" y="4105"/>
                  </a:cubicBezTo>
                  <a:cubicBezTo>
                    <a:pt x="3856" y="4105"/>
                    <a:pt x="3858" y="4101"/>
                    <a:pt x="3860" y="4100"/>
                  </a:cubicBezTo>
                  <a:cubicBezTo>
                    <a:pt x="3863" y="4098"/>
                    <a:pt x="3865" y="4095"/>
                    <a:pt x="3867" y="4093"/>
                  </a:cubicBezTo>
                  <a:cubicBezTo>
                    <a:pt x="3868" y="4091"/>
                    <a:pt x="3869" y="4090"/>
                    <a:pt x="3870" y="4089"/>
                  </a:cubicBezTo>
                  <a:cubicBezTo>
                    <a:pt x="3872" y="4088"/>
                    <a:pt x="3873" y="4088"/>
                    <a:pt x="3875" y="4088"/>
                  </a:cubicBezTo>
                  <a:cubicBezTo>
                    <a:pt x="3877" y="4097"/>
                    <a:pt x="3877" y="4101"/>
                    <a:pt x="3879" y="4104"/>
                  </a:cubicBezTo>
                  <a:cubicBezTo>
                    <a:pt x="3879" y="4102"/>
                    <a:pt x="3880" y="4094"/>
                    <a:pt x="3881" y="4084"/>
                  </a:cubicBezTo>
                  <a:cubicBezTo>
                    <a:pt x="3882" y="4080"/>
                    <a:pt x="3882" y="4074"/>
                    <a:pt x="3883" y="4070"/>
                  </a:cubicBezTo>
                  <a:cubicBezTo>
                    <a:pt x="3884" y="4065"/>
                    <a:pt x="3885" y="4061"/>
                    <a:pt x="3887" y="4057"/>
                  </a:cubicBezTo>
                  <a:cubicBezTo>
                    <a:pt x="3889" y="4050"/>
                    <a:pt x="3892" y="4047"/>
                    <a:pt x="3895" y="4051"/>
                  </a:cubicBezTo>
                  <a:cubicBezTo>
                    <a:pt x="3898" y="4055"/>
                    <a:pt x="3900" y="4069"/>
                    <a:pt x="3903" y="4094"/>
                  </a:cubicBezTo>
                  <a:cubicBezTo>
                    <a:pt x="3904" y="4096"/>
                    <a:pt x="3904" y="4094"/>
                    <a:pt x="3906" y="4102"/>
                  </a:cubicBezTo>
                  <a:cubicBezTo>
                    <a:pt x="3905" y="4104"/>
                    <a:pt x="3903" y="4101"/>
                    <a:pt x="3905" y="4111"/>
                  </a:cubicBezTo>
                  <a:cubicBezTo>
                    <a:pt x="3909" y="4124"/>
                    <a:pt x="3909" y="4098"/>
                    <a:pt x="3912" y="4092"/>
                  </a:cubicBezTo>
                  <a:cubicBezTo>
                    <a:pt x="3914" y="4103"/>
                    <a:pt x="3916" y="4117"/>
                    <a:pt x="3918" y="4125"/>
                  </a:cubicBezTo>
                  <a:cubicBezTo>
                    <a:pt x="3917" y="4110"/>
                    <a:pt x="3918" y="4104"/>
                    <a:pt x="3919" y="4103"/>
                  </a:cubicBezTo>
                  <a:cubicBezTo>
                    <a:pt x="3920" y="4103"/>
                    <a:pt x="3922" y="4108"/>
                    <a:pt x="3923" y="4114"/>
                  </a:cubicBezTo>
                  <a:cubicBezTo>
                    <a:pt x="3927" y="4127"/>
                    <a:pt x="3930" y="4143"/>
                    <a:pt x="3931" y="4130"/>
                  </a:cubicBezTo>
                  <a:cubicBezTo>
                    <a:pt x="3933" y="4152"/>
                    <a:pt x="3929" y="4137"/>
                    <a:pt x="3932" y="4164"/>
                  </a:cubicBezTo>
                  <a:cubicBezTo>
                    <a:pt x="3932" y="4147"/>
                    <a:pt x="3934" y="4136"/>
                    <a:pt x="3935" y="4131"/>
                  </a:cubicBezTo>
                  <a:cubicBezTo>
                    <a:pt x="3937" y="4126"/>
                    <a:pt x="3940" y="4126"/>
                    <a:pt x="3942" y="4127"/>
                  </a:cubicBezTo>
                  <a:cubicBezTo>
                    <a:pt x="3948" y="4128"/>
                    <a:pt x="3953" y="4138"/>
                    <a:pt x="3958" y="4124"/>
                  </a:cubicBezTo>
                  <a:cubicBezTo>
                    <a:pt x="3957" y="4147"/>
                    <a:pt x="3954" y="4117"/>
                    <a:pt x="3954" y="4150"/>
                  </a:cubicBezTo>
                  <a:cubicBezTo>
                    <a:pt x="3956" y="4144"/>
                    <a:pt x="3958" y="4141"/>
                    <a:pt x="3961" y="4139"/>
                  </a:cubicBezTo>
                  <a:cubicBezTo>
                    <a:pt x="3963" y="4139"/>
                    <a:pt x="3966" y="4139"/>
                    <a:pt x="3968" y="4140"/>
                  </a:cubicBezTo>
                  <a:cubicBezTo>
                    <a:pt x="3974" y="4140"/>
                    <a:pt x="3979" y="4142"/>
                    <a:pt x="3985" y="4130"/>
                  </a:cubicBezTo>
                  <a:cubicBezTo>
                    <a:pt x="3979" y="4156"/>
                    <a:pt x="3986" y="4141"/>
                    <a:pt x="3983" y="4163"/>
                  </a:cubicBezTo>
                  <a:cubicBezTo>
                    <a:pt x="3976" y="4192"/>
                    <a:pt x="3974" y="4194"/>
                    <a:pt x="3971" y="4194"/>
                  </a:cubicBezTo>
                  <a:cubicBezTo>
                    <a:pt x="3969" y="4193"/>
                    <a:pt x="3965" y="4193"/>
                    <a:pt x="3961" y="4217"/>
                  </a:cubicBezTo>
                  <a:cubicBezTo>
                    <a:pt x="3960" y="4229"/>
                    <a:pt x="3958" y="4261"/>
                    <a:pt x="3959" y="4259"/>
                  </a:cubicBezTo>
                  <a:cubicBezTo>
                    <a:pt x="3962" y="4219"/>
                    <a:pt x="3965" y="4211"/>
                    <a:pt x="3967" y="4209"/>
                  </a:cubicBezTo>
                  <a:cubicBezTo>
                    <a:pt x="3969" y="4207"/>
                    <a:pt x="3971" y="4212"/>
                    <a:pt x="3976" y="4198"/>
                  </a:cubicBezTo>
                  <a:cubicBezTo>
                    <a:pt x="3974" y="4211"/>
                    <a:pt x="3976" y="4204"/>
                    <a:pt x="3972" y="4231"/>
                  </a:cubicBezTo>
                  <a:cubicBezTo>
                    <a:pt x="3977" y="4206"/>
                    <a:pt x="3982" y="4198"/>
                    <a:pt x="3985" y="4197"/>
                  </a:cubicBezTo>
                  <a:cubicBezTo>
                    <a:pt x="3987" y="4198"/>
                    <a:pt x="3989" y="4199"/>
                    <a:pt x="3990" y="4204"/>
                  </a:cubicBezTo>
                  <a:cubicBezTo>
                    <a:pt x="3990" y="4208"/>
                    <a:pt x="3991" y="4214"/>
                    <a:pt x="3991" y="4221"/>
                  </a:cubicBezTo>
                  <a:cubicBezTo>
                    <a:pt x="3996" y="4203"/>
                    <a:pt x="3997" y="4204"/>
                    <a:pt x="3998" y="4207"/>
                  </a:cubicBezTo>
                  <a:cubicBezTo>
                    <a:pt x="3999" y="4210"/>
                    <a:pt x="3999" y="4216"/>
                    <a:pt x="4003" y="4205"/>
                  </a:cubicBezTo>
                  <a:cubicBezTo>
                    <a:pt x="3999" y="4217"/>
                    <a:pt x="3990" y="4252"/>
                    <a:pt x="3988" y="4254"/>
                  </a:cubicBezTo>
                  <a:cubicBezTo>
                    <a:pt x="3993" y="4232"/>
                    <a:pt x="3998" y="4218"/>
                    <a:pt x="3996" y="4221"/>
                  </a:cubicBezTo>
                  <a:cubicBezTo>
                    <a:pt x="3988" y="4251"/>
                    <a:pt x="3985" y="4257"/>
                    <a:pt x="3983" y="4257"/>
                  </a:cubicBezTo>
                  <a:cubicBezTo>
                    <a:pt x="3982" y="4257"/>
                    <a:pt x="3981" y="4252"/>
                    <a:pt x="3978" y="4263"/>
                  </a:cubicBezTo>
                  <a:cubicBezTo>
                    <a:pt x="3979" y="4265"/>
                    <a:pt x="3975" y="4277"/>
                    <a:pt x="3972" y="4296"/>
                  </a:cubicBezTo>
                  <a:cubicBezTo>
                    <a:pt x="3978" y="4274"/>
                    <a:pt x="3974" y="4298"/>
                    <a:pt x="3981" y="4271"/>
                  </a:cubicBezTo>
                  <a:cubicBezTo>
                    <a:pt x="3977" y="4295"/>
                    <a:pt x="3973" y="4321"/>
                    <a:pt x="3984" y="4270"/>
                  </a:cubicBezTo>
                  <a:cubicBezTo>
                    <a:pt x="3973" y="4319"/>
                    <a:pt x="3986" y="4280"/>
                    <a:pt x="3976" y="4319"/>
                  </a:cubicBezTo>
                  <a:cubicBezTo>
                    <a:pt x="3975" y="4317"/>
                    <a:pt x="3972" y="4325"/>
                    <a:pt x="3969" y="4333"/>
                  </a:cubicBezTo>
                  <a:cubicBezTo>
                    <a:pt x="3967" y="4338"/>
                    <a:pt x="3966" y="4342"/>
                    <a:pt x="3965" y="4346"/>
                  </a:cubicBezTo>
                  <a:cubicBezTo>
                    <a:pt x="3963" y="4350"/>
                    <a:pt x="3962" y="4353"/>
                    <a:pt x="3962" y="4354"/>
                  </a:cubicBezTo>
                  <a:cubicBezTo>
                    <a:pt x="3961" y="4359"/>
                    <a:pt x="3960" y="4364"/>
                    <a:pt x="3959" y="4368"/>
                  </a:cubicBezTo>
                  <a:cubicBezTo>
                    <a:pt x="3959" y="4370"/>
                    <a:pt x="3959" y="4371"/>
                    <a:pt x="3959" y="4371"/>
                  </a:cubicBezTo>
                  <a:cubicBezTo>
                    <a:pt x="3959" y="4371"/>
                    <a:pt x="3960" y="4368"/>
                    <a:pt x="3960" y="4370"/>
                  </a:cubicBezTo>
                  <a:cubicBezTo>
                    <a:pt x="3958" y="4376"/>
                    <a:pt x="3956" y="4383"/>
                    <a:pt x="3953" y="4394"/>
                  </a:cubicBezTo>
                  <a:cubicBezTo>
                    <a:pt x="3953" y="4395"/>
                    <a:pt x="3954" y="4395"/>
                    <a:pt x="3954" y="4395"/>
                  </a:cubicBezTo>
                  <a:cubicBezTo>
                    <a:pt x="3954" y="4395"/>
                    <a:pt x="3954" y="4395"/>
                    <a:pt x="3954" y="4396"/>
                  </a:cubicBezTo>
                  <a:cubicBezTo>
                    <a:pt x="3954" y="4397"/>
                    <a:pt x="3954" y="4398"/>
                    <a:pt x="3953" y="4399"/>
                  </a:cubicBezTo>
                  <a:cubicBezTo>
                    <a:pt x="3953" y="4401"/>
                    <a:pt x="3952" y="4405"/>
                    <a:pt x="3950" y="4411"/>
                  </a:cubicBezTo>
                  <a:lnTo>
                    <a:pt x="3947" y="4421"/>
                  </a:lnTo>
                  <a:cubicBezTo>
                    <a:pt x="3947" y="4421"/>
                    <a:pt x="3947" y="4421"/>
                    <a:pt x="3947" y="4421"/>
                  </a:cubicBezTo>
                  <a:cubicBezTo>
                    <a:pt x="3947" y="4420"/>
                    <a:pt x="3947" y="4419"/>
                    <a:pt x="3949" y="4415"/>
                  </a:cubicBezTo>
                  <a:cubicBezTo>
                    <a:pt x="3948" y="4416"/>
                    <a:pt x="3948" y="4418"/>
                    <a:pt x="3947" y="4420"/>
                  </a:cubicBezTo>
                  <a:cubicBezTo>
                    <a:pt x="3947" y="4421"/>
                    <a:pt x="3947" y="4421"/>
                    <a:pt x="3947" y="4421"/>
                  </a:cubicBezTo>
                  <a:lnTo>
                    <a:pt x="3947" y="4421"/>
                  </a:lnTo>
                  <a:lnTo>
                    <a:pt x="3947" y="4421"/>
                  </a:lnTo>
                  <a:lnTo>
                    <a:pt x="3947" y="4420"/>
                  </a:ln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7" y="4419"/>
                  </a:lnTo>
                  <a:cubicBezTo>
                    <a:pt x="3948" y="4417"/>
                    <a:pt x="3949" y="4415"/>
                    <a:pt x="3950" y="4412"/>
                  </a:cubicBezTo>
                  <a:cubicBezTo>
                    <a:pt x="3950" y="4412"/>
                    <a:pt x="3951" y="4410"/>
                    <a:pt x="3951" y="4412"/>
                  </a:cubicBezTo>
                  <a:cubicBezTo>
                    <a:pt x="3950" y="4414"/>
                    <a:pt x="3949" y="4416"/>
                    <a:pt x="3948" y="4418"/>
                  </a:cubicBezTo>
                  <a:cubicBezTo>
                    <a:pt x="3948" y="4418"/>
                    <a:pt x="3948" y="4418"/>
                    <a:pt x="3948" y="4417"/>
                  </a:cubicBezTo>
                  <a:cubicBezTo>
                    <a:pt x="3952" y="4409"/>
                    <a:pt x="3950" y="4414"/>
                    <a:pt x="3955" y="4402"/>
                  </a:cubicBezTo>
                  <a:cubicBezTo>
                    <a:pt x="3953" y="4408"/>
                    <a:pt x="3951" y="4412"/>
                    <a:pt x="3949" y="4416"/>
                  </a:cubicBezTo>
                  <a:lnTo>
                    <a:pt x="3949" y="4416"/>
                  </a:ln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6"/>
                    <a:pt x="3949" y="4415"/>
                    <a:pt x="3949" y="4415"/>
                  </a:cubicBezTo>
                  <a:cubicBezTo>
                    <a:pt x="3950" y="4414"/>
                    <a:pt x="3950" y="4413"/>
                    <a:pt x="3950" y="4414"/>
                  </a:cubicBezTo>
                  <a:cubicBezTo>
                    <a:pt x="3950" y="4413"/>
                    <a:pt x="3951" y="4412"/>
                    <a:pt x="3951" y="4411"/>
                  </a:cubicBezTo>
                  <a:cubicBezTo>
                    <a:pt x="3951" y="4411"/>
                    <a:pt x="3952" y="4410"/>
                    <a:pt x="3952" y="4410"/>
                  </a:cubicBezTo>
                  <a:cubicBezTo>
                    <a:pt x="3981" y="4360"/>
                    <a:pt x="3984" y="4355"/>
                    <a:pt x="4005" y="4317"/>
                  </a:cubicBezTo>
                  <a:cubicBezTo>
                    <a:pt x="3994" y="4333"/>
                    <a:pt x="3989" y="4343"/>
                    <a:pt x="4014" y="4295"/>
                  </a:cubicBezTo>
                  <a:cubicBezTo>
                    <a:pt x="4003" y="4315"/>
                    <a:pt x="4001" y="4313"/>
                    <a:pt x="4010" y="4294"/>
                  </a:cubicBezTo>
                  <a:cubicBezTo>
                    <a:pt x="3997" y="4319"/>
                    <a:pt x="3998" y="4315"/>
                    <a:pt x="4001" y="4305"/>
                  </a:cubicBezTo>
                  <a:cubicBezTo>
                    <a:pt x="4004" y="4295"/>
                    <a:pt x="4008" y="4282"/>
                    <a:pt x="4004" y="4286"/>
                  </a:cubicBezTo>
                  <a:cubicBezTo>
                    <a:pt x="4020" y="4248"/>
                    <a:pt x="4006" y="4277"/>
                    <a:pt x="4018" y="4247"/>
                  </a:cubicBezTo>
                  <a:cubicBezTo>
                    <a:pt x="4021" y="4244"/>
                    <a:pt x="4025" y="4237"/>
                    <a:pt x="4030" y="4232"/>
                  </a:cubicBezTo>
                  <a:cubicBezTo>
                    <a:pt x="4018" y="4256"/>
                    <a:pt x="4016" y="4262"/>
                    <a:pt x="4010" y="4278"/>
                  </a:cubicBezTo>
                  <a:cubicBezTo>
                    <a:pt x="4015" y="4267"/>
                    <a:pt x="4018" y="4263"/>
                    <a:pt x="4018" y="4263"/>
                  </a:cubicBezTo>
                  <a:cubicBezTo>
                    <a:pt x="4019" y="4264"/>
                    <a:pt x="4017" y="4270"/>
                    <a:pt x="4013" y="4279"/>
                  </a:cubicBezTo>
                  <a:cubicBezTo>
                    <a:pt x="4029" y="4247"/>
                    <a:pt x="4018" y="4264"/>
                    <a:pt x="4025" y="4247"/>
                  </a:cubicBezTo>
                  <a:cubicBezTo>
                    <a:pt x="4032" y="4236"/>
                    <a:pt x="4037" y="4232"/>
                    <a:pt x="4046" y="4218"/>
                  </a:cubicBezTo>
                  <a:cubicBezTo>
                    <a:pt x="4026" y="4261"/>
                    <a:pt x="4030" y="4258"/>
                    <a:pt x="4041" y="4242"/>
                  </a:cubicBezTo>
                  <a:cubicBezTo>
                    <a:pt x="4033" y="4260"/>
                    <a:pt x="4031" y="4263"/>
                    <a:pt x="4021" y="4280"/>
                  </a:cubicBezTo>
                  <a:cubicBezTo>
                    <a:pt x="4032" y="4264"/>
                    <a:pt x="4037" y="4259"/>
                    <a:pt x="4038" y="4261"/>
                  </a:cubicBezTo>
                  <a:cubicBezTo>
                    <a:pt x="4039" y="4264"/>
                    <a:pt x="4035" y="4274"/>
                    <a:pt x="4027" y="4289"/>
                  </a:cubicBezTo>
                  <a:cubicBezTo>
                    <a:pt x="4044" y="4263"/>
                    <a:pt x="4043" y="4267"/>
                    <a:pt x="4038" y="4275"/>
                  </a:cubicBezTo>
                  <a:cubicBezTo>
                    <a:pt x="4034" y="4285"/>
                    <a:pt x="4026" y="4298"/>
                    <a:pt x="4032" y="4290"/>
                  </a:cubicBezTo>
                  <a:cubicBezTo>
                    <a:pt x="4034" y="4286"/>
                    <a:pt x="4038" y="4279"/>
                    <a:pt x="4045" y="4268"/>
                  </a:cubicBezTo>
                  <a:cubicBezTo>
                    <a:pt x="4043" y="4274"/>
                    <a:pt x="4054" y="4257"/>
                    <a:pt x="4052" y="4262"/>
                  </a:cubicBezTo>
                  <a:cubicBezTo>
                    <a:pt x="4033" y="4290"/>
                    <a:pt x="4036" y="4288"/>
                    <a:pt x="4030" y="4297"/>
                  </a:cubicBezTo>
                  <a:cubicBezTo>
                    <a:pt x="4040" y="4285"/>
                    <a:pt x="4045" y="4274"/>
                    <a:pt x="4050" y="4270"/>
                  </a:cubicBezTo>
                  <a:cubicBezTo>
                    <a:pt x="4049" y="4273"/>
                    <a:pt x="4048" y="4278"/>
                    <a:pt x="4049" y="4278"/>
                  </a:cubicBezTo>
                  <a:cubicBezTo>
                    <a:pt x="4050" y="4278"/>
                    <a:pt x="4053" y="4275"/>
                    <a:pt x="4062" y="4265"/>
                  </a:cubicBezTo>
                  <a:cubicBezTo>
                    <a:pt x="4046" y="4288"/>
                    <a:pt x="4030" y="4307"/>
                    <a:pt x="4033" y="4306"/>
                  </a:cubicBezTo>
                  <a:cubicBezTo>
                    <a:pt x="4042" y="4294"/>
                    <a:pt x="4050" y="4285"/>
                    <a:pt x="4055" y="4279"/>
                  </a:cubicBezTo>
                  <a:cubicBezTo>
                    <a:pt x="4061" y="4270"/>
                    <a:pt x="4037" y="4299"/>
                    <a:pt x="4053" y="4279"/>
                  </a:cubicBezTo>
                  <a:cubicBezTo>
                    <a:pt x="4059" y="4272"/>
                    <a:pt x="4054" y="4281"/>
                    <a:pt x="4052" y="4285"/>
                  </a:cubicBezTo>
                  <a:cubicBezTo>
                    <a:pt x="4049" y="4289"/>
                    <a:pt x="4050" y="4289"/>
                    <a:pt x="4069" y="4268"/>
                  </a:cubicBezTo>
                  <a:cubicBezTo>
                    <a:pt x="4065" y="4274"/>
                    <a:pt x="4066" y="4274"/>
                    <a:pt x="4048" y="4294"/>
                  </a:cubicBezTo>
                  <a:cubicBezTo>
                    <a:pt x="4050" y="4292"/>
                    <a:pt x="4069" y="4269"/>
                    <a:pt x="4063" y="4274"/>
                  </a:cubicBezTo>
                  <a:cubicBezTo>
                    <a:pt x="4038" y="4305"/>
                    <a:pt x="4036" y="4305"/>
                    <a:pt x="4034" y="4306"/>
                  </a:cubicBezTo>
                  <a:cubicBezTo>
                    <a:pt x="4034" y="4310"/>
                    <a:pt x="3975" y="4380"/>
                    <a:pt x="4016" y="4333"/>
                  </a:cubicBezTo>
                  <a:cubicBezTo>
                    <a:pt x="4014" y="4335"/>
                    <a:pt x="4013" y="4337"/>
                    <a:pt x="4011" y="4339"/>
                  </a:cubicBezTo>
                  <a:cubicBezTo>
                    <a:pt x="4009" y="4342"/>
                    <a:pt x="4007" y="4344"/>
                    <a:pt x="4005" y="4347"/>
                  </a:cubicBezTo>
                  <a:cubicBezTo>
                    <a:pt x="4001" y="4352"/>
                    <a:pt x="3997" y="4357"/>
                    <a:pt x="3992" y="4363"/>
                  </a:cubicBezTo>
                  <a:cubicBezTo>
                    <a:pt x="3987" y="4368"/>
                    <a:pt x="3982" y="4374"/>
                    <a:pt x="3978" y="4379"/>
                  </a:cubicBezTo>
                  <a:cubicBezTo>
                    <a:pt x="3975" y="4382"/>
                    <a:pt x="3973" y="4384"/>
                    <a:pt x="3970" y="4387"/>
                  </a:cubicBezTo>
                  <a:cubicBezTo>
                    <a:pt x="3968" y="4390"/>
                    <a:pt x="3965" y="4392"/>
                    <a:pt x="3962" y="4395"/>
                  </a:cubicBezTo>
                  <a:cubicBezTo>
                    <a:pt x="3962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6"/>
                  </a:lnTo>
                  <a:lnTo>
                    <a:pt x="3962" y="4396"/>
                  </a:ln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lnTo>
                    <a:pt x="3962" y="4396"/>
                  </a:lnTo>
                  <a:cubicBezTo>
                    <a:pt x="3962" y="4396"/>
                    <a:pt x="3962" y="4395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3" y="4395"/>
                    <a:pt x="3962" y="4395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7"/>
                  </a:lnTo>
                  <a:cubicBezTo>
                    <a:pt x="3961" y="4397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59" y="4399"/>
                    <a:pt x="3959" y="4400"/>
                    <a:pt x="3958" y="4401"/>
                  </a:cubicBezTo>
                  <a:cubicBezTo>
                    <a:pt x="3957" y="4402"/>
                    <a:pt x="3957" y="4403"/>
                    <a:pt x="3956" y="4403"/>
                  </a:cubicBezTo>
                  <a:cubicBezTo>
                    <a:pt x="3956" y="4403"/>
                    <a:pt x="3957" y="4402"/>
                    <a:pt x="3957" y="4402"/>
                  </a:cubicBezTo>
                  <a:cubicBezTo>
                    <a:pt x="3957" y="4403"/>
                    <a:pt x="3957" y="4403"/>
                    <a:pt x="3956" y="4403"/>
                  </a:cubicBezTo>
                  <a:cubicBezTo>
                    <a:pt x="3956" y="4403"/>
                    <a:pt x="3955" y="4405"/>
                    <a:pt x="3955" y="4405"/>
                  </a:cubicBezTo>
                  <a:cubicBezTo>
                    <a:pt x="3954" y="4406"/>
                    <a:pt x="3954" y="4406"/>
                    <a:pt x="3954" y="4406"/>
                  </a:cubicBezTo>
                  <a:cubicBezTo>
                    <a:pt x="3954" y="4407"/>
                    <a:pt x="3954" y="4406"/>
                    <a:pt x="3953" y="4408"/>
                  </a:cubicBezTo>
                  <a:cubicBezTo>
                    <a:pt x="3953" y="4408"/>
                    <a:pt x="3954" y="4407"/>
                    <a:pt x="3954" y="4407"/>
                  </a:cubicBezTo>
                  <a:cubicBezTo>
                    <a:pt x="3953" y="4408"/>
                    <a:pt x="3953" y="4409"/>
                    <a:pt x="3952" y="4410"/>
                  </a:cubicBezTo>
                  <a:cubicBezTo>
                    <a:pt x="3951" y="4411"/>
                    <a:pt x="3951" y="4412"/>
                    <a:pt x="3951" y="4412"/>
                  </a:cubicBezTo>
                  <a:cubicBezTo>
                    <a:pt x="3950" y="4413"/>
                    <a:pt x="3950" y="4414"/>
                    <a:pt x="3949" y="4414"/>
                  </a:cubicBezTo>
                  <a:lnTo>
                    <a:pt x="3949" y="4416"/>
                  </a:lnTo>
                  <a:cubicBezTo>
                    <a:pt x="3948" y="4418"/>
                    <a:pt x="3947" y="4419"/>
                    <a:pt x="3947" y="4419"/>
                  </a:cubicBezTo>
                  <a:cubicBezTo>
                    <a:pt x="3947" y="4419"/>
                    <a:pt x="3947" y="4419"/>
                    <a:pt x="3947" y="4420"/>
                  </a:cubicBezTo>
                  <a:cubicBezTo>
                    <a:pt x="3947" y="4419"/>
                    <a:pt x="3947" y="4419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1"/>
                    <a:pt x="3947" y="4420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8" y="4418"/>
                  </a:lnTo>
                  <a:cubicBezTo>
                    <a:pt x="3948" y="4417"/>
                    <a:pt x="3949" y="4416"/>
                    <a:pt x="3949" y="4415"/>
                  </a:cubicBez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5"/>
                    <a:pt x="3950" y="4413"/>
                    <a:pt x="3951" y="4412"/>
                  </a:cubicBezTo>
                  <a:cubicBezTo>
                    <a:pt x="3951" y="4411"/>
                    <a:pt x="3952" y="4409"/>
                    <a:pt x="3953" y="4407"/>
                  </a:cubicBezTo>
                  <a:cubicBezTo>
                    <a:pt x="3953" y="4407"/>
                    <a:pt x="3953" y="4408"/>
                    <a:pt x="3953" y="4408"/>
                  </a:cubicBezTo>
                  <a:cubicBezTo>
                    <a:pt x="3954" y="4406"/>
                    <a:pt x="3955" y="4405"/>
                    <a:pt x="3956" y="4403"/>
                  </a:cubicBezTo>
                  <a:cubicBezTo>
                    <a:pt x="3956" y="4404"/>
                    <a:pt x="3956" y="4404"/>
                    <a:pt x="3956" y="4404"/>
                  </a:cubicBezTo>
                  <a:cubicBezTo>
                    <a:pt x="3956" y="4403"/>
                    <a:pt x="3957" y="4402"/>
                    <a:pt x="3957" y="4401"/>
                  </a:cubicBezTo>
                  <a:cubicBezTo>
                    <a:pt x="3957" y="4401"/>
                    <a:pt x="3958" y="4401"/>
                    <a:pt x="3958" y="4401"/>
                  </a:cubicBezTo>
                  <a:cubicBezTo>
                    <a:pt x="3958" y="4401"/>
                    <a:pt x="3958" y="4401"/>
                    <a:pt x="3958" y="4401"/>
                  </a:cubicBezTo>
                  <a:cubicBezTo>
                    <a:pt x="3958" y="4400"/>
                    <a:pt x="3958" y="4401"/>
                    <a:pt x="3958" y="4400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1" y="4397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2" y="4396"/>
                  </a:cubicBezTo>
                  <a:cubicBezTo>
                    <a:pt x="3961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1" y="4396"/>
                    <a:pt x="3961" y="4397"/>
                    <a:pt x="3961" y="4397"/>
                  </a:cubicBezTo>
                  <a:cubicBezTo>
                    <a:pt x="3961" y="4397"/>
                    <a:pt x="3961" y="4396"/>
                    <a:pt x="3961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7"/>
                    <a:pt x="3960" y="4397"/>
                    <a:pt x="3960" y="4397"/>
                  </a:cubicBezTo>
                  <a:cubicBezTo>
                    <a:pt x="3960" y="4397"/>
                    <a:pt x="3960" y="4397"/>
                    <a:pt x="3960" y="4398"/>
                  </a:cubicBezTo>
                  <a:cubicBezTo>
                    <a:pt x="3960" y="4398"/>
                    <a:pt x="3959" y="4400"/>
                    <a:pt x="3958" y="4400"/>
                  </a:cubicBezTo>
                  <a:cubicBezTo>
                    <a:pt x="3958" y="4401"/>
                    <a:pt x="3958" y="4401"/>
                    <a:pt x="3957" y="4402"/>
                  </a:cubicBezTo>
                  <a:cubicBezTo>
                    <a:pt x="3958" y="4401"/>
                    <a:pt x="3958" y="4400"/>
                    <a:pt x="3958" y="4400"/>
                  </a:cubicBezTo>
                  <a:cubicBezTo>
                    <a:pt x="3958" y="4400"/>
                    <a:pt x="3958" y="4401"/>
                    <a:pt x="3958" y="4401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0" y="4397"/>
                    <a:pt x="3961" y="4397"/>
                    <a:pt x="3961" y="4397"/>
                  </a:cubicBezTo>
                  <a:cubicBezTo>
                    <a:pt x="3961" y="4397"/>
                    <a:pt x="3961" y="4397"/>
                    <a:pt x="3961" y="4397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8"/>
                    <a:pt x="3960" y="4397"/>
                    <a:pt x="3960" y="4397"/>
                  </a:cubicBezTo>
                  <a:cubicBezTo>
                    <a:pt x="3960" y="4398"/>
                    <a:pt x="3959" y="4398"/>
                    <a:pt x="3959" y="4398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9" y="4399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7" y="4400"/>
                  </a:cubicBezTo>
                  <a:lnTo>
                    <a:pt x="3956" y="4401"/>
                  </a:lnTo>
                  <a:cubicBezTo>
                    <a:pt x="3954" y="4402"/>
                    <a:pt x="3953" y="4403"/>
                    <a:pt x="3951" y="4405"/>
                  </a:cubicBezTo>
                  <a:cubicBezTo>
                    <a:pt x="3951" y="4404"/>
                    <a:pt x="3951" y="4404"/>
                    <a:pt x="3952" y="4404"/>
                  </a:cubicBezTo>
                  <a:cubicBezTo>
                    <a:pt x="3950" y="4405"/>
                    <a:pt x="3949" y="4406"/>
                    <a:pt x="3948" y="4407"/>
                  </a:cubicBezTo>
                  <a:cubicBezTo>
                    <a:pt x="3950" y="4406"/>
                    <a:pt x="3951" y="4405"/>
                    <a:pt x="3952" y="4404"/>
                  </a:cubicBezTo>
                  <a:cubicBezTo>
                    <a:pt x="3949" y="4406"/>
                    <a:pt x="3946" y="4408"/>
                    <a:pt x="3945" y="4409"/>
                  </a:cubicBezTo>
                  <a:cubicBezTo>
                    <a:pt x="3946" y="4408"/>
                    <a:pt x="3947" y="4408"/>
                    <a:pt x="3948" y="4407"/>
                  </a:cubicBezTo>
                  <a:cubicBezTo>
                    <a:pt x="3946" y="4408"/>
                    <a:pt x="3945" y="4409"/>
                    <a:pt x="3944" y="4410"/>
                  </a:cubicBezTo>
                  <a:cubicBezTo>
                    <a:pt x="3944" y="4410"/>
                    <a:pt x="3944" y="4410"/>
                    <a:pt x="3943" y="4410"/>
                  </a:cubicBezTo>
                  <a:cubicBezTo>
                    <a:pt x="3943" y="4410"/>
                    <a:pt x="3943" y="4410"/>
                    <a:pt x="3943" y="4410"/>
                  </a:cubicBezTo>
                  <a:cubicBezTo>
                    <a:pt x="3942" y="4411"/>
                    <a:pt x="3941" y="4412"/>
                    <a:pt x="3941" y="4412"/>
                  </a:cubicBezTo>
                  <a:cubicBezTo>
                    <a:pt x="3941" y="4412"/>
                    <a:pt x="3942" y="4411"/>
                    <a:pt x="3942" y="4411"/>
                  </a:cubicBezTo>
                  <a:cubicBezTo>
                    <a:pt x="3939" y="4413"/>
                    <a:pt x="3941" y="4412"/>
                    <a:pt x="3940" y="4412"/>
                  </a:cubicBezTo>
                  <a:cubicBezTo>
                    <a:pt x="3936" y="4415"/>
                    <a:pt x="3936" y="4415"/>
                    <a:pt x="3933" y="4417"/>
                  </a:cubicBezTo>
                  <a:cubicBezTo>
                    <a:pt x="3934" y="4416"/>
                    <a:pt x="3937" y="4415"/>
                    <a:pt x="3938" y="4414"/>
                  </a:cubicBezTo>
                  <a:cubicBezTo>
                    <a:pt x="3934" y="4417"/>
                    <a:pt x="3934" y="4417"/>
                    <a:pt x="3931" y="4419"/>
                  </a:cubicBezTo>
                  <a:cubicBezTo>
                    <a:pt x="3931" y="4419"/>
                    <a:pt x="3932" y="4418"/>
                    <a:pt x="3930" y="4419"/>
                  </a:cubicBezTo>
                  <a:cubicBezTo>
                    <a:pt x="3928" y="4420"/>
                    <a:pt x="3927" y="4421"/>
                    <a:pt x="3925" y="4422"/>
                  </a:cubicBezTo>
                  <a:cubicBezTo>
                    <a:pt x="3923" y="4423"/>
                    <a:pt x="3921" y="4425"/>
                    <a:pt x="3918" y="4426"/>
                  </a:cubicBezTo>
                  <a:cubicBezTo>
                    <a:pt x="3916" y="4427"/>
                    <a:pt x="3914" y="4428"/>
                    <a:pt x="3912" y="4430"/>
                  </a:cubicBezTo>
                  <a:lnTo>
                    <a:pt x="3910" y="4430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cubicBezTo>
                    <a:pt x="3856" y="4333"/>
                    <a:pt x="3895" y="4404"/>
                    <a:pt x="3883" y="4382"/>
                  </a:cubicBezTo>
                  <a:lnTo>
                    <a:pt x="3883" y="4382"/>
                  </a:lnTo>
                  <a:lnTo>
                    <a:pt x="3884" y="4383"/>
                  </a:lnTo>
                  <a:lnTo>
                    <a:pt x="3885" y="4385"/>
                  </a:lnTo>
                  <a:cubicBezTo>
                    <a:pt x="3889" y="4390"/>
                    <a:pt x="3893" y="4394"/>
                    <a:pt x="3896" y="4398"/>
                  </a:cubicBezTo>
                  <a:cubicBezTo>
                    <a:pt x="3893" y="4395"/>
                    <a:pt x="3891" y="4392"/>
                    <a:pt x="3889" y="4389"/>
                  </a:cubicBezTo>
                  <a:cubicBezTo>
                    <a:pt x="3887" y="4388"/>
                    <a:pt x="3886" y="4387"/>
                    <a:pt x="3885" y="4385"/>
                  </a:cubicBezTo>
                  <a:cubicBezTo>
                    <a:pt x="3885" y="4385"/>
                    <a:pt x="3884" y="4384"/>
                    <a:pt x="3884" y="4383"/>
                  </a:cubicBez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95" y="4404"/>
                    <a:pt x="3856" y="4333"/>
                    <a:pt x="3909" y="4431"/>
                  </a:cubicBez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83" y="4383"/>
                    <a:pt x="3884" y="4383"/>
                    <a:pt x="3884" y="4383"/>
                  </a:cubicBezTo>
                  <a:cubicBezTo>
                    <a:pt x="3885" y="4384"/>
                    <a:pt x="3886" y="4386"/>
                    <a:pt x="3887" y="4387"/>
                  </a:cubicBezTo>
                  <a:cubicBezTo>
                    <a:pt x="3889" y="4389"/>
                    <a:pt x="3891" y="4392"/>
                    <a:pt x="3892" y="4394"/>
                  </a:cubicBezTo>
                  <a:cubicBezTo>
                    <a:pt x="3895" y="4397"/>
                    <a:pt x="3899" y="4403"/>
                    <a:pt x="3903" y="4407"/>
                  </a:cubicBezTo>
                  <a:cubicBezTo>
                    <a:pt x="3912" y="4419"/>
                    <a:pt x="3922" y="4431"/>
                    <a:pt x="3933" y="4444"/>
                  </a:cubicBezTo>
                  <a:cubicBezTo>
                    <a:pt x="3938" y="4451"/>
                    <a:pt x="3943" y="4458"/>
                    <a:pt x="3949" y="4465"/>
                  </a:cubicBezTo>
                  <a:cubicBezTo>
                    <a:pt x="3950" y="4467"/>
                    <a:pt x="3952" y="4468"/>
                    <a:pt x="3953" y="4470"/>
                  </a:cubicBezTo>
                  <a:lnTo>
                    <a:pt x="3952" y="4467"/>
                  </a:lnTo>
                  <a:cubicBezTo>
                    <a:pt x="3952" y="4465"/>
                    <a:pt x="3951" y="4462"/>
                    <a:pt x="3951" y="4460"/>
                  </a:cubicBezTo>
                  <a:cubicBezTo>
                    <a:pt x="3950" y="4457"/>
                    <a:pt x="3949" y="4453"/>
                    <a:pt x="3948" y="4446"/>
                  </a:cubicBezTo>
                  <a:cubicBezTo>
                    <a:pt x="3948" y="4449"/>
                    <a:pt x="3949" y="4450"/>
                    <a:pt x="3949" y="4452"/>
                  </a:cubicBezTo>
                  <a:cubicBezTo>
                    <a:pt x="3948" y="4446"/>
                    <a:pt x="3947" y="4441"/>
                    <a:pt x="3946" y="4435"/>
                  </a:cubicBezTo>
                  <a:cubicBezTo>
                    <a:pt x="3946" y="4432"/>
                    <a:pt x="3945" y="4429"/>
                    <a:pt x="3945" y="4426"/>
                  </a:cubicBezTo>
                  <a:cubicBezTo>
                    <a:pt x="3945" y="4424"/>
                    <a:pt x="3945" y="4422"/>
                    <a:pt x="3944" y="4420"/>
                  </a:cubicBezTo>
                  <a:cubicBezTo>
                    <a:pt x="3944" y="4419"/>
                    <a:pt x="3944" y="4418"/>
                    <a:pt x="3944" y="4417"/>
                  </a:cubicBezTo>
                  <a:lnTo>
                    <a:pt x="3944" y="4415"/>
                  </a:lnTo>
                  <a:cubicBezTo>
                    <a:pt x="3944" y="4415"/>
                    <a:pt x="3944" y="4414"/>
                    <a:pt x="3944" y="4414"/>
                  </a:cubicBezTo>
                  <a:cubicBezTo>
                    <a:pt x="3944" y="4414"/>
                    <a:pt x="3948" y="4412"/>
                    <a:pt x="3951" y="4411"/>
                  </a:cubicBezTo>
                  <a:cubicBezTo>
                    <a:pt x="3951" y="4411"/>
                    <a:pt x="3951" y="4411"/>
                    <a:pt x="3951" y="4411"/>
                  </a:cubicBezTo>
                  <a:cubicBezTo>
                    <a:pt x="3953" y="4410"/>
                    <a:pt x="3955" y="4410"/>
                    <a:pt x="3957" y="4409"/>
                  </a:cubicBezTo>
                  <a:cubicBezTo>
                    <a:pt x="3959" y="4408"/>
                    <a:pt x="3960" y="4408"/>
                    <a:pt x="3963" y="4407"/>
                  </a:cubicBezTo>
                  <a:cubicBezTo>
                    <a:pt x="3962" y="4407"/>
                    <a:pt x="3964" y="4407"/>
                    <a:pt x="3963" y="4407"/>
                  </a:cubicBezTo>
                  <a:cubicBezTo>
                    <a:pt x="3963" y="4407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8" y="4406"/>
                    <a:pt x="3967" y="4406"/>
                    <a:pt x="3967" y="4406"/>
                  </a:cubicBezTo>
                  <a:lnTo>
                    <a:pt x="3968" y="4406"/>
                  </a:lnTo>
                  <a:lnTo>
                    <a:pt x="3967" y="4406"/>
                  </a:lnTo>
                  <a:lnTo>
                    <a:pt x="3967" y="4406"/>
                  </a:lnTo>
                  <a:cubicBezTo>
                    <a:pt x="3966" y="4406"/>
                    <a:pt x="3967" y="4406"/>
                    <a:pt x="3966" y="4406"/>
                  </a:cubicBezTo>
                  <a:cubicBezTo>
                    <a:pt x="3966" y="4406"/>
                    <a:pt x="3965" y="4406"/>
                    <a:pt x="3964" y="4406"/>
                  </a:cubicBezTo>
                  <a:cubicBezTo>
                    <a:pt x="3964" y="4406"/>
                    <a:pt x="3963" y="4406"/>
                    <a:pt x="3963" y="4406"/>
                  </a:cubicBezTo>
                  <a:cubicBezTo>
                    <a:pt x="3963" y="4406"/>
                    <a:pt x="3963" y="4406"/>
                    <a:pt x="3962" y="4406"/>
                  </a:cubicBezTo>
                  <a:cubicBezTo>
                    <a:pt x="3962" y="4406"/>
                    <a:pt x="3961" y="4407"/>
                    <a:pt x="3959" y="4407"/>
                  </a:cubicBezTo>
                  <a:cubicBezTo>
                    <a:pt x="3958" y="4407"/>
                    <a:pt x="3957" y="4407"/>
                    <a:pt x="3956" y="4407"/>
                  </a:cubicBezTo>
                  <a:cubicBezTo>
                    <a:pt x="3956" y="4407"/>
                    <a:pt x="3955" y="4407"/>
                    <a:pt x="3954" y="4407"/>
                  </a:cubicBezTo>
                  <a:cubicBezTo>
                    <a:pt x="3954" y="4407"/>
                    <a:pt x="3954" y="4407"/>
                    <a:pt x="3954" y="4407"/>
                  </a:cubicBezTo>
                  <a:cubicBezTo>
                    <a:pt x="3953" y="4407"/>
                    <a:pt x="3952" y="4407"/>
                    <a:pt x="3951" y="4407"/>
                  </a:cubicBezTo>
                  <a:cubicBezTo>
                    <a:pt x="3950" y="4407"/>
                    <a:pt x="3949" y="4407"/>
                    <a:pt x="3948" y="4406"/>
                  </a:cubicBezTo>
                  <a:cubicBezTo>
                    <a:pt x="3948" y="4406"/>
                    <a:pt x="3948" y="4406"/>
                    <a:pt x="3947" y="4406"/>
                  </a:cubicBezTo>
                  <a:cubicBezTo>
                    <a:pt x="3947" y="4406"/>
                    <a:pt x="3948" y="4406"/>
                    <a:pt x="3947" y="4406"/>
                  </a:cubicBezTo>
                  <a:cubicBezTo>
                    <a:pt x="3946" y="4406"/>
                    <a:pt x="3946" y="4406"/>
                    <a:pt x="3944" y="4406"/>
                  </a:cubicBezTo>
                  <a:cubicBezTo>
                    <a:pt x="3945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3" y="4406"/>
                  </a:cubicBezTo>
                  <a:cubicBezTo>
                    <a:pt x="3944" y="4406"/>
                    <a:pt x="3943" y="4406"/>
                    <a:pt x="3943" y="4406"/>
                  </a:cubicBezTo>
                  <a:cubicBezTo>
                    <a:pt x="3943" y="4406"/>
                    <a:pt x="3944" y="4406"/>
                    <a:pt x="3943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2" y="4406"/>
                    <a:pt x="3941" y="4406"/>
                  </a:cubicBezTo>
                  <a:lnTo>
                    <a:pt x="3940" y="4405"/>
                  </a:lnTo>
                  <a:cubicBezTo>
                    <a:pt x="3940" y="4405"/>
                    <a:pt x="3940" y="4405"/>
                    <a:pt x="3940" y="4405"/>
                  </a:cubicBezTo>
                  <a:cubicBezTo>
                    <a:pt x="3940" y="4405"/>
                    <a:pt x="3939" y="4405"/>
                    <a:pt x="3939" y="4405"/>
                  </a:cubicBezTo>
                  <a:cubicBezTo>
                    <a:pt x="3939" y="4405"/>
                    <a:pt x="3940" y="4405"/>
                    <a:pt x="3940" y="4405"/>
                  </a:cubicBezTo>
                  <a:cubicBezTo>
                    <a:pt x="3941" y="4406"/>
                    <a:pt x="3942" y="4406"/>
                    <a:pt x="3943" y="4406"/>
                  </a:cubicBezTo>
                  <a:cubicBezTo>
                    <a:pt x="3943" y="4406"/>
                    <a:pt x="3942" y="4406"/>
                    <a:pt x="3941" y="4406"/>
                  </a:cubicBezTo>
                  <a:cubicBezTo>
                    <a:pt x="3940" y="4405"/>
                    <a:pt x="3940" y="4405"/>
                    <a:pt x="3939" y="4405"/>
                  </a:cubicBezTo>
                  <a:cubicBezTo>
                    <a:pt x="3939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8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lnTo>
                    <a:pt x="3937" y="4405"/>
                  </a:lnTo>
                  <a:lnTo>
                    <a:pt x="3937" y="4405"/>
                  </a:lnTo>
                  <a:lnTo>
                    <a:pt x="3938" y="4405"/>
                  </a:lnTo>
                  <a:lnTo>
                    <a:pt x="3938" y="4405"/>
                  </a:lnTo>
                  <a:cubicBezTo>
                    <a:pt x="3939" y="4405"/>
                    <a:pt x="3939" y="4406"/>
                    <a:pt x="3940" y="4406"/>
                  </a:cubicBezTo>
                  <a:cubicBezTo>
                    <a:pt x="3940" y="4406"/>
                    <a:pt x="3941" y="4406"/>
                    <a:pt x="3940" y="4406"/>
                  </a:cubicBezTo>
                  <a:cubicBezTo>
                    <a:pt x="3940" y="4406"/>
                    <a:pt x="3940" y="4406"/>
                    <a:pt x="3941" y="4406"/>
                  </a:cubicBezTo>
                  <a:lnTo>
                    <a:pt x="3940" y="4406"/>
                  </a:lnTo>
                  <a:cubicBezTo>
                    <a:pt x="3953" y="4411"/>
                    <a:pt x="3964" y="4416"/>
                    <a:pt x="3974" y="4420"/>
                  </a:cubicBezTo>
                  <a:cubicBezTo>
                    <a:pt x="3998" y="4430"/>
                    <a:pt x="4019" y="4440"/>
                    <a:pt x="4041" y="4450"/>
                  </a:cubicBezTo>
                  <a:cubicBezTo>
                    <a:pt x="4054" y="4455"/>
                    <a:pt x="4045" y="4451"/>
                    <a:pt x="4056" y="4455"/>
                  </a:cubicBezTo>
                  <a:cubicBezTo>
                    <a:pt x="4056" y="4456"/>
                    <a:pt x="4087" y="4470"/>
                    <a:pt x="4103" y="4477"/>
                  </a:cubicBezTo>
                  <a:cubicBezTo>
                    <a:pt x="4114" y="4482"/>
                    <a:pt x="4104" y="4476"/>
                    <a:pt x="4119" y="4482"/>
                  </a:cubicBezTo>
                  <a:cubicBezTo>
                    <a:pt x="4206" y="4518"/>
                    <a:pt x="4272" y="4543"/>
                    <a:pt x="4341" y="4567"/>
                  </a:cubicBezTo>
                  <a:cubicBezTo>
                    <a:pt x="4409" y="4591"/>
                    <a:pt x="4479" y="4613"/>
                    <a:pt x="4576" y="4641"/>
                  </a:cubicBezTo>
                  <a:cubicBezTo>
                    <a:pt x="4597" y="4641"/>
                    <a:pt x="4627" y="4647"/>
                    <a:pt x="4656" y="4651"/>
                  </a:cubicBezTo>
                  <a:cubicBezTo>
                    <a:pt x="4686" y="4656"/>
                    <a:pt x="4716" y="4660"/>
                    <a:pt x="4738" y="4659"/>
                  </a:cubicBezTo>
                  <a:cubicBezTo>
                    <a:pt x="4769" y="4674"/>
                    <a:pt x="4810" y="4670"/>
                    <a:pt x="4845" y="4687"/>
                  </a:cubicBezTo>
                  <a:cubicBezTo>
                    <a:pt x="4844" y="4681"/>
                    <a:pt x="4849" y="4679"/>
                    <a:pt x="4864" y="4683"/>
                  </a:cubicBezTo>
                  <a:cubicBezTo>
                    <a:pt x="4860" y="4687"/>
                    <a:pt x="4863" y="4692"/>
                    <a:pt x="4878" y="4697"/>
                  </a:cubicBezTo>
                  <a:cubicBezTo>
                    <a:pt x="4874" y="4684"/>
                    <a:pt x="4917" y="4704"/>
                    <a:pt x="4920" y="4705"/>
                  </a:cubicBezTo>
                  <a:cubicBezTo>
                    <a:pt x="4985" y="4717"/>
                    <a:pt x="5041" y="4710"/>
                    <a:pt x="5116" y="4723"/>
                  </a:cubicBezTo>
                  <a:cubicBezTo>
                    <a:pt x="5122" y="4733"/>
                    <a:pt x="5119" y="4741"/>
                    <a:pt x="5113" y="4747"/>
                  </a:cubicBezTo>
                  <a:cubicBezTo>
                    <a:pt x="5106" y="4753"/>
                    <a:pt x="5094" y="4758"/>
                    <a:pt x="5084" y="4762"/>
                  </a:cubicBezTo>
                  <a:cubicBezTo>
                    <a:pt x="5062" y="4771"/>
                    <a:pt x="5044" y="4779"/>
                    <a:pt x="5062" y="4799"/>
                  </a:cubicBezTo>
                  <a:cubicBezTo>
                    <a:pt x="5036" y="4801"/>
                    <a:pt x="5026" y="4815"/>
                    <a:pt x="4981" y="4800"/>
                  </a:cubicBezTo>
                  <a:cubicBezTo>
                    <a:pt x="4982" y="4791"/>
                    <a:pt x="4980" y="4782"/>
                    <a:pt x="4954" y="4773"/>
                  </a:cubicBezTo>
                  <a:cubicBezTo>
                    <a:pt x="4936" y="4776"/>
                    <a:pt x="4918" y="4779"/>
                    <a:pt x="4904" y="4784"/>
                  </a:cubicBezTo>
                  <a:cubicBezTo>
                    <a:pt x="4897" y="4787"/>
                    <a:pt x="4891" y="4790"/>
                    <a:pt x="4885" y="4793"/>
                  </a:cubicBezTo>
                  <a:cubicBezTo>
                    <a:pt x="4879" y="4797"/>
                    <a:pt x="4874" y="4801"/>
                    <a:pt x="4871" y="4806"/>
                  </a:cubicBezTo>
                  <a:cubicBezTo>
                    <a:pt x="4835" y="4793"/>
                    <a:pt x="4820" y="4796"/>
                    <a:pt x="4811" y="4803"/>
                  </a:cubicBezTo>
                  <a:cubicBezTo>
                    <a:pt x="4800" y="4809"/>
                    <a:pt x="4795" y="4820"/>
                    <a:pt x="4782" y="4823"/>
                  </a:cubicBezTo>
                  <a:cubicBezTo>
                    <a:pt x="4766" y="4816"/>
                    <a:pt x="4774" y="4813"/>
                    <a:pt x="4752" y="4804"/>
                  </a:cubicBezTo>
                  <a:cubicBezTo>
                    <a:pt x="4753" y="4811"/>
                    <a:pt x="4752" y="4817"/>
                    <a:pt x="4749" y="4823"/>
                  </a:cubicBezTo>
                  <a:cubicBezTo>
                    <a:pt x="4746" y="4829"/>
                    <a:pt x="4741" y="4834"/>
                    <a:pt x="4736" y="4838"/>
                  </a:cubicBezTo>
                  <a:cubicBezTo>
                    <a:pt x="4730" y="4843"/>
                    <a:pt x="4723" y="4847"/>
                    <a:pt x="4716" y="4850"/>
                  </a:cubicBezTo>
                  <a:cubicBezTo>
                    <a:pt x="4709" y="4853"/>
                    <a:pt x="4699" y="4855"/>
                    <a:pt x="4691" y="4856"/>
                  </a:cubicBezTo>
                  <a:cubicBezTo>
                    <a:pt x="4646" y="4835"/>
                    <a:pt x="4623" y="4836"/>
                    <a:pt x="4601" y="4836"/>
                  </a:cubicBezTo>
                  <a:cubicBezTo>
                    <a:pt x="4578" y="4835"/>
                    <a:pt x="4557" y="4833"/>
                    <a:pt x="4515" y="4805"/>
                  </a:cubicBezTo>
                  <a:cubicBezTo>
                    <a:pt x="4503" y="4806"/>
                    <a:pt x="4493" y="4809"/>
                    <a:pt x="4464" y="4792"/>
                  </a:cubicBezTo>
                  <a:cubicBezTo>
                    <a:pt x="4431" y="4765"/>
                    <a:pt x="4415" y="4747"/>
                    <a:pt x="4363" y="4711"/>
                  </a:cubicBezTo>
                  <a:cubicBezTo>
                    <a:pt x="4324" y="4687"/>
                    <a:pt x="4322" y="4697"/>
                    <a:pt x="4294" y="4680"/>
                  </a:cubicBezTo>
                  <a:cubicBezTo>
                    <a:pt x="4319" y="4700"/>
                    <a:pt x="4335" y="4723"/>
                    <a:pt x="4314" y="4711"/>
                  </a:cubicBezTo>
                  <a:cubicBezTo>
                    <a:pt x="4301" y="4699"/>
                    <a:pt x="4301" y="4695"/>
                    <a:pt x="4290" y="4685"/>
                  </a:cubicBezTo>
                  <a:cubicBezTo>
                    <a:pt x="4248" y="4656"/>
                    <a:pt x="4216" y="4629"/>
                    <a:pt x="4175" y="4598"/>
                  </a:cubicBezTo>
                  <a:cubicBezTo>
                    <a:pt x="4176" y="4602"/>
                    <a:pt x="4183" y="4613"/>
                    <a:pt x="4153" y="4587"/>
                  </a:cubicBezTo>
                  <a:cubicBezTo>
                    <a:pt x="4150" y="4582"/>
                    <a:pt x="4173" y="4600"/>
                    <a:pt x="4155" y="4584"/>
                  </a:cubicBezTo>
                  <a:cubicBezTo>
                    <a:pt x="4153" y="4585"/>
                    <a:pt x="4130" y="4565"/>
                    <a:pt x="4127" y="4565"/>
                  </a:cubicBezTo>
                  <a:cubicBezTo>
                    <a:pt x="4170" y="4603"/>
                    <a:pt x="4128" y="4568"/>
                    <a:pt x="4125" y="4567"/>
                  </a:cubicBezTo>
                  <a:cubicBezTo>
                    <a:pt x="4139" y="4582"/>
                    <a:pt x="4157" y="4595"/>
                    <a:pt x="4175" y="4614"/>
                  </a:cubicBezTo>
                  <a:cubicBezTo>
                    <a:pt x="4175" y="4620"/>
                    <a:pt x="4145" y="4597"/>
                    <a:pt x="4122" y="4578"/>
                  </a:cubicBezTo>
                  <a:cubicBezTo>
                    <a:pt x="4098" y="4559"/>
                    <a:pt x="4084" y="4545"/>
                    <a:pt x="4111" y="4577"/>
                  </a:cubicBezTo>
                  <a:cubicBezTo>
                    <a:pt x="4119" y="4585"/>
                    <a:pt x="4118" y="4581"/>
                    <a:pt x="4118" y="4580"/>
                  </a:cubicBezTo>
                  <a:cubicBezTo>
                    <a:pt x="4145" y="4604"/>
                    <a:pt x="4168" y="4624"/>
                    <a:pt x="4191" y="4642"/>
                  </a:cubicBezTo>
                  <a:cubicBezTo>
                    <a:pt x="4214" y="4659"/>
                    <a:pt x="4235" y="4674"/>
                    <a:pt x="4258" y="4688"/>
                  </a:cubicBezTo>
                  <a:cubicBezTo>
                    <a:pt x="4266" y="4696"/>
                    <a:pt x="4269" y="4701"/>
                    <a:pt x="4282" y="4712"/>
                  </a:cubicBezTo>
                  <a:cubicBezTo>
                    <a:pt x="4281" y="4706"/>
                    <a:pt x="4269" y="4692"/>
                    <a:pt x="4269" y="4688"/>
                  </a:cubicBezTo>
                  <a:cubicBezTo>
                    <a:pt x="4282" y="4698"/>
                    <a:pt x="4295" y="4707"/>
                    <a:pt x="4292" y="4698"/>
                  </a:cubicBezTo>
                  <a:cubicBezTo>
                    <a:pt x="4319" y="4727"/>
                    <a:pt x="4322" y="4719"/>
                    <a:pt x="4346" y="4739"/>
                  </a:cubicBezTo>
                  <a:cubicBezTo>
                    <a:pt x="4354" y="4750"/>
                    <a:pt x="4357" y="4752"/>
                    <a:pt x="4384" y="4774"/>
                  </a:cubicBezTo>
                  <a:cubicBezTo>
                    <a:pt x="4383" y="4776"/>
                    <a:pt x="4401" y="4790"/>
                    <a:pt x="4394" y="4789"/>
                  </a:cubicBezTo>
                  <a:cubicBezTo>
                    <a:pt x="4383" y="4788"/>
                    <a:pt x="4369" y="4785"/>
                    <a:pt x="4358" y="4784"/>
                  </a:cubicBezTo>
                  <a:cubicBezTo>
                    <a:pt x="4352" y="4783"/>
                    <a:pt x="4347" y="4783"/>
                    <a:pt x="4342" y="4784"/>
                  </a:cubicBezTo>
                  <a:cubicBezTo>
                    <a:pt x="4338" y="4785"/>
                    <a:pt x="4334" y="4785"/>
                    <a:pt x="4331" y="4788"/>
                  </a:cubicBezTo>
                  <a:cubicBezTo>
                    <a:pt x="4353" y="4806"/>
                    <a:pt x="4369" y="4815"/>
                    <a:pt x="4382" y="4819"/>
                  </a:cubicBezTo>
                  <a:cubicBezTo>
                    <a:pt x="4395" y="4824"/>
                    <a:pt x="4407" y="4827"/>
                    <a:pt x="4424" y="4835"/>
                  </a:cubicBezTo>
                  <a:cubicBezTo>
                    <a:pt x="4451" y="4861"/>
                    <a:pt x="4470" y="4877"/>
                    <a:pt x="4488" y="4890"/>
                  </a:cubicBezTo>
                  <a:cubicBezTo>
                    <a:pt x="4506" y="4902"/>
                    <a:pt x="4524" y="4912"/>
                    <a:pt x="4548" y="4925"/>
                  </a:cubicBezTo>
                  <a:cubicBezTo>
                    <a:pt x="4559" y="4927"/>
                    <a:pt x="4527" y="4906"/>
                    <a:pt x="4539" y="4908"/>
                  </a:cubicBezTo>
                  <a:cubicBezTo>
                    <a:pt x="4573" y="4933"/>
                    <a:pt x="4606" y="4952"/>
                    <a:pt x="4641" y="4973"/>
                  </a:cubicBezTo>
                  <a:cubicBezTo>
                    <a:pt x="4675" y="4994"/>
                    <a:pt x="4711" y="5017"/>
                    <a:pt x="4750" y="5052"/>
                  </a:cubicBezTo>
                  <a:cubicBezTo>
                    <a:pt x="4738" y="5062"/>
                    <a:pt x="4752" y="5083"/>
                    <a:pt x="4764" y="5105"/>
                  </a:cubicBezTo>
                  <a:cubicBezTo>
                    <a:pt x="4771" y="5116"/>
                    <a:pt x="4777" y="5127"/>
                    <a:pt x="4780" y="5136"/>
                  </a:cubicBezTo>
                  <a:cubicBezTo>
                    <a:pt x="4783" y="5145"/>
                    <a:pt x="4782" y="5153"/>
                    <a:pt x="4775" y="5159"/>
                  </a:cubicBezTo>
                  <a:cubicBezTo>
                    <a:pt x="4803" y="5184"/>
                    <a:pt x="4801" y="5197"/>
                    <a:pt x="4822" y="5221"/>
                  </a:cubicBezTo>
                  <a:cubicBezTo>
                    <a:pt x="4836" y="5232"/>
                    <a:pt x="4843" y="5232"/>
                    <a:pt x="4853" y="5237"/>
                  </a:cubicBezTo>
                  <a:cubicBezTo>
                    <a:pt x="4869" y="5254"/>
                    <a:pt x="4870" y="5265"/>
                    <a:pt x="4875" y="5278"/>
                  </a:cubicBezTo>
                  <a:cubicBezTo>
                    <a:pt x="4950" y="5363"/>
                    <a:pt x="4959" y="5312"/>
                    <a:pt x="5023" y="5367"/>
                  </a:cubicBezTo>
                  <a:cubicBezTo>
                    <a:pt x="5021" y="5386"/>
                    <a:pt x="5010" y="5402"/>
                    <a:pt x="5002" y="5419"/>
                  </a:cubicBezTo>
                  <a:cubicBezTo>
                    <a:pt x="4993" y="5436"/>
                    <a:pt x="4986" y="5453"/>
                    <a:pt x="4993" y="5477"/>
                  </a:cubicBezTo>
                  <a:cubicBezTo>
                    <a:pt x="5007" y="5472"/>
                    <a:pt x="5052" y="5508"/>
                    <a:pt x="5058" y="5532"/>
                  </a:cubicBezTo>
                  <a:cubicBezTo>
                    <a:pt x="5075" y="5534"/>
                    <a:pt x="5096" y="5546"/>
                    <a:pt x="5117" y="5558"/>
                  </a:cubicBezTo>
                  <a:cubicBezTo>
                    <a:pt x="5138" y="5570"/>
                    <a:pt x="5160" y="5581"/>
                    <a:pt x="5176" y="5580"/>
                  </a:cubicBezTo>
                  <a:cubicBezTo>
                    <a:pt x="5174" y="5550"/>
                    <a:pt x="5155" y="5519"/>
                    <a:pt x="5136" y="5488"/>
                  </a:cubicBezTo>
                  <a:cubicBezTo>
                    <a:pt x="5126" y="5473"/>
                    <a:pt x="5117" y="5457"/>
                    <a:pt x="5110" y="5442"/>
                  </a:cubicBezTo>
                  <a:cubicBezTo>
                    <a:pt x="5102" y="5427"/>
                    <a:pt x="5098" y="5413"/>
                    <a:pt x="5097" y="5398"/>
                  </a:cubicBezTo>
                  <a:cubicBezTo>
                    <a:pt x="5126" y="5415"/>
                    <a:pt x="5152" y="5421"/>
                    <a:pt x="5175" y="5421"/>
                  </a:cubicBezTo>
                  <a:cubicBezTo>
                    <a:pt x="5198" y="5420"/>
                    <a:pt x="5218" y="5413"/>
                    <a:pt x="5235" y="5403"/>
                  </a:cubicBezTo>
                  <a:cubicBezTo>
                    <a:pt x="5252" y="5392"/>
                    <a:pt x="5266" y="5379"/>
                    <a:pt x="5279" y="5368"/>
                  </a:cubicBezTo>
                  <a:cubicBezTo>
                    <a:pt x="5292" y="5357"/>
                    <a:pt x="5303" y="5347"/>
                    <a:pt x="5313" y="5343"/>
                  </a:cubicBezTo>
                  <a:cubicBezTo>
                    <a:pt x="5308" y="5345"/>
                    <a:pt x="5300" y="5344"/>
                    <a:pt x="5288" y="5335"/>
                  </a:cubicBezTo>
                  <a:cubicBezTo>
                    <a:pt x="5292" y="5315"/>
                    <a:pt x="5310" y="5316"/>
                    <a:pt x="5324" y="5311"/>
                  </a:cubicBezTo>
                  <a:cubicBezTo>
                    <a:pt x="5308" y="5303"/>
                    <a:pt x="5308" y="5297"/>
                    <a:pt x="5310" y="5291"/>
                  </a:cubicBezTo>
                  <a:cubicBezTo>
                    <a:pt x="5311" y="5285"/>
                    <a:pt x="5314" y="5279"/>
                    <a:pt x="5307" y="5272"/>
                  </a:cubicBezTo>
                  <a:cubicBezTo>
                    <a:pt x="5298" y="5273"/>
                    <a:pt x="5290" y="5276"/>
                    <a:pt x="5273" y="5264"/>
                  </a:cubicBezTo>
                  <a:cubicBezTo>
                    <a:pt x="5289" y="5239"/>
                    <a:pt x="5291" y="5212"/>
                    <a:pt x="5290" y="5185"/>
                  </a:cubicBezTo>
                  <a:cubicBezTo>
                    <a:pt x="5288" y="5158"/>
                    <a:pt x="5284" y="5130"/>
                    <a:pt x="5292" y="5101"/>
                  </a:cubicBezTo>
                  <a:cubicBezTo>
                    <a:pt x="5283" y="5096"/>
                    <a:pt x="5270" y="5091"/>
                    <a:pt x="5271" y="5086"/>
                  </a:cubicBezTo>
                  <a:cubicBezTo>
                    <a:pt x="5280" y="5069"/>
                    <a:pt x="5286" y="5052"/>
                    <a:pt x="5290" y="5036"/>
                  </a:cubicBezTo>
                  <a:cubicBezTo>
                    <a:pt x="5291" y="5032"/>
                    <a:pt x="5292" y="5027"/>
                    <a:pt x="5293" y="5023"/>
                  </a:cubicBezTo>
                  <a:cubicBezTo>
                    <a:pt x="5294" y="5019"/>
                    <a:pt x="5294" y="5015"/>
                    <a:pt x="5294" y="5011"/>
                  </a:cubicBezTo>
                  <a:cubicBezTo>
                    <a:pt x="5295" y="5002"/>
                    <a:pt x="5295" y="4994"/>
                    <a:pt x="5296" y="4985"/>
                  </a:cubicBezTo>
                  <a:cubicBezTo>
                    <a:pt x="5296" y="4977"/>
                    <a:pt x="5296" y="4968"/>
                    <a:pt x="5295" y="4960"/>
                  </a:cubicBezTo>
                  <a:cubicBezTo>
                    <a:pt x="5295" y="4956"/>
                    <a:pt x="5295" y="4952"/>
                    <a:pt x="5295" y="4948"/>
                  </a:cubicBezTo>
                  <a:cubicBezTo>
                    <a:pt x="5295" y="4943"/>
                    <a:pt x="5295" y="4939"/>
                    <a:pt x="5294" y="4935"/>
                  </a:cubicBezTo>
                  <a:cubicBezTo>
                    <a:pt x="5293" y="4917"/>
                    <a:pt x="5293" y="4900"/>
                    <a:pt x="5294" y="4882"/>
                  </a:cubicBezTo>
                  <a:cubicBezTo>
                    <a:pt x="5285" y="4879"/>
                    <a:pt x="5271" y="4875"/>
                    <a:pt x="5271" y="4871"/>
                  </a:cubicBezTo>
                  <a:cubicBezTo>
                    <a:pt x="5290" y="4862"/>
                    <a:pt x="5294" y="4844"/>
                    <a:pt x="5299" y="4836"/>
                  </a:cubicBezTo>
                  <a:cubicBezTo>
                    <a:pt x="5296" y="4838"/>
                    <a:pt x="5291" y="4838"/>
                    <a:pt x="5282" y="4834"/>
                  </a:cubicBezTo>
                  <a:cubicBezTo>
                    <a:pt x="5288" y="4822"/>
                    <a:pt x="5293" y="4809"/>
                    <a:pt x="5295" y="4795"/>
                  </a:cubicBezTo>
                  <a:cubicBezTo>
                    <a:pt x="5298" y="4780"/>
                    <a:pt x="5300" y="4767"/>
                    <a:pt x="5306" y="4755"/>
                  </a:cubicBezTo>
                  <a:cubicBezTo>
                    <a:pt x="5309" y="4749"/>
                    <a:pt x="5313" y="4744"/>
                    <a:pt x="5318" y="4739"/>
                  </a:cubicBezTo>
                  <a:cubicBezTo>
                    <a:pt x="5322" y="4734"/>
                    <a:pt x="5328" y="4730"/>
                    <a:pt x="5335" y="4727"/>
                  </a:cubicBezTo>
                  <a:cubicBezTo>
                    <a:pt x="5350" y="4721"/>
                    <a:pt x="5372" y="4719"/>
                    <a:pt x="5403" y="4723"/>
                  </a:cubicBezTo>
                  <a:cubicBezTo>
                    <a:pt x="5393" y="4726"/>
                    <a:pt x="5392" y="4730"/>
                    <a:pt x="5409" y="4735"/>
                  </a:cubicBezTo>
                  <a:cubicBezTo>
                    <a:pt x="5424" y="4728"/>
                    <a:pt x="5454" y="4714"/>
                    <a:pt x="5488" y="4733"/>
                  </a:cubicBezTo>
                  <a:cubicBezTo>
                    <a:pt x="5481" y="4711"/>
                    <a:pt x="5533" y="4708"/>
                    <a:pt x="5559" y="4722"/>
                  </a:cubicBezTo>
                  <a:cubicBezTo>
                    <a:pt x="5571" y="4723"/>
                    <a:pt x="5576" y="4720"/>
                    <a:pt x="5593" y="4725"/>
                  </a:cubicBezTo>
                  <a:cubicBezTo>
                    <a:pt x="5602" y="4713"/>
                    <a:pt x="5602" y="4718"/>
                    <a:pt x="5587" y="4707"/>
                  </a:cubicBezTo>
                  <a:cubicBezTo>
                    <a:pt x="5599" y="4709"/>
                    <a:pt x="5606" y="4708"/>
                    <a:pt x="5613" y="4707"/>
                  </a:cubicBezTo>
                  <a:cubicBezTo>
                    <a:pt x="5613" y="4714"/>
                    <a:pt x="5610" y="4721"/>
                    <a:pt x="5628" y="4723"/>
                  </a:cubicBezTo>
                  <a:cubicBezTo>
                    <a:pt x="5624" y="4693"/>
                    <a:pt x="5666" y="4724"/>
                    <a:pt x="5689" y="4716"/>
                  </a:cubicBezTo>
                  <a:cubicBezTo>
                    <a:pt x="5687" y="4699"/>
                    <a:pt x="5638" y="4697"/>
                    <a:pt x="5651" y="4675"/>
                  </a:cubicBezTo>
                  <a:cubicBezTo>
                    <a:pt x="5669" y="4688"/>
                    <a:pt x="5685" y="4679"/>
                    <a:pt x="5711" y="4684"/>
                  </a:cubicBezTo>
                  <a:cubicBezTo>
                    <a:pt x="5708" y="4686"/>
                    <a:pt x="5687" y="4697"/>
                    <a:pt x="5708" y="4701"/>
                  </a:cubicBezTo>
                  <a:cubicBezTo>
                    <a:pt x="5711" y="4690"/>
                    <a:pt x="5740" y="4699"/>
                    <a:pt x="5752" y="4695"/>
                  </a:cubicBezTo>
                  <a:cubicBezTo>
                    <a:pt x="5754" y="4687"/>
                    <a:pt x="5752" y="4681"/>
                    <a:pt x="5746" y="4676"/>
                  </a:cubicBezTo>
                  <a:cubicBezTo>
                    <a:pt x="5774" y="4696"/>
                    <a:pt x="5748" y="4653"/>
                    <a:pt x="5790" y="4668"/>
                  </a:cubicBezTo>
                  <a:cubicBezTo>
                    <a:pt x="5764" y="4695"/>
                    <a:pt x="5775" y="4722"/>
                    <a:pt x="5787" y="4756"/>
                  </a:cubicBezTo>
                  <a:cubicBezTo>
                    <a:pt x="5728" y="4757"/>
                    <a:pt x="5739" y="4813"/>
                    <a:pt x="5681" y="4812"/>
                  </a:cubicBezTo>
                  <a:cubicBezTo>
                    <a:pt x="5678" y="4806"/>
                    <a:pt x="5674" y="4800"/>
                    <a:pt x="5667" y="4796"/>
                  </a:cubicBezTo>
                  <a:cubicBezTo>
                    <a:pt x="5659" y="4804"/>
                    <a:pt x="5636" y="4800"/>
                    <a:pt x="5622" y="4803"/>
                  </a:cubicBezTo>
                  <a:cubicBezTo>
                    <a:pt x="5623" y="4827"/>
                    <a:pt x="5589" y="4832"/>
                    <a:pt x="5553" y="4836"/>
                  </a:cubicBezTo>
                  <a:cubicBezTo>
                    <a:pt x="5535" y="4838"/>
                    <a:pt x="5516" y="4840"/>
                    <a:pt x="5501" y="4844"/>
                  </a:cubicBezTo>
                  <a:cubicBezTo>
                    <a:pt x="5485" y="4848"/>
                    <a:pt x="5474" y="4854"/>
                    <a:pt x="5468" y="4864"/>
                  </a:cubicBezTo>
                  <a:cubicBezTo>
                    <a:pt x="5512" y="4878"/>
                    <a:pt x="5508" y="4898"/>
                    <a:pt x="5490" y="4912"/>
                  </a:cubicBezTo>
                  <a:cubicBezTo>
                    <a:pt x="5530" y="4925"/>
                    <a:pt x="5517" y="4934"/>
                    <a:pt x="5506" y="4947"/>
                  </a:cubicBezTo>
                  <a:cubicBezTo>
                    <a:pt x="5546" y="4955"/>
                    <a:pt x="5564" y="4971"/>
                    <a:pt x="5580" y="4985"/>
                  </a:cubicBezTo>
                  <a:cubicBezTo>
                    <a:pt x="5597" y="5000"/>
                    <a:pt x="5612" y="5014"/>
                    <a:pt x="5645" y="5017"/>
                  </a:cubicBezTo>
                  <a:cubicBezTo>
                    <a:pt x="5633" y="5019"/>
                    <a:pt x="5629" y="5028"/>
                    <a:pt x="5647" y="5036"/>
                  </a:cubicBezTo>
                  <a:cubicBezTo>
                    <a:pt x="5661" y="5038"/>
                    <a:pt x="5652" y="5015"/>
                    <a:pt x="5677" y="5028"/>
                  </a:cubicBezTo>
                  <a:cubicBezTo>
                    <a:pt x="5689" y="5033"/>
                    <a:pt x="5681" y="5041"/>
                    <a:pt x="5679" y="5048"/>
                  </a:cubicBezTo>
                  <a:cubicBezTo>
                    <a:pt x="5722" y="5062"/>
                    <a:pt x="5746" y="5056"/>
                    <a:pt x="5768" y="5046"/>
                  </a:cubicBezTo>
                  <a:cubicBezTo>
                    <a:pt x="5790" y="5036"/>
                    <a:pt x="5807" y="5022"/>
                    <a:pt x="5839" y="5022"/>
                  </a:cubicBezTo>
                  <a:cubicBezTo>
                    <a:pt x="5852" y="5067"/>
                    <a:pt x="5824" y="5088"/>
                    <a:pt x="5795" y="5105"/>
                  </a:cubicBezTo>
                  <a:cubicBezTo>
                    <a:pt x="5781" y="5114"/>
                    <a:pt x="5766" y="5122"/>
                    <a:pt x="5754" y="5132"/>
                  </a:cubicBezTo>
                  <a:cubicBezTo>
                    <a:pt x="5743" y="5141"/>
                    <a:pt x="5735" y="5152"/>
                    <a:pt x="5735" y="5169"/>
                  </a:cubicBezTo>
                  <a:cubicBezTo>
                    <a:pt x="5724" y="5165"/>
                    <a:pt x="5714" y="5160"/>
                    <a:pt x="5703" y="5156"/>
                  </a:cubicBezTo>
                  <a:cubicBezTo>
                    <a:pt x="5679" y="5176"/>
                    <a:pt x="5700" y="5200"/>
                    <a:pt x="5721" y="5224"/>
                  </a:cubicBezTo>
                  <a:cubicBezTo>
                    <a:pt x="5742" y="5248"/>
                    <a:pt x="5766" y="5272"/>
                    <a:pt x="5748" y="5292"/>
                  </a:cubicBezTo>
                  <a:cubicBezTo>
                    <a:pt x="5766" y="5314"/>
                    <a:pt x="5780" y="5338"/>
                    <a:pt x="5789" y="5363"/>
                  </a:cubicBezTo>
                  <a:cubicBezTo>
                    <a:pt x="5797" y="5387"/>
                    <a:pt x="5801" y="5412"/>
                    <a:pt x="5800" y="5437"/>
                  </a:cubicBezTo>
                  <a:cubicBezTo>
                    <a:pt x="5811" y="5438"/>
                    <a:pt x="5807" y="5479"/>
                    <a:pt x="5827" y="5495"/>
                  </a:cubicBezTo>
                  <a:cubicBezTo>
                    <a:pt x="5806" y="5533"/>
                    <a:pt x="5840" y="5554"/>
                    <a:pt x="5885" y="5570"/>
                  </a:cubicBezTo>
                  <a:cubicBezTo>
                    <a:pt x="5930" y="5586"/>
                    <a:pt x="5986" y="5595"/>
                    <a:pt x="6004" y="5615"/>
                  </a:cubicBezTo>
                  <a:cubicBezTo>
                    <a:pt x="6042" y="5615"/>
                    <a:pt x="6073" y="5603"/>
                    <a:pt x="6119" y="5617"/>
                  </a:cubicBezTo>
                  <a:cubicBezTo>
                    <a:pt x="6109" y="5637"/>
                    <a:pt x="6124" y="5640"/>
                    <a:pt x="6139" y="5635"/>
                  </a:cubicBezTo>
                  <a:lnTo>
                    <a:pt x="6127" y="5657"/>
                  </a:lnTo>
                  <a:cubicBezTo>
                    <a:pt x="6175" y="5681"/>
                    <a:pt x="6166" y="5702"/>
                    <a:pt x="6205" y="5692"/>
                  </a:cubicBezTo>
                  <a:cubicBezTo>
                    <a:pt x="6208" y="5658"/>
                    <a:pt x="6224" y="5634"/>
                    <a:pt x="6250" y="5618"/>
                  </a:cubicBezTo>
                  <a:cubicBezTo>
                    <a:pt x="6256" y="5614"/>
                    <a:pt x="6263" y="5611"/>
                    <a:pt x="6270" y="5608"/>
                  </a:cubicBezTo>
                  <a:cubicBezTo>
                    <a:pt x="6277" y="5605"/>
                    <a:pt x="6285" y="5603"/>
                    <a:pt x="6293" y="5601"/>
                  </a:cubicBezTo>
                  <a:cubicBezTo>
                    <a:pt x="6310" y="5598"/>
                    <a:pt x="6328" y="5597"/>
                    <a:pt x="6347" y="5599"/>
                  </a:cubicBezTo>
                  <a:cubicBezTo>
                    <a:pt x="6344" y="5608"/>
                    <a:pt x="6365" y="5613"/>
                    <a:pt x="6354" y="5624"/>
                  </a:cubicBezTo>
                  <a:cubicBezTo>
                    <a:pt x="6387" y="5646"/>
                    <a:pt x="6386" y="5602"/>
                    <a:pt x="6414" y="5616"/>
                  </a:cubicBezTo>
                  <a:cubicBezTo>
                    <a:pt x="6384" y="5653"/>
                    <a:pt x="6324" y="5629"/>
                    <a:pt x="6290" y="5658"/>
                  </a:cubicBezTo>
                  <a:cubicBezTo>
                    <a:pt x="6314" y="5664"/>
                    <a:pt x="6305" y="5676"/>
                    <a:pt x="6325" y="5683"/>
                  </a:cubicBezTo>
                  <a:cubicBezTo>
                    <a:pt x="6332" y="5673"/>
                    <a:pt x="6323" y="5666"/>
                    <a:pt x="6329" y="5656"/>
                  </a:cubicBezTo>
                  <a:cubicBezTo>
                    <a:pt x="6338" y="5675"/>
                    <a:pt x="6359" y="5656"/>
                    <a:pt x="6381" y="5667"/>
                  </a:cubicBezTo>
                  <a:cubicBezTo>
                    <a:pt x="6392" y="5640"/>
                    <a:pt x="6404" y="5651"/>
                    <a:pt x="6427" y="5629"/>
                  </a:cubicBezTo>
                  <a:cubicBezTo>
                    <a:pt x="6415" y="5620"/>
                    <a:pt x="6418" y="5581"/>
                    <a:pt x="6439" y="5583"/>
                  </a:cubicBezTo>
                  <a:cubicBezTo>
                    <a:pt x="6418" y="5620"/>
                    <a:pt x="6465" y="5582"/>
                    <a:pt x="6462" y="5615"/>
                  </a:cubicBezTo>
                  <a:cubicBezTo>
                    <a:pt x="6499" y="5568"/>
                    <a:pt x="6526" y="5561"/>
                    <a:pt x="6536" y="5528"/>
                  </a:cubicBezTo>
                  <a:cubicBezTo>
                    <a:pt x="6538" y="5554"/>
                    <a:pt x="6549" y="5577"/>
                    <a:pt x="6583" y="5594"/>
                  </a:cubicBezTo>
                  <a:cubicBezTo>
                    <a:pt x="6585" y="5574"/>
                    <a:pt x="6605" y="5588"/>
                    <a:pt x="6615" y="5584"/>
                  </a:cubicBezTo>
                  <a:cubicBezTo>
                    <a:pt x="6640" y="5545"/>
                    <a:pt x="6676" y="5526"/>
                    <a:pt x="6712" y="5502"/>
                  </a:cubicBezTo>
                  <a:cubicBezTo>
                    <a:pt x="6748" y="5479"/>
                    <a:pt x="6785" y="5452"/>
                    <a:pt x="6811" y="5401"/>
                  </a:cubicBezTo>
                  <a:cubicBezTo>
                    <a:pt x="6828" y="5422"/>
                    <a:pt x="6824" y="5447"/>
                    <a:pt x="6815" y="5476"/>
                  </a:cubicBezTo>
                  <a:cubicBezTo>
                    <a:pt x="6810" y="5490"/>
                    <a:pt x="6804" y="5505"/>
                    <a:pt x="6799" y="5522"/>
                  </a:cubicBezTo>
                  <a:cubicBezTo>
                    <a:pt x="6796" y="5530"/>
                    <a:pt x="6793" y="5539"/>
                    <a:pt x="6791" y="5547"/>
                  </a:cubicBezTo>
                  <a:cubicBezTo>
                    <a:pt x="6788" y="5556"/>
                    <a:pt x="6786" y="5565"/>
                    <a:pt x="6784" y="5574"/>
                  </a:cubicBezTo>
                  <a:cubicBezTo>
                    <a:pt x="6804" y="5595"/>
                    <a:pt x="6811" y="5621"/>
                    <a:pt x="6852" y="5634"/>
                  </a:cubicBezTo>
                  <a:cubicBezTo>
                    <a:pt x="6858" y="5614"/>
                    <a:pt x="6869" y="5595"/>
                    <a:pt x="6882" y="5575"/>
                  </a:cubicBezTo>
                  <a:cubicBezTo>
                    <a:pt x="6894" y="5555"/>
                    <a:pt x="6908" y="5535"/>
                    <a:pt x="6920" y="5514"/>
                  </a:cubicBezTo>
                  <a:cubicBezTo>
                    <a:pt x="6933" y="5493"/>
                    <a:pt x="6944" y="5471"/>
                    <a:pt x="6951" y="5448"/>
                  </a:cubicBezTo>
                  <a:cubicBezTo>
                    <a:pt x="6957" y="5424"/>
                    <a:pt x="6958" y="5400"/>
                    <a:pt x="6952" y="5375"/>
                  </a:cubicBezTo>
                  <a:cubicBezTo>
                    <a:pt x="6969" y="5366"/>
                    <a:pt x="6978" y="5351"/>
                    <a:pt x="6984" y="5332"/>
                  </a:cubicBezTo>
                  <a:cubicBezTo>
                    <a:pt x="6987" y="5322"/>
                    <a:pt x="6989" y="5311"/>
                    <a:pt x="6991" y="5300"/>
                  </a:cubicBezTo>
                  <a:cubicBezTo>
                    <a:pt x="6992" y="5289"/>
                    <a:pt x="6992" y="5277"/>
                    <a:pt x="6992" y="5264"/>
                  </a:cubicBezTo>
                  <a:cubicBezTo>
                    <a:pt x="6993" y="5239"/>
                    <a:pt x="6993" y="5213"/>
                    <a:pt x="6995" y="5188"/>
                  </a:cubicBezTo>
                  <a:cubicBezTo>
                    <a:pt x="6996" y="5176"/>
                    <a:pt x="6997" y="5164"/>
                    <a:pt x="7000" y="5152"/>
                  </a:cubicBezTo>
                  <a:cubicBezTo>
                    <a:pt x="7002" y="5140"/>
                    <a:pt x="7005" y="5129"/>
                    <a:pt x="7010" y="5119"/>
                  </a:cubicBezTo>
                  <a:cubicBezTo>
                    <a:pt x="7024" y="5086"/>
                    <a:pt x="7038" y="5002"/>
                    <a:pt x="6986" y="4974"/>
                  </a:cubicBezTo>
                  <a:cubicBezTo>
                    <a:pt x="7007" y="4868"/>
                    <a:pt x="6996" y="4753"/>
                    <a:pt x="6999" y="4619"/>
                  </a:cubicBezTo>
                  <a:cubicBezTo>
                    <a:pt x="7021" y="4611"/>
                    <a:pt x="7034" y="4644"/>
                    <a:pt x="7033" y="4613"/>
                  </a:cubicBezTo>
                  <a:cubicBezTo>
                    <a:pt x="7012" y="4593"/>
                    <a:pt x="7010" y="4561"/>
                    <a:pt x="7008" y="4529"/>
                  </a:cubicBezTo>
                  <a:cubicBezTo>
                    <a:pt x="7007" y="4497"/>
                    <a:pt x="7007" y="4466"/>
                    <a:pt x="6994" y="4446"/>
                  </a:cubicBezTo>
                  <a:cubicBezTo>
                    <a:pt x="6993" y="4478"/>
                    <a:pt x="6990" y="4509"/>
                    <a:pt x="6987" y="4539"/>
                  </a:cubicBezTo>
                  <a:cubicBezTo>
                    <a:pt x="6983" y="4569"/>
                    <a:pt x="6978" y="4599"/>
                    <a:pt x="6974" y="4629"/>
                  </a:cubicBezTo>
                  <a:cubicBezTo>
                    <a:pt x="6966" y="4688"/>
                    <a:pt x="6955" y="4747"/>
                    <a:pt x="6949" y="4809"/>
                  </a:cubicBezTo>
                  <a:cubicBezTo>
                    <a:pt x="6936" y="4810"/>
                    <a:pt x="6933" y="4820"/>
                    <a:pt x="6922" y="4821"/>
                  </a:cubicBezTo>
                  <a:cubicBezTo>
                    <a:pt x="6935" y="4782"/>
                    <a:pt x="6912" y="4733"/>
                    <a:pt x="6895" y="4698"/>
                  </a:cubicBezTo>
                  <a:cubicBezTo>
                    <a:pt x="6876" y="4662"/>
                    <a:pt x="6862" y="4639"/>
                    <a:pt x="6895" y="4649"/>
                  </a:cubicBezTo>
                  <a:cubicBezTo>
                    <a:pt x="6884" y="4641"/>
                    <a:pt x="6919" y="4612"/>
                    <a:pt x="6915" y="4585"/>
                  </a:cubicBezTo>
                  <a:cubicBezTo>
                    <a:pt x="6877" y="4574"/>
                    <a:pt x="6879" y="4556"/>
                    <a:pt x="6888" y="4534"/>
                  </a:cubicBezTo>
                  <a:cubicBezTo>
                    <a:pt x="6897" y="4511"/>
                    <a:pt x="6914" y="4485"/>
                    <a:pt x="6909" y="4461"/>
                  </a:cubicBezTo>
                  <a:cubicBezTo>
                    <a:pt x="6887" y="4463"/>
                    <a:pt x="6902" y="4433"/>
                    <a:pt x="6875" y="4439"/>
                  </a:cubicBezTo>
                  <a:cubicBezTo>
                    <a:pt x="6849" y="4442"/>
                    <a:pt x="6851" y="4467"/>
                    <a:pt x="6824" y="4468"/>
                  </a:cubicBezTo>
                  <a:cubicBezTo>
                    <a:pt x="6794" y="4446"/>
                    <a:pt x="6790" y="4424"/>
                    <a:pt x="6791" y="4399"/>
                  </a:cubicBezTo>
                  <a:cubicBezTo>
                    <a:pt x="6792" y="4374"/>
                    <a:pt x="6799" y="4346"/>
                    <a:pt x="6794" y="4314"/>
                  </a:cubicBezTo>
                  <a:cubicBezTo>
                    <a:pt x="6806" y="4310"/>
                    <a:pt x="6808" y="4304"/>
                    <a:pt x="6820" y="4312"/>
                  </a:cubicBezTo>
                  <a:cubicBezTo>
                    <a:pt x="6813" y="4296"/>
                    <a:pt x="6792" y="4247"/>
                    <a:pt x="6833" y="4248"/>
                  </a:cubicBezTo>
                  <a:cubicBezTo>
                    <a:pt x="6853" y="4282"/>
                    <a:pt x="6831" y="4260"/>
                    <a:pt x="6827" y="4284"/>
                  </a:cubicBezTo>
                  <a:cubicBezTo>
                    <a:pt x="6859" y="4296"/>
                    <a:pt x="6875" y="4280"/>
                    <a:pt x="6886" y="4259"/>
                  </a:cubicBezTo>
                  <a:cubicBezTo>
                    <a:pt x="6903" y="4279"/>
                    <a:pt x="6948" y="4276"/>
                    <a:pt x="6956" y="4306"/>
                  </a:cubicBezTo>
                  <a:cubicBezTo>
                    <a:pt x="6957" y="4292"/>
                    <a:pt x="6961" y="4281"/>
                    <a:pt x="6972" y="4275"/>
                  </a:cubicBezTo>
                  <a:cubicBezTo>
                    <a:pt x="6991" y="4280"/>
                    <a:pt x="6992" y="4303"/>
                    <a:pt x="7016" y="4303"/>
                  </a:cubicBezTo>
                  <a:cubicBezTo>
                    <a:pt x="7010" y="4289"/>
                    <a:pt x="7008" y="4274"/>
                    <a:pt x="7011" y="4257"/>
                  </a:cubicBezTo>
                  <a:cubicBezTo>
                    <a:pt x="7012" y="4240"/>
                    <a:pt x="7017" y="4222"/>
                    <a:pt x="7026" y="4204"/>
                  </a:cubicBezTo>
                  <a:cubicBezTo>
                    <a:pt x="6981" y="4208"/>
                    <a:pt x="6993" y="4160"/>
                    <a:pt x="6995" y="4146"/>
                  </a:cubicBezTo>
                  <a:cubicBezTo>
                    <a:pt x="7020" y="4153"/>
                    <a:pt x="7026" y="4174"/>
                    <a:pt x="7017" y="4197"/>
                  </a:cubicBezTo>
                  <a:cubicBezTo>
                    <a:pt x="7054" y="4180"/>
                    <a:pt x="7031" y="4226"/>
                    <a:pt x="7062" y="4217"/>
                  </a:cubicBezTo>
                  <a:cubicBezTo>
                    <a:pt x="7067" y="4201"/>
                    <a:pt x="7041" y="4174"/>
                    <a:pt x="7023" y="4147"/>
                  </a:cubicBezTo>
                  <a:cubicBezTo>
                    <a:pt x="7014" y="4133"/>
                    <a:pt x="7007" y="4118"/>
                    <a:pt x="7006" y="4105"/>
                  </a:cubicBezTo>
                  <a:cubicBezTo>
                    <a:pt x="7006" y="4091"/>
                    <a:pt x="7011" y="4078"/>
                    <a:pt x="7029" y="4066"/>
                  </a:cubicBezTo>
                  <a:cubicBezTo>
                    <a:pt x="7027" y="4101"/>
                    <a:pt x="7037" y="4120"/>
                    <a:pt x="7051" y="4136"/>
                  </a:cubicBezTo>
                  <a:cubicBezTo>
                    <a:pt x="7065" y="4151"/>
                    <a:pt x="7082" y="4163"/>
                    <a:pt x="7093" y="4183"/>
                  </a:cubicBezTo>
                  <a:cubicBezTo>
                    <a:pt x="7150" y="4191"/>
                    <a:pt x="7169" y="4172"/>
                    <a:pt x="7177" y="4144"/>
                  </a:cubicBezTo>
                  <a:cubicBezTo>
                    <a:pt x="7185" y="4116"/>
                    <a:pt x="7183" y="4080"/>
                    <a:pt x="7199" y="4053"/>
                  </a:cubicBezTo>
                  <a:cubicBezTo>
                    <a:pt x="7189" y="4019"/>
                    <a:pt x="7192" y="3976"/>
                    <a:pt x="7193" y="3934"/>
                  </a:cubicBezTo>
                  <a:cubicBezTo>
                    <a:pt x="7193" y="3892"/>
                    <a:pt x="7190" y="3852"/>
                    <a:pt x="7171" y="3829"/>
                  </a:cubicBezTo>
                  <a:cubicBezTo>
                    <a:pt x="7166" y="3855"/>
                    <a:pt x="7191" y="3907"/>
                    <a:pt x="7146" y="3923"/>
                  </a:cubicBezTo>
                  <a:cubicBezTo>
                    <a:pt x="7101" y="3914"/>
                    <a:pt x="7158" y="3873"/>
                    <a:pt x="7119" y="3871"/>
                  </a:cubicBezTo>
                  <a:cubicBezTo>
                    <a:pt x="7114" y="3908"/>
                    <a:pt x="7136" y="3919"/>
                    <a:pt x="7105" y="3938"/>
                  </a:cubicBezTo>
                  <a:cubicBezTo>
                    <a:pt x="7103" y="3928"/>
                    <a:pt x="7089" y="3933"/>
                    <a:pt x="7086" y="3925"/>
                  </a:cubicBezTo>
                  <a:cubicBezTo>
                    <a:pt x="7090" y="3893"/>
                    <a:pt x="7107" y="3853"/>
                    <a:pt x="7133" y="3853"/>
                  </a:cubicBezTo>
                  <a:cubicBezTo>
                    <a:pt x="7107" y="3860"/>
                    <a:pt x="7149" y="3826"/>
                    <a:pt x="7120" y="3831"/>
                  </a:cubicBezTo>
                  <a:cubicBezTo>
                    <a:pt x="7115" y="3844"/>
                    <a:pt x="7095" y="3848"/>
                    <a:pt x="7081" y="3855"/>
                  </a:cubicBezTo>
                  <a:cubicBezTo>
                    <a:pt x="7090" y="3892"/>
                    <a:pt x="7082" y="3919"/>
                    <a:pt x="7052" y="3931"/>
                  </a:cubicBezTo>
                  <a:cubicBezTo>
                    <a:pt x="7025" y="3907"/>
                    <a:pt x="7021" y="3882"/>
                    <a:pt x="7016" y="3859"/>
                  </a:cubicBezTo>
                  <a:cubicBezTo>
                    <a:pt x="7011" y="3835"/>
                    <a:pt x="7005" y="3813"/>
                    <a:pt x="6974" y="3798"/>
                  </a:cubicBezTo>
                  <a:cubicBezTo>
                    <a:pt x="6991" y="3788"/>
                    <a:pt x="6995" y="3737"/>
                    <a:pt x="6974" y="3727"/>
                  </a:cubicBezTo>
                  <a:cubicBezTo>
                    <a:pt x="6979" y="3740"/>
                    <a:pt x="6970" y="3747"/>
                    <a:pt x="6953" y="3748"/>
                  </a:cubicBezTo>
                  <a:cubicBezTo>
                    <a:pt x="6958" y="3690"/>
                    <a:pt x="6955" y="3646"/>
                    <a:pt x="6947" y="3604"/>
                  </a:cubicBezTo>
                  <a:cubicBezTo>
                    <a:pt x="6944" y="3583"/>
                    <a:pt x="6939" y="3562"/>
                    <a:pt x="6934" y="3541"/>
                  </a:cubicBezTo>
                  <a:cubicBezTo>
                    <a:pt x="6930" y="3520"/>
                    <a:pt x="6925" y="3497"/>
                    <a:pt x="6919" y="3473"/>
                  </a:cubicBezTo>
                  <a:cubicBezTo>
                    <a:pt x="6952" y="3491"/>
                    <a:pt x="6944" y="3510"/>
                    <a:pt x="6967" y="3539"/>
                  </a:cubicBezTo>
                  <a:cubicBezTo>
                    <a:pt x="6975" y="3519"/>
                    <a:pt x="6973" y="3495"/>
                    <a:pt x="6994" y="3481"/>
                  </a:cubicBezTo>
                  <a:cubicBezTo>
                    <a:pt x="7018" y="3501"/>
                    <a:pt x="7039" y="3518"/>
                    <a:pt x="7065" y="3509"/>
                  </a:cubicBezTo>
                  <a:cubicBezTo>
                    <a:pt x="7083" y="3549"/>
                    <a:pt x="7121" y="3568"/>
                    <a:pt x="7114" y="3619"/>
                  </a:cubicBezTo>
                  <a:cubicBezTo>
                    <a:pt x="7146" y="3593"/>
                    <a:pt x="7116" y="3562"/>
                    <a:pt x="7100" y="3540"/>
                  </a:cubicBezTo>
                  <a:cubicBezTo>
                    <a:pt x="7109" y="3537"/>
                    <a:pt x="7108" y="3531"/>
                    <a:pt x="7114" y="3527"/>
                  </a:cubicBezTo>
                  <a:cubicBezTo>
                    <a:pt x="7170" y="3552"/>
                    <a:pt x="7201" y="3525"/>
                    <a:pt x="7264" y="3492"/>
                  </a:cubicBezTo>
                  <a:cubicBezTo>
                    <a:pt x="7275" y="3511"/>
                    <a:pt x="7285" y="3531"/>
                    <a:pt x="7292" y="3551"/>
                  </a:cubicBezTo>
                  <a:cubicBezTo>
                    <a:pt x="7299" y="3570"/>
                    <a:pt x="7304" y="3591"/>
                    <a:pt x="7307" y="3611"/>
                  </a:cubicBezTo>
                  <a:cubicBezTo>
                    <a:pt x="7315" y="3651"/>
                    <a:pt x="7317" y="3691"/>
                    <a:pt x="7319" y="3731"/>
                  </a:cubicBezTo>
                  <a:cubicBezTo>
                    <a:pt x="7321" y="3771"/>
                    <a:pt x="7321" y="3812"/>
                    <a:pt x="7327" y="3852"/>
                  </a:cubicBezTo>
                  <a:cubicBezTo>
                    <a:pt x="7330" y="3872"/>
                    <a:pt x="7334" y="3892"/>
                    <a:pt x="7339" y="3912"/>
                  </a:cubicBezTo>
                  <a:cubicBezTo>
                    <a:pt x="7344" y="3932"/>
                    <a:pt x="7351" y="3952"/>
                    <a:pt x="7360" y="3973"/>
                  </a:cubicBezTo>
                  <a:cubicBezTo>
                    <a:pt x="7360" y="4005"/>
                    <a:pt x="7351" y="4038"/>
                    <a:pt x="7344" y="4074"/>
                  </a:cubicBezTo>
                  <a:cubicBezTo>
                    <a:pt x="7336" y="4111"/>
                    <a:pt x="7332" y="4150"/>
                    <a:pt x="7342" y="4195"/>
                  </a:cubicBezTo>
                  <a:cubicBezTo>
                    <a:pt x="7321" y="4193"/>
                    <a:pt x="7325" y="4212"/>
                    <a:pt x="7300" y="4207"/>
                  </a:cubicBezTo>
                  <a:cubicBezTo>
                    <a:pt x="7304" y="4216"/>
                    <a:pt x="7306" y="4224"/>
                    <a:pt x="7308" y="4233"/>
                  </a:cubicBezTo>
                  <a:cubicBezTo>
                    <a:pt x="7310" y="4242"/>
                    <a:pt x="7311" y="4251"/>
                    <a:pt x="7311" y="4260"/>
                  </a:cubicBezTo>
                  <a:cubicBezTo>
                    <a:pt x="7312" y="4277"/>
                    <a:pt x="7311" y="4294"/>
                    <a:pt x="7308" y="4310"/>
                  </a:cubicBezTo>
                  <a:cubicBezTo>
                    <a:pt x="7301" y="4343"/>
                    <a:pt x="7289" y="4372"/>
                    <a:pt x="7275" y="4397"/>
                  </a:cubicBezTo>
                  <a:cubicBezTo>
                    <a:pt x="7305" y="4400"/>
                    <a:pt x="7300" y="4418"/>
                    <a:pt x="7291" y="4438"/>
                  </a:cubicBezTo>
                  <a:cubicBezTo>
                    <a:pt x="7283" y="4458"/>
                    <a:pt x="7270" y="4480"/>
                    <a:pt x="7284" y="4495"/>
                  </a:cubicBezTo>
                  <a:cubicBezTo>
                    <a:pt x="7272" y="4498"/>
                    <a:pt x="7269" y="4505"/>
                    <a:pt x="7258" y="4495"/>
                  </a:cubicBezTo>
                  <a:cubicBezTo>
                    <a:pt x="7285" y="4526"/>
                    <a:pt x="7272" y="4552"/>
                    <a:pt x="7253" y="4579"/>
                  </a:cubicBezTo>
                  <a:cubicBezTo>
                    <a:pt x="7235" y="4606"/>
                    <a:pt x="7214" y="4634"/>
                    <a:pt x="7226" y="4672"/>
                  </a:cubicBezTo>
                  <a:cubicBezTo>
                    <a:pt x="7234" y="4638"/>
                    <a:pt x="7271" y="4705"/>
                    <a:pt x="7271" y="4642"/>
                  </a:cubicBezTo>
                  <a:cubicBezTo>
                    <a:pt x="7252" y="4630"/>
                    <a:pt x="7237" y="4661"/>
                    <a:pt x="7236" y="4640"/>
                  </a:cubicBezTo>
                  <a:cubicBezTo>
                    <a:pt x="7288" y="4645"/>
                    <a:pt x="7281" y="4577"/>
                    <a:pt x="7326" y="4554"/>
                  </a:cubicBezTo>
                  <a:cubicBezTo>
                    <a:pt x="7279" y="4506"/>
                    <a:pt x="7325" y="4461"/>
                    <a:pt x="7327" y="4396"/>
                  </a:cubicBezTo>
                  <a:cubicBezTo>
                    <a:pt x="7343" y="4389"/>
                    <a:pt x="7394" y="4373"/>
                    <a:pt x="7368" y="4353"/>
                  </a:cubicBezTo>
                  <a:cubicBezTo>
                    <a:pt x="7373" y="4387"/>
                    <a:pt x="7337" y="4347"/>
                    <a:pt x="7325" y="4346"/>
                  </a:cubicBezTo>
                  <a:cubicBezTo>
                    <a:pt x="7323" y="4322"/>
                    <a:pt x="7329" y="4299"/>
                    <a:pt x="7336" y="4277"/>
                  </a:cubicBezTo>
                  <a:cubicBezTo>
                    <a:pt x="7342" y="4254"/>
                    <a:pt x="7350" y="4232"/>
                    <a:pt x="7352" y="4211"/>
                  </a:cubicBezTo>
                  <a:cubicBezTo>
                    <a:pt x="7392" y="4224"/>
                    <a:pt x="7380" y="4223"/>
                    <a:pt x="7372" y="4260"/>
                  </a:cubicBezTo>
                  <a:cubicBezTo>
                    <a:pt x="7404" y="4258"/>
                    <a:pt x="7396" y="4249"/>
                    <a:pt x="7423" y="4257"/>
                  </a:cubicBezTo>
                  <a:cubicBezTo>
                    <a:pt x="7432" y="4217"/>
                    <a:pt x="7405" y="4217"/>
                    <a:pt x="7394" y="4200"/>
                  </a:cubicBezTo>
                  <a:cubicBezTo>
                    <a:pt x="7451" y="4207"/>
                    <a:pt x="7407" y="4100"/>
                    <a:pt x="7433" y="4067"/>
                  </a:cubicBezTo>
                  <a:cubicBezTo>
                    <a:pt x="7414" y="4071"/>
                    <a:pt x="7405" y="4063"/>
                    <a:pt x="7404" y="4044"/>
                  </a:cubicBezTo>
                  <a:cubicBezTo>
                    <a:pt x="7417" y="4046"/>
                    <a:pt x="7420" y="4053"/>
                    <a:pt x="7430" y="4041"/>
                  </a:cubicBezTo>
                  <a:cubicBezTo>
                    <a:pt x="7418" y="3960"/>
                    <a:pt x="7400" y="3883"/>
                    <a:pt x="7380" y="3808"/>
                  </a:cubicBezTo>
                  <a:cubicBezTo>
                    <a:pt x="7375" y="3790"/>
                    <a:pt x="7371" y="3771"/>
                    <a:pt x="7367" y="3753"/>
                  </a:cubicBezTo>
                  <a:cubicBezTo>
                    <a:pt x="7364" y="3744"/>
                    <a:pt x="7362" y="3734"/>
                    <a:pt x="7360" y="3725"/>
                  </a:cubicBezTo>
                  <a:cubicBezTo>
                    <a:pt x="7358" y="3716"/>
                    <a:pt x="7356" y="3707"/>
                    <a:pt x="7354" y="3698"/>
                  </a:cubicBezTo>
                  <a:cubicBezTo>
                    <a:pt x="7345" y="3661"/>
                    <a:pt x="7339" y="3625"/>
                    <a:pt x="7335" y="3587"/>
                  </a:cubicBezTo>
                  <a:cubicBezTo>
                    <a:pt x="7296" y="3545"/>
                    <a:pt x="7230" y="3415"/>
                    <a:pt x="7315" y="3396"/>
                  </a:cubicBezTo>
                  <a:cubicBezTo>
                    <a:pt x="7313" y="3349"/>
                    <a:pt x="7303" y="3304"/>
                    <a:pt x="7291" y="3259"/>
                  </a:cubicBezTo>
                  <a:cubicBezTo>
                    <a:pt x="7285" y="3237"/>
                    <a:pt x="7278" y="3215"/>
                    <a:pt x="7270" y="3193"/>
                  </a:cubicBezTo>
                  <a:cubicBezTo>
                    <a:pt x="7262" y="3171"/>
                    <a:pt x="7253" y="3150"/>
                    <a:pt x="7244" y="3128"/>
                  </a:cubicBezTo>
                  <a:cubicBezTo>
                    <a:pt x="7235" y="3107"/>
                    <a:pt x="7226" y="3085"/>
                    <a:pt x="7217" y="3063"/>
                  </a:cubicBezTo>
                  <a:lnTo>
                    <a:pt x="7210" y="3047"/>
                  </a:lnTo>
                  <a:lnTo>
                    <a:pt x="7206" y="3038"/>
                  </a:lnTo>
                  <a:lnTo>
                    <a:pt x="7202" y="3029"/>
                  </a:lnTo>
                  <a:cubicBezTo>
                    <a:pt x="7196" y="3016"/>
                    <a:pt x="7190" y="3003"/>
                    <a:pt x="7184" y="2990"/>
                  </a:cubicBezTo>
                  <a:cubicBezTo>
                    <a:pt x="7173" y="2964"/>
                    <a:pt x="7161" y="2937"/>
                    <a:pt x="7150" y="2911"/>
                  </a:cubicBezTo>
                  <a:cubicBezTo>
                    <a:pt x="7144" y="2897"/>
                    <a:pt x="7139" y="2884"/>
                    <a:pt x="7133" y="2870"/>
                  </a:cubicBezTo>
                  <a:lnTo>
                    <a:pt x="7125" y="2850"/>
                  </a:lnTo>
                  <a:lnTo>
                    <a:pt x="7123" y="2844"/>
                  </a:lnTo>
                  <a:lnTo>
                    <a:pt x="7122" y="2842"/>
                  </a:lnTo>
                  <a:lnTo>
                    <a:pt x="7122" y="2840"/>
                  </a:lnTo>
                  <a:lnTo>
                    <a:pt x="7120" y="2835"/>
                  </a:lnTo>
                  <a:cubicBezTo>
                    <a:pt x="7092" y="2827"/>
                    <a:pt x="7074" y="2811"/>
                    <a:pt x="7062" y="2792"/>
                  </a:cubicBezTo>
                  <a:cubicBezTo>
                    <a:pt x="7056" y="2783"/>
                    <a:pt x="7052" y="2772"/>
                    <a:pt x="7049" y="2762"/>
                  </a:cubicBezTo>
                  <a:lnTo>
                    <a:pt x="7048" y="2758"/>
                  </a:lnTo>
                  <a:lnTo>
                    <a:pt x="7048" y="2756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32" y="2725"/>
                  </a:lnTo>
                  <a:lnTo>
                    <a:pt x="7032" y="2725"/>
                  </a:lnTo>
                  <a:lnTo>
                    <a:pt x="7031" y="2724"/>
                  </a:lnTo>
                  <a:lnTo>
                    <a:pt x="7031" y="2723"/>
                  </a:lnTo>
                  <a:cubicBezTo>
                    <a:pt x="7030" y="2719"/>
                    <a:pt x="7028" y="2716"/>
                    <a:pt x="7027" y="2712"/>
                  </a:cubicBezTo>
                  <a:cubicBezTo>
                    <a:pt x="7024" y="2704"/>
                    <a:pt x="7022" y="2696"/>
                    <a:pt x="7020" y="2689"/>
                  </a:cubicBezTo>
                  <a:cubicBezTo>
                    <a:pt x="7022" y="2698"/>
                    <a:pt x="6994" y="2683"/>
                    <a:pt x="6995" y="2664"/>
                  </a:cubicBezTo>
                  <a:cubicBezTo>
                    <a:pt x="6997" y="2627"/>
                    <a:pt x="7016" y="2628"/>
                    <a:pt x="7038" y="2645"/>
                  </a:cubicBezTo>
                  <a:cubicBezTo>
                    <a:pt x="7048" y="2653"/>
                    <a:pt x="7060" y="2665"/>
                    <a:pt x="7070" y="2678"/>
                  </a:cubicBezTo>
                  <a:cubicBezTo>
                    <a:pt x="7073" y="2681"/>
                    <a:pt x="7075" y="2684"/>
                    <a:pt x="7077" y="2688"/>
                  </a:cubicBezTo>
                  <a:lnTo>
                    <a:pt x="7081" y="2693"/>
                  </a:lnTo>
                  <a:lnTo>
                    <a:pt x="7083" y="2695"/>
                  </a:lnTo>
                  <a:lnTo>
                    <a:pt x="7083" y="2696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1" y="2729"/>
                  </a:lnTo>
                  <a:cubicBezTo>
                    <a:pt x="7103" y="2733"/>
                    <a:pt x="7105" y="2736"/>
                    <a:pt x="7107" y="2740"/>
                  </a:cubicBezTo>
                  <a:cubicBezTo>
                    <a:pt x="7091" y="2717"/>
                    <a:pt x="7157" y="2714"/>
                    <a:pt x="7178" y="2709"/>
                  </a:cubicBezTo>
                  <a:cubicBezTo>
                    <a:pt x="7201" y="2730"/>
                    <a:pt x="7219" y="2751"/>
                    <a:pt x="7235" y="2771"/>
                  </a:cubicBezTo>
                  <a:lnTo>
                    <a:pt x="7242" y="2779"/>
                  </a:lnTo>
                  <a:cubicBezTo>
                    <a:pt x="7242" y="2779"/>
                    <a:pt x="7243" y="2781"/>
                    <a:pt x="7244" y="2782"/>
                  </a:cubicBezTo>
                  <a:lnTo>
                    <a:pt x="7247" y="2786"/>
                  </a:lnTo>
                  <a:lnTo>
                    <a:pt x="7252" y="2795"/>
                  </a:lnTo>
                  <a:cubicBezTo>
                    <a:pt x="7259" y="2806"/>
                    <a:pt x="7266" y="2817"/>
                    <a:pt x="7273" y="2828"/>
                  </a:cubicBezTo>
                  <a:cubicBezTo>
                    <a:pt x="7288" y="2850"/>
                    <a:pt x="7303" y="2871"/>
                    <a:pt x="7319" y="2893"/>
                  </a:cubicBezTo>
                  <a:cubicBezTo>
                    <a:pt x="7328" y="2920"/>
                    <a:pt x="7310" y="2934"/>
                    <a:pt x="7323" y="2963"/>
                  </a:cubicBezTo>
                  <a:cubicBezTo>
                    <a:pt x="7329" y="2966"/>
                    <a:pt x="7334" y="2971"/>
                    <a:pt x="7339" y="2975"/>
                  </a:cubicBezTo>
                  <a:cubicBezTo>
                    <a:pt x="7341" y="2977"/>
                    <a:pt x="7343" y="2980"/>
                    <a:pt x="7344" y="2982"/>
                  </a:cubicBezTo>
                  <a:cubicBezTo>
                    <a:pt x="7345" y="2984"/>
                    <a:pt x="7346" y="2986"/>
                    <a:pt x="7347" y="2989"/>
                  </a:cubicBezTo>
                  <a:cubicBezTo>
                    <a:pt x="7352" y="2998"/>
                    <a:pt x="7353" y="3009"/>
                    <a:pt x="7354" y="3020"/>
                  </a:cubicBezTo>
                  <a:cubicBezTo>
                    <a:pt x="7355" y="3042"/>
                    <a:pt x="7354" y="3066"/>
                    <a:pt x="7366" y="3086"/>
                  </a:cubicBezTo>
                  <a:cubicBezTo>
                    <a:pt x="7380" y="3109"/>
                    <a:pt x="7422" y="3113"/>
                    <a:pt x="7433" y="3138"/>
                  </a:cubicBezTo>
                  <a:cubicBezTo>
                    <a:pt x="7444" y="3165"/>
                    <a:pt x="7420" y="3203"/>
                    <a:pt x="7429" y="3226"/>
                  </a:cubicBezTo>
                  <a:cubicBezTo>
                    <a:pt x="7434" y="3241"/>
                    <a:pt x="7457" y="3260"/>
                    <a:pt x="7463" y="3272"/>
                  </a:cubicBezTo>
                  <a:cubicBezTo>
                    <a:pt x="7462" y="3271"/>
                    <a:pt x="7444" y="3272"/>
                    <a:pt x="7443" y="3269"/>
                  </a:cubicBezTo>
                  <a:cubicBezTo>
                    <a:pt x="7452" y="3295"/>
                    <a:pt x="7479" y="3299"/>
                    <a:pt x="7488" y="3321"/>
                  </a:cubicBezTo>
                  <a:cubicBezTo>
                    <a:pt x="7490" y="3325"/>
                    <a:pt x="7467" y="3335"/>
                    <a:pt x="7467" y="3338"/>
                  </a:cubicBezTo>
                  <a:cubicBezTo>
                    <a:pt x="7463" y="3373"/>
                    <a:pt x="7517" y="3398"/>
                    <a:pt x="7531" y="3432"/>
                  </a:cubicBezTo>
                  <a:cubicBezTo>
                    <a:pt x="7514" y="3464"/>
                    <a:pt x="7485" y="3414"/>
                    <a:pt x="7492" y="3453"/>
                  </a:cubicBezTo>
                  <a:cubicBezTo>
                    <a:pt x="7521" y="3447"/>
                    <a:pt x="7527" y="3485"/>
                    <a:pt x="7548" y="3494"/>
                  </a:cubicBezTo>
                  <a:cubicBezTo>
                    <a:pt x="7510" y="3531"/>
                    <a:pt x="7577" y="3592"/>
                    <a:pt x="7529" y="3592"/>
                  </a:cubicBezTo>
                  <a:cubicBezTo>
                    <a:pt x="7544" y="3621"/>
                    <a:pt x="7563" y="3660"/>
                    <a:pt x="7578" y="3700"/>
                  </a:cubicBezTo>
                  <a:cubicBezTo>
                    <a:pt x="7593" y="3739"/>
                    <a:pt x="7606" y="3779"/>
                    <a:pt x="7610" y="3808"/>
                  </a:cubicBezTo>
                  <a:cubicBezTo>
                    <a:pt x="7609" y="3797"/>
                    <a:pt x="7621" y="3795"/>
                    <a:pt x="7633" y="3794"/>
                  </a:cubicBezTo>
                  <a:cubicBezTo>
                    <a:pt x="7645" y="3862"/>
                    <a:pt x="7648" y="3884"/>
                    <a:pt x="7671" y="3919"/>
                  </a:cubicBezTo>
                  <a:cubicBezTo>
                    <a:pt x="7662" y="3920"/>
                    <a:pt x="7660" y="3913"/>
                    <a:pt x="7653" y="3912"/>
                  </a:cubicBezTo>
                  <a:cubicBezTo>
                    <a:pt x="7662" y="3963"/>
                    <a:pt x="7672" y="4011"/>
                    <a:pt x="7677" y="4054"/>
                  </a:cubicBezTo>
                  <a:cubicBezTo>
                    <a:pt x="7682" y="4097"/>
                    <a:pt x="7684" y="4135"/>
                    <a:pt x="7682" y="4168"/>
                  </a:cubicBezTo>
                  <a:cubicBezTo>
                    <a:pt x="7694" y="4176"/>
                    <a:pt x="7709" y="4181"/>
                    <a:pt x="7718" y="4193"/>
                  </a:cubicBezTo>
                  <a:cubicBezTo>
                    <a:pt x="7698" y="4218"/>
                    <a:pt x="7708" y="4223"/>
                    <a:pt x="7729" y="4239"/>
                  </a:cubicBezTo>
                  <a:cubicBezTo>
                    <a:pt x="7715" y="4259"/>
                    <a:pt x="7680" y="4253"/>
                    <a:pt x="7697" y="4278"/>
                  </a:cubicBezTo>
                  <a:cubicBezTo>
                    <a:pt x="7720" y="4245"/>
                    <a:pt x="7727" y="4313"/>
                    <a:pt x="7734" y="4332"/>
                  </a:cubicBezTo>
                  <a:cubicBezTo>
                    <a:pt x="7717" y="4333"/>
                    <a:pt x="7724" y="4358"/>
                    <a:pt x="7700" y="4352"/>
                  </a:cubicBezTo>
                  <a:cubicBezTo>
                    <a:pt x="7681" y="4355"/>
                    <a:pt x="7690" y="4325"/>
                    <a:pt x="7674" y="4325"/>
                  </a:cubicBezTo>
                  <a:cubicBezTo>
                    <a:pt x="7678" y="4385"/>
                    <a:pt x="7704" y="4384"/>
                    <a:pt x="7744" y="4388"/>
                  </a:cubicBezTo>
                  <a:cubicBezTo>
                    <a:pt x="7757" y="4365"/>
                    <a:pt x="7756" y="4327"/>
                    <a:pt x="7767" y="4302"/>
                  </a:cubicBezTo>
                  <a:cubicBezTo>
                    <a:pt x="7742" y="4295"/>
                    <a:pt x="7736" y="4266"/>
                    <a:pt x="7738" y="4236"/>
                  </a:cubicBezTo>
                  <a:cubicBezTo>
                    <a:pt x="7741" y="4205"/>
                    <a:pt x="7749" y="4174"/>
                    <a:pt x="7758" y="4162"/>
                  </a:cubicBezTo>
                  <a:cubicBezTo>
                    <a:pt x="7759" y="4174"/>
                    <a:pt x="7774" y="4169"/>
                    <a:pt x="7777" y="4179"/>
                  </a:cubicBezTo>
                  <a:cubicBezTo>
                    <a:pt x="7767" y="4182"/>
                    <a:pt x="7753" y="4180"/>
                    <a:pt x="7752" y="4191"/>
                  </a:cubicBezTo>
                  <a:cubicBezTo>
                    <a:pt x="7781" y="4216"/>
                    <a:pt x="7787" y="4244"/>
                    <a:pt x="7787" y="4275"/>
                  </a:cubicBezTo>
                  <a:cubicBezTo>
                    <a:pt x="7787" y="4306"/>
                    <a:pt x="7780" y="4340"/>
                    <a:pt x="7778" y="4377"/>
                  </a:cubicBezTo>
                  <a:cubicBezTo>
                    <a:pt x="7811" y="4354"/>
                    <a:pt x="7804" y="4394"/>
                    <a:pt x="7838" y="4395"/>
                  </a:cubicBezTo>
                  <a:cubicBezTo>
                    <a:pt x="7837" y="4357"/>
                    <a:pt x="7835" y="4319"/>
                    <a:pt x="7833" y="4283"/>
                  </a:cubicBezTo>
                  <a:cubicBezTo>
                    <a:pt x="7831" y="4246"/>
                    <a:pt x="7829" y="4210"/>
                    <a:pt x="7828" y="4175"/>
                  </a:cubicBezTo>
                  <a:cubicBezTo>
                    <a:pt x="7814" y="4207"/>
                    <a:pt x="7800" y="4149"/>
                    <a:pt x="7791" y="4140"/>
                  </a:cubicBezTo>
                  <a:cubicBezTo>
                    <a:pt x="7801" y="4121"/>
                    <a:pt x="7821" y="4065"/>
                    <a:pt x="7808" y="4052"/>
                  </a:cubicBezTo>
                  <a:cubicBezTo>
                    <a:pt x="7808" y="4064"/>
                    <a:pt x="7796" y="4064"/>
                    <a:pt x="7784" y="4065"/>
                  </a:cubicBezTo>
                  <a:cubicBezTo>
                    <a:pt x="7818" y="4021"/>
                    <a:pt x="7794" y="3965"/>
                    <a:pt x="7799" y="3909"/>
                  </a:cubicBezTo>
                  <a:cubicBezTo>
                    <a:pt x="7802" y="3969"/>
                    <a:pt x="7819" y="3939"/>
                    <a:pt x="7834" y="3982"/>
                  </a:cubicBezTo>
                  <a:cubicBezTo>
                    <a:pt x="7840" y="3939"/>
                    <a:pt x="7848" y="3913"/>
                    <a:pt x="7813" y="3888"/>
                  </a:cubicBezTo>
                  <a:cubicBezTo>
                    <a:pt x="7821" y="3886"/>
                    <a:pt x="7830" y="3885"/>
                    <a:pt x="7838" y="3884"/>
                  </a:cubicBezTo>
                  <a:cubicBezTo>
                    <a:pt x="7828" y="3863"/>
                    <a:pt x="7823" y="3837"/>
                    <a:pt x="7818" y="3810"/>
                  </a:cubicBezTo>
                  <a:cubicBezTo>
                    <a:pt x="7814" y="3782"/>
                    <a:pt x="7812" y="3752"/>
                    <a:pt x="7810" y="3722"/>
                  </a:cubicBezTo>
                  <a:cubicBezTo>
                    <a:pt x="7808" y="3691"/>
                    <a:pt x="7805" y="3660"/>
                    <a:pt x="7800" y="3629"/>
                  </a:cubicBezTo>
                  <a:cubicBezTo>
                    <a:pt x="7794" y="3599"/>
                    <a:pt x="7785" y="3569"/>
                    <a:pt x="7771" y="3543"/>
                  </a:cubicBezTo>
                  <a:cubicBezTo>
                    <a:pt x="7781" y="3539"/>
                    <a:pt x="7795" y="3538"/>
                    <a:pt x="7794" y="3527"/>
                  </a:cubicBezTo>
                  <a:cubicBezTo>
                    <a:pt x="7780" y="3504"/>
                    <a:pt x="7771" y="3477"/>
                    <a:pt x="7765" y="3449"/>
                  </a:cubicBezTo>
                  <a:cubicBezTo>
                    <a:pt x="7757" y="3421"/>
                    <a:pt x="7752" y="3392"/>
                    <a:pt x="7747" y="3364"/>
                  </a:cubicBezTo>
                  <a:cubicBezTo>
                    <a:pt x="7737" y="3308"/>
                    <a:pt x="7729" y="3259"/>
                    <a:pt x="7704" y="3240"/>
                  </a:cubicBezTo>
                  <a:cubicBezTo>
                    <a:pt x="7718" y="3233"/>
                    <a:pt x="7733" y="3240"/>
                    <a:pt x="7741" y="3253"/>
                  </a:cubicBezTo>
                  <a:cubicBezTo>
                    <a:pt x="7750" y="3265"/>
                    <a:pt x="7754" y="3283"/>
                    <a:pt x="7748" y="3297"/>
                  </a:cubicBezTo>
                  <a:cubicBezTo>
                    <a:pt x="7803" y="3273"/>
                    <a:pt x="7743" y="3233"/>
                    <a:pt x="7730" y="3211"/>
                  </a:cubicBezTo>
                  <a:cubicBezTo>
                    <a:pt x="7731" y="3212"/>
                    <a:pt x="7745" y="3204"/>
                    <a:pt x="7746" y="3206"/>
                  </a:cubicBezTo>
                  <a:cubicBezTo>
                    <a:pt x="7725" y="3172"/>
                    <a:pt x="7683" y="3168"/>
                    <a:pt x="7666" y="3131"/>
                  </a:cubicBezTo>
                  <a:cubicBezTo>
                    <a:pt x="7655" y="3107"/>
                    <a:pt x="7658" y="3088"/>
                    <a:pt x="7660" y="3067"/>
                  </a:cubicBezTo>
                  <a:cubicBezTo>
                    <a:pt x="7662" y="3046"/>
                    <a:pt x="7661" y="3024"/>
                    <a:pt x="7642" y="2995"/>
                  </a:cubicBezTo>
                  <a:cubicBezTo>
                    <a:pt x="7612" y="3029"/>
                    <a:pt x="7612" y="2929"/>
                    <a:pt x="7581" y="2915"/>
                  </a:cubicBezTo>
                  <a:cubicBezTo>
                    <a:pt x="7599" y="2964"/>
                    <a:pt x="7579" y="2941"/>
                    <a:pt x="7560" y="2903"/>
                  </a:cubicBezTo>
                  <a:cubicBezTo>
                    <a:pt x="7559" y="2901"/>
                    <a:pt x="7558" y="2899"/>
                    <a:pt x="7557" y="2896"/>
                  </a:cubicBezTo>
                  <a:cubicBezTo>
                    <a:pt x="7556" y="2893"/>
                    <a:pt x="7555" y="2891"/>
                    <a:pt x="7553" y="2888"/>
                  </a:cubicBezTo>
                  <a:cubicBezTo>
                    <a:pt x="7551" y="2882"/>
                    <a:pt x="7548" y="2876"/>
                    <a:pt x="7545" y="2869"/>
                  </a:cubicBezTo>
                  <a:cubicBezTo>
                    <a:pt x="7540" y="2857"/>
                    <a:pt x="7536" y="2844"/>
                    <a:pt x="7533" y="2833"/>
                  </a:cubicBezTo>
                  <a:cubicBezTo>
                    <a:pt x="7528" y="2810"/>
                    <a:pt x="7529" y="2791"/>
                    <a:pt x="7541" y="2785"/>
                  </a:cubicBezTo>
                  <a:cubicBezTo>
                    <a:pt x="7556" y="2822"/>
                    <a:pt x="7577" y="2818"/>
                    <a:pt x="7594" y="2839"/>
                  </a:cubicBezTo>
                  <a:cubicBezTo>
                    <a:pt x="7564" y="2781"/>
                    <a:pt x="7588" y="2804"/>
                    <a:pt x="7613" y="2777"/>
                  </a:cubicBezTo>
                  <a:cubicBezTo>
                    <a:pt x="7582" y="2733"/>
                    <a:pt x="7600" y="2716"/>
                    <a:pt x="7587" y="2682"/>
                  </a:cubicBezTo>
                  <a:cubicBezTo>
                    <a:pt x="7565" y="2700"/>
                    <a:pt x="7589" y="2742"/>
                    <a:pt x="7580" y="2766"/>
                  </a:cubicBezTo>
                  <a:cubicBezTo>
                    <a:pt x="7573" y="2751"/>
                    <a:pt x="7565" y="2745"/>
                    <a:pt x="7557" y="2738"/>
                  </a:cubicBezTo>
                  <a:cubicBezTo>
                    <a:pt x="7554" y="2708"/>
                    <a:pt x="7584" y="2672"/>
                    <a:pt x="7540" y="2665"/>
                  </a:cubicBezTo>
                  <a:cubicBezTo>
                    <a:pt x="7554" y="2659"/>
                    <a:pt x="7563" y="2651"/>
                    <a:pt x="7565" y="2638"/>
                  </a:cubicBezTo>
                  <a:cubicBezTo>
                    <a:pt x="7617" y="2721"/>
                    <a:pt x="7653" y="2779"/>
                    <a:pt x="7681" y="2838"/>
                  </a:cubicBezTo>
                  <a:cubicBezTo>
                    <a:pt x="7704" y="2887"/>
                    <a:pt x="7719" y="2937"/>
                    <a:pt x="7731" y="3012"/>
                  </a:cubicBezTo>
                  <a:cubicBezTo>
                    <a:pt x="7746" y="3030"/>
                    <a:pt x="7754" y="3051"/>
                    <a:pt x="7761" y="3073"/>
                  </a:cubicBezTo>
                  <a:cubicBezTo>
                    <a:pt x="7768" y="3095"/>
                    <a:pt x="7773" y="3118"/>
                    <a:pt x="7779" y="3140"/>
                  </a:cubicBezTo>
                  <a:cubicBezTo>
                    <a:pt x="7789" y="3186"/>
                    <a:pt x="7803" y="3231"/>
                    <a:pt x="7838" y="3269"/>
                  </a:cubicBezTo>
                  <a:cubicBezTo>
                    <a:pt x="7823" y="3275"/>
                    <a:pt x="7842" y="3303"/>
                    <a:pt x="7822" y="3305"/>
                  </a:cubicBezTo>
                  <a:cubicBezTo>
                    <a:pt x="7852" y="3361"/>
                    <a:pt x="7854" y="3427"/>
                    <a:pt x="7857" y="3489"/>
                  </a:cubicBezTo>
                  <a:cubicBezTo>
                    <a:pt x="7859" y="3520"/>
                    <a:pt x="7862" y="3550"/>
                    <a:pt x="7870" y="3578"/>
                  </a:cubicBezTo>
                  <a:cubicBezTo>
                    <a:pt x="7873" y="3591"/>
                    <a:pt x="7878" y="3604"/>
                    <a:pt x="7885" y="3617"/>
                  </a:cubicBezTo>
                  <a:cubicBezTo>
                    <a:pt x="7891" y="3629"/>
                    <a:pt x="7899" y="3641"/>
                    <a:pt x="7910" y="3652"/>
                  </a:cubicBezTo>
                  <a:cubicBezTo>
                    <a:pt x="7908" y="3638"/>
                    <a:pt x="7903" y="3622"/>
                    <a:pt x="7901" y="3608"/>
                  </a:cubicBezTo>
                  <a:cubicBezTo>
                    <a:pt x="7899" y="3594"/>
                    <a:pt x="7900" y="3583"/>
                    <a:pt x="7912" y="3580"/>
                  </a:cubicBezTo>
                  <a:cubicBezTo>
                    <a:pt x="7918" y="3610"/>
                    <a:pt x="7972" y="3743"/>
                    <a:pt x="7906" y="3723"/>
                  </a:cubicBezTo>
                  <a:cubicBezTo>
                    <a:pt x="7915" y="3746"/>
                    <a:pt x="7926" y="3766"/>
                    <a:pt x="7929" y="3800"/>
                  </a:cubicBezTo>
                  <a:cubicBezTo>
                    <a:pt x="7967" y="3809"/>
                    <a:pt x="7921" y="3749"/>
                    <a:pt x="7945" y="3746"/>
                  </a:cubicBezTo>
                  <a:cubicBezTo>
                    <a:pt x="7951" y="3768"/>
                    <a:pt x="7963" y="3803"/>
                    <a:pt x="7967" y="3838"/>
                  </a:cubicBezTo>
                  <a:cubicBezTo>
                    <a:pt x="7970" y="3873"/>
                    <a:pt x="7968" y="3908"/>
                    <a:pt x="7947" y="3927"/>
                  </a:cubicBezTo>
                  <a:cubicBezTo>
                    <a:pt x="7951" y="3950"/>
                    <a:pt x="7954" y="3972"/>
                    <a:pt x="7957" y="3993"/>
                  </a:cubicBezTo>
                  <a:cubicBezTo>
                    <a:pt x="7960" y="4014"/>
                    <a:pt x="7962" y="4034"/>
                    <a:pt x="7965" y="4054"/>
                  </a:cubicBezTo>
                  <a:cubicBezTo>
                    <a:pt x="7969" y="4094"/>
                    <a:pt x="7972" y="4132"/>
                    <a:pt x="7974" y="4168"/>
                  </a:cubicBezTo>
                  <a:cubicBezTo>
                    <a:pt x="7976" y="4204"/>
                    <a:pt x="7974" y="4238"/>
                    <a:pt x="7970" y="4270"/>
                  </a:cubicBezTo>
                  <a:cubicBezTo>
                    <a:pt x="7966" y="4303"/>
                    <a:pt x="7959" y="4334"/>
                    <a:pt x="7948" y="4363"/>
                  </a:cubicBezTo>
                  <a:cubicBezTo>
                    <a:pt x="7992" y="4368"/>
                    <a:pt x="7929" y="4383"/>
                    <a:pt x="7932" y="4403"/>
                  </a:cubicBezTo>
                  <a:cubicBezTo>
                    <a:pt x="7943" y="4428"/>
                    <a:pt x="7974" y="4393"/>
                    <a:pt x="7974" y="4412"/>
                  </a:cubicBezTo>
                  <a:cubicBezTo>
                    <a:pt x="7974" y="4422"/>
                    <a:pt x="7981" y="4424"/>
                    <a:pt x="7983" y="4432"/>
                  </a:cubicBezTo>
                  <a:cubicBezTo>
                    <a:pt x="7990" y="4470"/>
                    <a:pt x="7962" y="4467"/>
                    <a:pt x="7957" y="4491"/>
                  </a:cubicBezTo>
                  <a:cubicBezTo>
                    <a:pt x="7981" y="4503"/>
                    <a:pt x="7972" y="4552"/>
                    <a:pt x="7973" y="4590"/>
                  </a:cubicBezTo>
                  <a:cubicBezTo>
                    <a:pt x="7908" y="4596"/>
                    <a:pt x="7946" y="4668"/>
                    <a:pt x="7941" y="4707"/>
                  </a:cubicBezTo>
                  <a:cubicBezTo>
                    <a:pt x="7933" y="4787"/>
                    <a:pt x="7913" y="4879"/>
                    <a:pt x="7895" y="4966"/>
                  </a:cubicBezTo>
                  <a:cubicBezTo>
                    <a:pt x="7885" y="5010"/>
                    <a:pt x="7875" y="5052"/>
                    <a:pt x="7867" y="5091"/>
                  </a:cubicBezTo>
                  <a:cubicBezTo>
                    <a:pt x="7862" y="5111"/>
                    <a:pt x="7859" y="5130"/>
                    <a:pt x="7855" y="5147"/>
                  </a:cubicBezTo>
                  <a:cubicBezTo>
                    <a:pt x="7852" y="5165"/>
                    <a:pt x="7848" y="5182"/>
                    <a:pt x="7846" y="5198"/>
                  </a:cubicBezTo>
                  <a:cubicBezTo>
                    <a:pt x="7868" y="5151"/>
                    <a:pt x="7873" y="5118"/>
                    <a:pt x="7881" y="5088"/>
                  </a:cubicBezTo>
                  <a:cubicBezTo>
                    <a:pt x="7888" y="5058"/>
                    <a:pt x="7897" y="5030"/>
                    <a:pt x="7922" y="4992"/>
                  </a:cubicBezTo>
                  <a:cubicBezTo>
                    <a:pt x="7913" y="4931"/>
                    <a:pt x="7924" y="4866"/>
                    <a:pt x="7938" y="4800"/>
                  </a:cubicBezTo>
                  <a:cubicBezTo>
                    <a:pt x="7951" y="4733"/>
                    <a:pt x="7965" y="4664"/>
                    <a:pt x="7964" y="4600"/>
                  </a:cubicBezTo>
                  <a:cubicBezTo>
                    <a:pt x="7985" y="4602"/>
                    <a:pt x="7991" y="4585"/>
                    <a:pt x="8007" y="4581"/>
                  </a:cubicBezTo>
                  <a:cubicBezTo>
                    <a:pt x="8020" y="4593"/>
                    <a:pt x="8019" y="4619"/>
                    <a:pt x="8031" y="4632"/>
                  </a:cubicBezTo>
                  <a:cubicBezTo>
                    <a:pt x="8036" y="4622"/>
                    <a:pt x="8037" y="4608"/>
                    <a:pt x="8036" y="4592"/>
                  </a:cubicBezTo>
                  <a:cubicBezTo>
                    <a:pt x="8034" y="4575"/>
                    <a:pt x="8031" y="4556"/>
                    <a:pt x="8029" y="4536"/>
                  </a:cubicBezTo>
                  <a:cubicBezTo>
                    <a:pt x="8026" y="4496"/>
                    <a:pt x="8026" y="4454"/>
                    <a:pt x="8051" y="4421"/>
                  </a:cubicBezTo>
                  <a:cubicBezTo>
                    <a:pt x="8037" y="4418"/>
                    <a:pt x="8034" y="4409"/>
                    <a:pt x="8035" y="4397"/>
                  </a:cubicBezTo>
                  <a:cubicBezTo>
                    <a:pt x="8036" y="4385"/>
                    <a:pt x="8040" y="4372"/>
                    <a:pt x="8042" y="4360"/>
                  </a:cubicBezTo>
                  <a:cubicBezTo>
                    <a:pt x="8012" y="4345"/>
                    <a:pt x="7997" y="4300"/>
                    <a:pt x="7990" y="4252"/>
                  </a:cubicBezTo>
                  <a:cubicBezTo>
                    <a:pt x="7983" y="4203"/>
                    <a:pt x="7982" y="4152"/>
                    <a:pt x="7986" y="4123"/>
                  </a:cubicBezTo>
                  <a:cubicBezTo>
                    <a:pt x="8002" y="4124"/>
                    <a:pt x="7994" y="4213"/>
                    <a:pt x="8008" y="4181"/>
                  </a:cubicBezTo>
                  <a:cubicBezTo>
                    <a:pt x="8006" y="4152"/>
                    <a:pt x="8002" y="4121"/>
                    <a:pt x="8028" y="4119"/>
                  </a:cubicBezTo>
                  <a:cubicBezTo>
                    <a:pt x="8035" y="4137"/>
                    <a:pt x="8023" y="4179"/>
                    <a:pt x="8042" y="4179"/>
                  </a:cubicBezTo>
                  <a:cubicBezTo>
                    <a:pt x="8052" y="4146"/>
                    <a:pt x="8030" y="4082"/>
                    <a:pt x="8086" y="4094"/>
                  </a:cubicBezTo>
                  <a:cubicBezTo>
                    <a:pt x="8088" y="4050"/>
                    <a:pt x="8055" y="4110"/>
                    <a:pt x="8049" y="4067"/>
                  </a:cubicBezTo>
                  <a:cubicBezTo>
                    <a:pt x="8056" y="4064"/>
                    <a:pt x="8058" y="4057"/>
                    <a:pt x="8056" y="4046"/>
                  </a:cubicBezTo>
                  <a:cubicBezTo>
                    <a:pt x="8094" y="4028"/>
                    <a:pt x="8099" y="4060"/>
                    <a:pt x="8118" y="4070"/>
                  </a:cubicBezTo>
                  <a:cubicBezTo>
                    <a:pt x="8136" y="4022"/>
                    <a:pt x="8101" y="4023"/>
                    <a:pt x="8088" y="4022"/>
                  </a:cubicBezTo>
                  <a:cubicBezTo>
                    <a:pt x="8107" y="3987"/>
                    <a:pt x="8123" y="4045"/>
                    <a:pt x="8139" y="4016"/>
                  </a:cubicBezTo>
                  <a:cubicBezTo>
                    <a:pt x="8144" y="3993"/>
                    <a:pt x="8145" y="3970"/>
                    <a:pt x="8145" y="3949"/>
                  </a:cubicBezTo>
                  <a:cubicBezTo>
                    <a:pt x="8145" y="3929"/>
                    <a:pt x="8144" y="3911"/>
                    <a:pt x="8142" y="3900"/>
                  </a:cubicBezTo>
                  <a:cubicBezTo>
                    <a:pt x="8141" y="3912"/>
                    <a:pt x="8134" y="3918"/>
                    <a:pt x="8127" y="3923"/>
                  </a:cubicBezTo>
                  <a:cubicBezTo>
                    <a:pt x="8130" y="3904"/>
                    <a:pt x="8097" y="3884"/>
                    <a:pt x="8120" y="3872"/>
                  </a:cubicBezTo>
                  <a:cubicBezTo>
                    <a:pt x="8123" y="3884"/>
                    <a:pt x="8123" y="3901"/>
                    <a:pt x="8133" y="3902"/>
                  </a:cubicBezTo>
                  <a:cubicBezTo>
                    <a:pt x="8141" y="3871"/>
                    <a:pt x="8136" y="3833"/>
                    <a:pt x="8133" y="3798"/>
                  </a:cubicBezTo>
                  <a:cubicBezTo>
                    <a:pt x="8131" y="3763"/>
                    <a:pt x="8129" y="3730"/>
                    <a:pt x="8146" y="3709"/>
                  </a:cubicBezTo>
                  <a:cubicBezTo>
                    <a:pt x="8130" y="3686"/>
                    <a:pt x="8124" y="3732"/>
                    <a:pt x="8111" y="3705"/>
                  </a:cubicBezTo>
                  <a:cubicBezTo>
                    <a:pt x="8088" y="3649"/>
                    <a:pt x="8130" y="3646"/>
                    <a:pt x="8126" y="3606"/>
                  </a:cubicBezTo>
                  <a:cubicBezTo>
                    <a:pt x="8113" y="3603"/>
                    <a:pt x="8086" y="3627"/>
                    <a:pt x="8083" y="3605"/>
                  </a:cubicBezTo>
                  <a:cubicBezTo>
                    <a:pt x="8080" y="3568"/>
                    <a:pt x="8047" y="3510"/>
                    <a:pt x="8087" y="3508"/>
                  </a:cubicBezTo>
                  <a:cubicBezTo>
                    <a:pt x="8096" y="3517"/>
                    <a:pt x="8113" y="3584"/>
                    <a:pt x="8116" y="3555"/>
                  </a:cubicBezTo>
                  <a:cubicBezTo>
                    <a:pt x="8087" y="3501"/>
                    <a:pt x="8095" y="3457"/>
                    <a:pt x="8054" y="3441"/>
                  </a:cubicBezTo>
                  <a:cubicBezTo>
                    <a:pt x="8054" y="3398"/>
                    <a:pt x="8100" y="3437"/>
                    <a:pt x="8096" y="3397"/>
                  </a:cubicBezTo>
                  <a:cubicBezTo>
                    <a:pt x="8087" y="3385"/>
                    <a:pt x="8064" y="3404"/>
                    <a:pt x="8058" y="3386"/>
                  </a:cubicBezTo>
                  <a:cubicBezTo>
                    <a:pt x="8070" y="3369"/>
                    <a:pt x="8073" y="3252"/>
                    <a:pt x="8055" y="3311"/>
                  </a:cubicBezTo>
                  <a:cubicBezTo>
                    <a:pt x="8050" y="3266"/>
                    <a:pt x="8046" y="3258"/>
                    <a:pt x="8030" y="3198"/>
                  </a:cubicBezTo>
                  <a:cubicBezTo>
                    <a:pt x="8017" y="3200"/>
                    <a:pt x="8001" y="3211"/>
                    <a:pt x="7995" y="3198"/>
                  </a:cubicBezTo>
                  <a:cubicBezTo>
                    <a:pt x="7992" y="3176"/>
                    <a:pt x="7988" y="3155"/>
                    <a:pt x="7983" y="3134"/>
                  </a:cubicBezTo>
                  <a:cubicBezTo>
                    <a:pt x="7978" y="3114"/>
                    <a:pt x="7973" y="3094"/>
                    <a:pt x="7966" y="3074"/>
                  </a:cubicBezTo>
                  <a:cubicBezTo>
                    <a:pt x="7954" y="3035"/>
                    <a:pt x="7940" y="2998"/>
                    <a:pt x="7925" y="2961"/>
                  </a:cubicBezTo>
                  <a:cubicBezTo>
                    <a:pt x="7909" y="2925"/>
                    <a:pt x="7893" y="2890"/>
                    <a:pt x="7879" y="2854"/>
                  </a:cubicBezTo>
                  <a:cubicBezTo>
                    <a:pt x="7872" y="2837"/>
                    <a:pt x="7865" y="2819"/>
                    <a:pt x="7859" y="2800"/>
                  </a:cubicBezTo>
                  <a:cubicBezTo>
                    <a:pt x="7856" y="2791"/>
                    <a:pt x="7853" y="2782"/>
                    <a:pt x="7850" y="2773"/>
                  </a:cubicBezTo>
                  <a:cubicBezTo>
                    <a:pt x="7849" y="2769"/>
                    <a:pt x="7847" y="2763"/>
                    <a:pt x="7845" y="2757"/>
                  </a:cubicBezTo>
                  <a:lnTo>
                    <a:pt x="7840" y="2740"/>
                  </a:lnTo>
                  <a:cubicBezTo>
                    <a:pt x="7824" y="2741"/>
                    <a:pt x="7828" y="2766"/>
                    <a:pt x="7816" y="2751"/>
                  </a:cubicBezTo>
                  <a:cubicBezTo>
                    <a:pt x="7799" y="2680"/>
                    <a:pt x="7784" y="2620"/>
                    <a:pt x="7733" y="2592"/>
                  </a:cubicBezTo>
                  <a:cubicBezTo>
                    <a:pt x="7743" y="2586"/>
                    <a:pt x="7752" y="2589"/>
                    <a:pt x="7761" y="2592"/>
                  </a:cubicBezTo>
                  <a:cubicBezTo>
                    <a:pt x="7752" y="2582"/>
                    <a:pt x="7744" y="2570"/>
                    <a:pt x="7737" y="2557"/>
                  </a:cubicBezTo>
                  <a:cubicBezTo>
                    <a:pt x="7734" y="2551"/>
                    <a:pt x="7731" y="2544"/>
                    <a:pt x="7728" y="2537"/>
                  </a:cubicBezTo>
                  <a:lnTo>
                    <a:pt x="7726" y="2532"/>
                  </a:lnTo>
                  <a:lnTo>
                    <a:pt x="7726" y="2531"/>
                  </a:lnTo>
                  <a:lnTo>
                    <a:pt x="7726" y="2530"/>
                  </a:lnTo>
                  <a:lnTo>
                    <a:pt x="7725" y="2529"/>
                  </a:lnTo>
                  <a:cubicBezTo>
                    <a:pt x="7725" y="2528"/>
                    <a:pt x="7725" y="2526"/>
                    <a:pt x="7725" y="2524"/>
                  </a:cubicBezTo>
                  <a:cubicBezTo>
                    <a:pt x="7723" y="2512"/>
                    <a:pt x="7724" y="2498"/>
                    <a:pt x="7726" y="2486"/>
                  </a:cubicBezTo>
                  <a:cubicBezTo>
                    <a:pt x="7744" y="2485"/>
                    <a:pt x="7750" y="2493"/>
                    <a:pt x="7758" y="2500"/>
                  </a:cubicBezTo>
                  <a:cubicBezTo>
                    <a:pt x="7762" y="2503"/>
                    <a:pt x="7766" y="2506"/>
                    <a:pt x="7773" y="2506"/>
                  </a:cubicBezTo>
                  <a:cubicBezTo>
                    <a:pt x="7774" y="2506"/>
                    <a:pt x="7775" y="2507"/>
                    <a:pt x="7776" y="2507"/>
                  </a:cubicBezTo>
                  <a:cubicBezTo>
                    <a:pt x="7777" y="2508"/>
                    <a:pt x="7779" y="2508"/>
                    <a:pt x="7780" y="2509"/>
                  </a:cubicBezTo>
                  <a:cubicBezTo>
                    <a:pt x="7782" y="2510"/>
                    <a:pt x="7785" y="2510"/>
                    <a:pt x="7787" y="2511"/>
                  </a:cubicBezTo>
                  <a:cubicBezTo>
                    <a:pt x="7793" y="2511"/>
                    <a:pt x="7799" y="2511"/>
                    <a:pt x="7806" y="2510"/>
                  </a:cubicBezTo>
                  <a:cubicBezTo>
                    <a:pt x="7803" y="2505"/>
                    <a:pt x="7800" y="2500"/>
                    <a:pt x="7797" y="2496"/>
                  </a:cubicBezTo>
                  <a:cubicBezTo>
                    <a:pt x="7796" y="2494"/>
                    <a:pt x="7796" y="2494"/>
                    <a:pt x="7795" y="2494"/>
                  </a:cubicBezTo>
                  <a:lnTo>
                    <a:pt x="7794" y="2493"/>
                  </a:lnTo>
                  <a:cubicBezTo>
                    <a:pt x="7793" y="2492"/>
                    <a:pt x="7792" y="2491"/>
                    <a:pt x="7791" y="2491"/>
                  </a:cubicBezTo>
                  <a:cubicBezTo>
                    <a:pt x="7787" y="2488"/>
                    <a:pt x="7783" y="2487"/>
                    <a:pt x="7778" y="2485"/>
                  </a:cubicBezTo>
                  <a:cubicBezTo>
                    <a:pt x="7768" y="2482"/>
                    <a:pt x="7757" y="2480"/>
                    <a:pt x="7746" y="2478"/>
                  </a:cubicBezTo>
                  <a:cubicBezTo>
                    <a:pt x="7725" y="2473"/>
                    <a:pt x="7706" y="2467"/>
                    <a:pt x="7703" y="2444"/>
                  </a:cubicBezTo>
                  <a:cubicBezTo>
                    <a:pt x="7682" y="2447"/>
                    <a:pt x="7681" y="2471"/>
                    <a:pt x="7673" y="2460"/>
                  </a:cubicBezTo>
                  <a:cubicBezTo>
                    <a:pt x="7674" y="2451"/>
                    <a:pt x="7673" y="2445"/>
                    <a:pt x="7669" y="2442"/>
                  </a:cubicBezTo>
                  <a:cubicBezTo>
                    <a:pt x="7668" y="2441"/>
                    <a:pt x="7667" y="2441"/>
                    <a:pt x="7666" y="2440"/>
                  </a:cubicBezTo>
                  <a:cubicBezTo>
                    <a:pt x="7665" y="2440"/>
                    <a:pt x="7665" y="2439"/>
                    <a:pt x="7664" y="2439"/>
                  </a:cubicBez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cubicBezTo>
                    <a:pt x="7652" y="2418"/>
                    <a:pt x="7687" y="2484"/>
                    <a:pt x="7638" y="2393"/>
                  </a:cubicBezTo>
                  <a:lnTo>
                    <a:pt x="7638" y="2393"/>
                  </a:lnTo>
                  <a:lnTo>
                    <a:pt x="7638" y="2393"/>
                  </a:lnTo>
                  <a:lnTo>
                    <a:pt x="7637" y="2392"/>
                  </a:lnTo>
                  <a:cubicBezTo>
                    <a:pt x="7633" y="2390"/>
                    <a:pt x="7628" y="2387"/>
                    <a:pt x="7622" y="2384"/>
                  </a:cubicBezTo>
                  <a:cubicBezTo>
                    <a:pt x="7647" y="2370"/>
                    <a:pt x="7634" y="2342"/>
                    <a:pt x="7633" y="2319"/>
                  </a:cubicBezTo>
                  <a:cubicBezTo>
                    <a:pt x="7598" y="2291"/>
                    <a:pt x="7583" y="2254"/>
                    <a:pt x="7566" y="2218"/>
                  </a:cubicBezTo>
                  <a:cubicBezTo>
                    <a:pt x="7558" y="2200"/>
                    <a:pt x="7548" y="2182"/>
                    <a:pt x="7536" y="2167"/>
                  </a:cubicBezTo>
                  <a:cubicBezTo>
                    <a:pt x="7523" y="2152"/>
                    <a:pt x="7507" y="2140"/>
                    <a:pt x="7486" y="2131"/>
                  </a:cubicBezTo>
                  <a:cubicBezTo>
                    <a:pt x="7468" y="2094"/>
                    <a:pt x="7446" y="2053"/>
                    <a:pt x="7420" y="2013"/>
                  </a:cubicBezTo>
                  <a:cubicBezTo>
                    <a:pt x="7394" y="1973"/>
                    <a:pt x="7364" y="1933"/>
                    <a:pt x="7334" y="1895"/>
                  </a:cubicBezTo>
                  <a:cubicBezTo>
                    <a:pt x="7318" y="1876"/>
                    <a:pt x="7303" y="1857"/>
                    <a:pt x="7287" y="1840"/>
                  </a:cubicBezTo>
                  <a:cubicBezTo>
                    <a:pt x="7271" y="1823"/>
                    <a:pt x="7255" y="1806"/>
                    <a:pt x="7239" y="1791"/>
                  </a:cubicBezTo>
                  <a:cubicBezTo>
                    <a:pt x="7208" y="1760"/>
                    <a:pt x="7177" y="1734"/>
                    <a:pt x="7150" y="1715"/>
                  </a:cubicBezTo>
                  <a:cubicBezTo>
                    <a:pt x="7160" y="1694"/>
                    <a:pt x="7118" y="1665"/>
                    <a:pt x="7147" y="1647"/>
                  </a:cubicBezTo>
                  <a:cubicBezTo>
                    <a:pt x="7084" y="1624"/>
                    <a:pt x="7100" y="1564"/>
                    <a:pt x="7044" y="1559"/>
                  </a:cubicBezTo>
                  <a:cubicBezTo>
                    <a:pt x="7052" y="1569"/>
                    <a:pt x="7058" y="1579"/>
                    <a:pt x="7045" y="1586"/>
                  </a:cubicBezTo>
                  <a:cubicBezTo>
                    <a:pt x="7023" y="1573"/>
                    <a:pt x="7023" y="1570"/>
                    <a:pt x="6990" y="1540"/>
                  </a:cubicBezTo>
                  <a:cubicBezTo>
                    <a:pt x="6999" y="1530"/>
                    <a:pt x="7012" y="1520"/>
                    <a:pt x="6993" y="1507"/>
                  </a:cubicBezTo>
                  <a:cubicBezTo>
                    <a:pt x="6931" y="1522"/>
                    <a:pt x="6911" y="1426"/>
                    <a:pt x="6881" y="1384"/>
                  </a:cubicBezTo>
                  <a:cubicBezTo>
                    <a:pt x="6868" y="1394"/>
                    <a:pt x="6880" y="1406"/>
                    <a:pt x="6879" y="1417"/>
                  </a:cubicBezTo>
                  <a:cubicBezTo>
                    <a:pt x="6847" y="1392"/>
                    <a:pt x="6787" y="1347"/>
                    <a:pt x="6810" y="1308"/>
                  </a:cubicBezTo>
                  <a:cubicBezTo>
                    <a:pt x="6836" y="1319"/>
                    <a:pt x="6813" y="1359"/>
                    <a:pt x="6843" y="1349"/>
                  </a:cubicBezTo>
                  <a:cubicBezTo>
                    <a:pt x="6834" y="1338"/>
                    <a:pt x="6847" y="1327"/>
                    <a:pt x="6845" y="1316"/>
                  </a:cubicBezTo>
                  <a:cubicBezTo>
                    <a:pt x="6815" y="1306"/>
                    <a:pt x="6787" y="1292"/>
                    <a:pt x="6760" y="1275"/>
                  </a:cubicBezTo>
                  <a:cubicBezTo>
                    <a:pt x="6746" y="1266"/>
                    <a:pt x="6733" y="1257"/>
                    <a:pt x="6720" y="1247"/>
                  </a:cubicBezTo>
                  <a:cubicBezTo>
                    <a:pt x="6707" y="1238"/>
                    <a:pt x="6694" y="1229"/>
                    <a:pt x="6682" y="1219"/>
                  </a:cubicBezTo>
                  <a:cubicBezTo>
                    <a:pt x="6633" y="1180"/>
                    <a:pt x="6592" y="1140"/>
                    <a:pt x="6566" y="1115"/>
                  </a:cubicBezTo>
                  <a:cubicBezTo>
                    <a:pt x="6546" y="1096"/>
                    <a:pt x="6518" y="1112"/>
                    <a:pt x="6509" y="1104"/>
                  </a:cubicBezTo>
                  <a:cubicBezTo>
                    <a:pt x="6485" y="1083"/>
                    <a:pt x="6486" y="1038"/>
                    <a:pt x="6433" y="1016"/>
                  </a:cubicBezTo>
                  <a:cubicBezTo>
                    <a:pt x="6443" y="1020"/>
                    <a:pt x="6421" y="1007"/>
                    <a:pt x="6399" y="992"/>
                  </a:cubicBezTo>
                  <a:cubicBezTo>
                    <a:pt x="6390" y="986"/>
                    <a:pt x="6291" y="941"/>
                    <a:pt x="6288" y="897"/>
                  </a:cubicBezTo>
                  <a:cubicBezTo>
                    <a:pt x="6296" y="877"/>
                    <a:pt x="6362" y="932"/>
                    <a:pt x="6345" y="905"/>
                  </a:cubicBezTo>
                  <a:cubicBezTo>
                    <a:pt x="6312" y="886"/>
                    <a:pt x="6296" y="888"/>
                    <a:pt x="6275" y="859"/>
                  </a:cubicBezTo>
                  <a:cubicBezTo>
                    <a:pt x="6267" y="880"/>
                    <a:pt x="6251" y="880"/>
                    <a:pt x="6236" y="871"/>
                  </a:cubicBezTo>
                  <a:cubicBezTo>
                    <a:pt x="6221" y="864"/>
                    <a:pt x="6208" y="847"/>
                    <a:pt x="6204" y="835"/>
                  </a:cubicBezTo>
                  <a:cubicBezTo>
                    <a:pt x="6222" y="838"/>
                    <a:pt x="6241" y="845"/>
                    <a:pt x="6259" y="850"/>
                  </a:cubicBezTo>
                  <a:cubicBezTo>
                    <a:pt x="6276" y="855"/>
                    <a:pt x="6293" y="857"/>
                    <a:pt x="6307" y="848"/>
                  </a:cubicBezTo>
                  <a:cubicBezTo>
                    <a:pt x="6291" y="842"/>
                    <a:pt x="6272" y="836"/>
                    <a:pt x="6252" y="829"/>
                  </a:cubicBezTo>
                  <a:cubicBezTo>
                    <a:pt x="6233" y="821"/>
                    <a:pt x="6213" y="814"/>
                    <a:pt x="6197" y="805"/>
                  </a:cubicBezTo>
                  <a:cubicBezTo>
                    <a:pt x="6164" y="787"/>
                    <a:pt x="6145" y="764"/>
                    <a:pt x="6167" y="733"/>
                  </a:cubicBezTo>
                  <a:cubicBezTo>
                    <a:pt x="6163" y="741"/>
                    <a:pt x="6146" y="733"/>
                    <a:pt x="6149" y="722"/>
                  </a:cubicBezTo>
                  <a:cubicBezTo>
                    <a:pt x="6197" y="726"/>
                    <a:pt x="6191" y="701"/>
                    <a:pt x="6234" y="703"/>
                  </a:cubicBezTo>
                  <a:cubicBezTo>
                    <a:pt x="6195" y="701"/>
                    <a:pt x="6164" y="690"/>
                    <a:pt x="6136" y="675"/>
                  </a:cubicBezTo>
                  <a:cubicBezTo>
                    <a:pt x="6108" y="660"/>
                    <a:pt x="6084" y="641"/>
                    <a:pt x="6059" y="624"/>
                  </a:cubicBezTo>
                  <a:cubicBezTo>
                    <a:pt x="6034" y="606"/>
                    <a:pt x="6009" y="590"/>
                    <a:pt x="5980" y="580"/>
                  </a:cubicBezTo>
                  <a:cubicBezTo>
                    <a:pt x="5966" y="575"/>
                    <a:pt x="5950" y="572"/>
                    <a:pt x="5934" y="572"/>
                  </a:cubicBezTo>
                  <a:cubicBezTo>
                    <a:pt x="5917" y="571"/>
                    <a:pt x="5899" y="574"/>
                    <a:pt x="5880" y="579"/>
                  </a:cubicBezTo>
                  <a:cubicBezTo>
                    <a:pt x="5884" y="563"/>
                    <a:pt x="5898" y="567"/>
                    <a:pt x="5904" y="553"/>
                  </a:cubicBezTo>
                  <a:cubicBezTo>
                    <a:pt x="5874" y="538"/>
                    <a:pt x="5865" y="564"/>
                    <a:pt x="5830" y="536"/>
                  </a:cubicBezTo>
                  <a:cubicBezTo>
                    <a:pt x="5838" y="523"/>
                    <a:pt x="5827" y="514"/>
                    <a:pt x="5834" y="501"/>
                  </a:cubicBezTo>
                  <a:cubicBezTo>
                    <a:pt x="5808" y="492"/>
                    <a:pt x="5779" y="480"/>
                    <a:pt x="5760" y="485"/>
                  </a:cubicBezTo>
                  <a:cubicBezTo>
                    <a:pt x="5804" y="501"/>
                    <a:pt x="5815" y="526"/>
                    <a:pt x="5809" y="555"/>
                  </a:cubicBezTo>
                  <a:cubicBezTo>
                    <a:pt x="5780" y="534"/>
                    <a:pt x="5754" y="529"/>
                    <a:pt x="5730" y="521"/>
                  </a:cubicBezTo>
                  <a:cubicBezTo>
                    <a:pt x="5706" y="514"/>
                    <a:pt x="5684" y="503"/>
                    <a:pt x="5662" y="471"/>
                  </a:cubicBezTo>
                  <a:cubicBezTo>
                    <a:pt x="5698" y="495"/>
                    <a:pt x="5702" y="460"/>
                    <a:pt x="5737" y="484"/>
                  </a:cubicBezTo>
                  <a:cubicBezTo>
                    <a:pt x="5736" y="462"/>
                    <a:pt x="5755" y="433"/>
                    <a:pt x="5718" y="421"/>
                  </a:cubicBezTo>
                  <a:cubicBezTo>
                    <a:pt x="5711" y="432"/>
                    <a:pt x="5709" y="451"/>
                    <a:pt x="5695" y="448"/>
                  </a:cubicBezTo>
                  <a:cubicBezTo>
                    <a:pt x="5706" y="432"/>
                    <a:pt x="5680" y="407"/>
                    <a:pt x="5645" y="384"/>
                  </a:cubicBezTo>
                  <a:cubicBezTo>
                    <a:pt x="5627" y="372"/>
                    <a:pt x="5607" y="361"/>
                    <a:pt x="5587" y="352"/>
                  </a:cubicBezTo>
                  <a:cubicBezTo>
                    <a:pt x="5568" y="342"/>
                    <a:pt x="5549" y="334"/>
                    <a:pt x="5535" y="329"/>
                  </a:cubicBezTo>
                  <a:cubicBezTo>
                    <a:pt x="5514" y="355"/>
                    <a:pt x="5552" y="361"/>
                    <a:pt x="5538" y="384"/>
                  </a:cubicBezTo>
                  <a:cubicBezTo>
                    <a:pt x="5529" y="371"/>
                    <a:pt x="5506" y="362"/>
                    <a:pt x="5481" y="355"/>
                  </a:cubicBezTo>
                  <a:cubicBezTo>
                    <a:pt x="5509" y="343"/>
                    <a:pt x="5501" y="343"/>
                    <a:pt x="5508" y="310"/>
                  </a:cubicBezTo>
                  <a:cubicBezTo>
                    <a:pt x="5478" y="291"/>
                    <a:pt x="5485" y="332"/>
                    <a:pt x="5459" y="320"/>
                  </a:cubicBezTo>
                  <a:cubicBezTo>
                    <a:pt x="5471" y="289"/>
                    <a:pt x="5412" y="284"/>
                    <a:pt x="5412" y="258"/>
                  </a:cubicBezTo>
                  <a:cubicBezTo>
                    <a:pt x="5386" y="264"/>
                    <a:pt x="5371" y="260"/>
                    <a:pt x="5364" y="253"/>
                  </a:cubicBezTo>
                  <a:cubicBezTo>
                    <a:pt x="5358" y="246"/>
                    <a:pt x="5360" y="234"/>
                    <a:pt x="5366" y="225"/>
                  </a:cubicBezTo>
                  <a:cubicBezTo>
                    <a:pt x="5320" y="235"/>
                    <a:pt x="5307" y="222"/>
                    <a:pt x="5271" y="240"/>
                  </a:cubicBezTo>
                  <a:cubicBezTo>
                    <a:pt x="5259" y="219"/>
                    <a:pt x="5276" y="230"/>
                    <a:pt x="5281" y="207"/>
                  </a:cubicBezTo>
                  <a:cubicBezTo>
                    <a:pt x="5234" y="202"/>
                    <a:pt x="5240" y="200"/>
                    <a:pt x="5211" y="177"/>
                  </a:cubicBezTo>
                  <a:cubicBezTo>
                    <a:pt x="5193" y="182"/>
                    <a:pt x="5179" y="194"/>
                    <a:pt x="5161" y="199"/>
                  </a:cubicBezTo>
                  <a:cubicBezTo>
                    <a:pt x="5147" y="177"/>
                    <a:pt x="5120" y="182"/>
                    <a:pt x="5157" y="171"/>
                  </a:cubicBezTo>
                  <a:cubicBezTo>
                    <a:pt x="5101" y="148"/>
                    <a:pt x="5058" y="158"/>
                    <a:pt x="5023" y="169"/>
                  </a:cubicBezTo>
                  <a:cubicBezTo>
                    <a:pt x="5005" y="175"/>
                    <a:pt x="4990" y="181"/>
                    <a:pt x="4975" y="184"/>
                  </a:cubicBezTo>
                  <a:cubicBezTo>
                    <a:pt x="4961" y="187"/>
                    <a:pt x="4948" y="186"/>
                    <a:pt x="4935" y="178"/>
                  </a:cubicBezTo>
                  <a:cubicBezTo>
                    <a:pt x="4915" y="238"/>
                    <a:pt x="4873" y="204"/>
                    <a:pt x="4838" y="176"/>
                  </a:cubicBezTo>
                  <a:cubicBezTo>
                    <a:pt x="4820" y="192"/>
                    <a:pt x="4859" y="212"/>
                    <a:pt x="4832" y="209"/>
                  </a:cubicBezTo>
                  <a:cubicBezTo>
                    <a:pt x="4807" y="185"/>
                    <a:pt x="4782" y="182"/>
                    <a:pt x="4740" y="183"/>
                  </a:cubicBezTo>
                  <a:cubicBezTo>
                    <a:pt x="4736" y="155"/>
                    <a:pt x="4761" y="160"/>
                    <a:pt x="4768" y="145"/>
                  </a:cubicBezTo>
                  <a:cubicBezTo>
                    <a:pt x="4742" y="155"/>
                    <a:pt x="4712" y="133"/>
                    <a:pt x="4704" y="143"/>
                  </a:cubicBezTo>
                  <a:cubicBezTo>
                    <a:pt x="4718" y="150"/>
                    <a:pt x="4727" y="160"/>
                    <a:pt x="4731" y="173"/>
                  </a:cubicBezTo>
                  <a:cubicBezTo>
                    <a:pt x="4707" y="169"/>
                    <a:pt x="4698" y="182"/>
                    <a:pt x="4667" y="171"/>
                  </a:cubicBezTo>
                  <a:cubicBezTo>
                    <a:pt x="4669" y="163"/>
                    <a:pt x="4670" y="155"/>
                    <a:pt x="4671" y="146"/>
                  </a:cubicBezTo>
                  <a:cubicBezTo>
                    <a:pt x="4647" y="154"/>
                    <a:pt x="4622" y="157"/>
                    <a:pt x="4597" y="156"/>
                  </a:cubicBezTo>
                  <a:cubicBezTo>
                    <a:pt x="4585" y="156"/>
                    <a:pt x="4572" y="155"/>
                    <a:pt x="4560" y="154"/>
                  </a:cubicBezTo>
                  <a:cubicBezTo>
                    <a:pt x="4548" y="153"/>
                    <a:pt x="4535" y="151"/>
                    <a:pt x="4524" y="150"/>
                  </a:cubicBezTo>
                  <a:cubicBezTo>
                    <a:pt x="4477" y="145"/>
                    <a:pt x="4436" y="139"/>
                    <a:pt x="4415" y="157"/>
                  </a:cubicBezTo>
                  <a:cubicBezTo>
                    <a:pt x="4381" y="161"/>
                    <a:pt x="4395" y="132"/>
                    <a:pt x="4375" y="127"/>
                  </a:cubicBezTo>
                  <a:cubicBezTo>
                    <a:pt x="4374" y="139"/>
                    <a:pt x="4379" y="146"/>
                    <a:pt x="4384" y="153"/>
                  </a:cubicBezTo>
                  <a:cubicBezTo>
                    <a:pt x="4377" y="158"/>
                    <a:pt x="4364" y="156"/>
                    <a:pt x="4350" y="152"/>
                  </a:cubicBezTo>
                  <a:cubicBezTo>
                    <a:pt x="4336" y="148"/>
                    <a:pt x="4321" y="142"/>
                    <a:pt x="4308" y="137"/>
                  </a:cubicBezTo>
                  <a:cubicBezTo>
                    <a:pt x="4283" y="128"/>
                    <a:pt x="4269" y="122"/>
                    <a:pt x="4300" y="147"/>
                  </a:cubicBezTo>
                  <a:cubicBezTo>
                    <a:pt x="4251" y="140"/>
                    <a:pt x="4237" y="106"/>
                    <a:pt x="4206" y="124"/>
                  </a:cubicBezTo>
                  <a:cubicBezTo>
                    <a:pt x="4231" y="128"/>
                    <a:pt x="4230" y="149"/>
                    <a:pt x="4205" y="150"/>
                  </a:cubicBezTo>
                  <a:cubicBezTo>
                    <a:pt x="4221" y="138"/>
                    <a:pt x="4215" y="123"/>
                    <a:pt x="4185" y="123"/>
                  </a:cubicBezTo>
                  <a:cubicBezTo>
                    <a:pt x="4175" y="138"/>
                    <a:pt x="4152" y="140"/>
                    <a:pt x="4132" y="147"/>
                  </a:cubicBezTo>
                  <a:cubicBezTo>
                    <a:pt x="4161" y="124"/>
                    <a:pt x="4084" y="130"/>
                    <a:pt x="4069" y="137"/>
                  </a:cubicBezTo>
                  <a:cubicBezTo>
                    <a:pt x="4077" y="139"/>
                    <a:pt x="4090" y="138"/>
                    <a:pt x="4090" y="146"/>
                  </a:cubicBezTo>
                  <a:cubicBezTo>
                    <a:pt x="4069" y="149"/>
                    <a:pt x="4013" y="166"/>
                    <a:pt x="3996" y="145"/>
                  </a:cubicBezTo>
                  <a:cubicBezTo>
                    <a:pt x="4002" y="133"/>
                    <a:pt x="4036" y="144"/>
                    <a:pt x="4038" y="128"/>
                  </a:cubicBezTo>
                  <a:cubicBezTo>
                    <a:pt x="4002" y="113"/>
                    <a:pt x="3991" y="139"/>
                    <a:pt x="3954" y="145"/>
                  </a:cubicBezTo>
                  <a:cubicBezTo>
                    <a:pt x="3945" y="119"/>
                    <a:pt x="3919" y="130"/>
                    <a:pt x="3894" y="138"/>
                  </a:cubicBezTo>
                  <a:cubicBezTo>
                    <a:pt x="3869" y="147"/>
                    <a:pt x="3844" y="154"/>
                    <a:pt x="3838" y="123"/>
                  </a:cubicBezTo>
                  <a:cubicBezTo>
                    <a:pt x="3880" y="138"/>
                    <a:pt x="3914" y="117"/>
                    <a:pt x="3945" y="102"/>
                  </a:cubicBezTo>
                  <a:cubicBezTo>
                    <a:pt x="3975" y="87"/>
                    <a:pt x="4002" y="77"/>
                    <a:pt x="4027" y="111"/>
                  </a:cubicBezTo>
                  <a:cubicBezTo>
                    <a:pt x="4029" y="63"/>
                    <a:pt x="4065" y="92"/>
                    <a:pt x="4112" y="78"/>
                  </a:cubicBezTo>
                  <a:cubicBezTo>
                    <a:pt x="4101" y="51"/>
                    <a:pt x="4130" y="58"/>
                    <a:pt x="4134" y="44"/>
                  </a:cubicBezTo>
                  <a:cubicBezTo>
                    <a:pt x="4085" y="37"/>
                    <a:pt x="4104" y="53"/>
                    <a:pt x="4091" y="61"/>
                  </a:cubicBezTo>
                  <a:cubicBezTo>
                    <a:pt x="4081" y="51"/>
                    <a:pt x="4052" y="58"/>
                    <a:pt x="4059" y="35"/>
                  </a:cubicBezTo>
                  <a:cubicBezTo>
                    <a:pt x="4072" y="34"/>
                    <a:pt x="4090" y="37"/>
                    <a:pt x="4092" y="27"/>
                  </a:cubicBezTo>
                  <a:cubicBezTo>
                    <a:pt x="4047" y="33"/>
                    <a:pt x="4025" y="22"/>
                    <a:pt x="4016" y="0"/>
                  </a:cubicBezTo>
                  <a:cubicBezTo>
                    <a:pt x="3988" y="10"/>
                    <a:pt x="3964" y="9"/>
                    <a:pt x="3932" y="7"/>
                  </a:cubicBezTo>
                  <a:cubicBezTo>
                    <a:pt x="3900" y="6"/>
                    <a:pt x="3860" y="5"/>
                    <a:pt x="3800" y="14"/>
                  </a:cubicBezTo>
                  <a:cubicBezTo>
                    <a:pt x="3781" y="29"/>
                    <a:pt x="3816" y="39"/>
                    <a:pt x="3780" y="48"/>
                  </a:cubicBezTo>
                  <a:cubicBezTo>
                    <a:pt x="3763" y="44"/>
                    <a:pt x="3745" y="42"/>
                    <a:pt x="3728" y="41"/>
                  </a:cubicBezTo>
                  <a:cubicBezTo>
                    <a:pt x="3711" y="41"/>
                    <a:pt x="3694" y="42"/>
                    <a:pt x="3677" y="44"/>
                  </a:cubicBezTo>
                  <a:cubicBezTo>
                    <a:pt x="3644" y="48"/>
                    <a:pt x="3612" y="56"/>
                    <a:pt x="3581" y="64"/>
                  </a:cubicBezTo>
                  <a:cubicBezTo>
                    <a:pt x="3520" y="81"/>
                    <a:pt x="3463" y="103"/>
                    <a:pt x="3409" y="101"/>
                  </a:cubicBezTo>
                  <a:cubicBezTo>
                    <a:pt x="3391" y="129"/>
                    <a:pt x="3435" y="147"/>
                    <a:pt x="3385" y="156"/>
                  </a:cubicBezTo>
                  <a:cubicBezTo>
                    <a:pt x="3357" y="148"/>
                    <a:pt x="3362" y="129"/>
                    <a:pt x="3366" y="107"/>
                  </a:cubicBezTo>
                  <a:cubicBezTo>
                    <a:pt x="3343" y="119"/>
                    <a:pt x="3322" y="125"/>
                    <a:pt x="3301" y="128"/>
                  </a:cubicBezTo>
                  <a:cubicBezTo>
                    <a:pt x="3280" y="132"/>
                    <a:pt x="3259" y="133"/>
                    <a:pt x="3238" y="133"/>
                  </a:cubicBezTo>
                  <a:cubicBezTo>
                    <a:pt x="3196" y="133"/>
                    <a:pt x="3152" y="130"/>
                    <a:pt x="3101" y="145"/>
                  </a:cubicBezTo>
                  <a:cubicBezTo>
                    <a:pt x="3087" y="185"/>
                    <a:pt x="3041" y="197"/>
                    <a:pt x="2992" y="207"/>
                  </a:cubicBezTo>
                  <a:cubicBezTo>
                    <a:pt x="2943" y="217"/>
                    <a:pt x="2891" y="227"/>
                    <a:pt x="2868" y="264"/>
                  </a:cubicBezTo>
                  <a:cubicBezTo>
                    <a:pt x="2889" y="251"/>
                    <a:pt x="2916" y="241"/>
                    <a:pt x="2941" y="237"/>
                  </a:cubicBezTo>
                  <a:cubicBezTo>
                    <a:pt x="2966" y="233"/>
                    <a:pt x="2989" y="235"/>
                    <a:pt x="3005" y="246"/>
                  </a:cubicBezTo>
                  <a:cubicBezTo>
                    <a:pt x="2989" y="266"/>
                    <a:pt x="2952" y="285"/>
                    <a:pt x="2920" y="293"/>
                  </a:cubicBezTo>
                  <a:cubicBezTo>
                    <a:pt x="2887" y="300"/>
                    <a:pt x="2858" y="297"/>
                    <a:pt x="2857" y="267"/>
                  </a:cubicBezTo>
                  <a:cubicBezTo>
                    <a:pt x="2811" y="312"/>
                    <a:pt x="2744" y="263"/>
                    <a:pt x="2741" y="319"/>
                  </a:cubicBezTo>
                  <a:cubicBezTo>
                    <a:pt x="2727" y="295"/>
                    <a:pt x="2691" y="291"/>
                    <a:pt x="2652" y="301"/>
                  </a:cubicBezTo>
                  <a:cubicBezTo>
                    <a:pt x="2613" y="310"/>
                    <a:pt x="2570" y="330"/>
                    <a:pt x="2540" y="350"/>
                  </a:cubicBezTo>
                  <a:cubicBezTo>
                    <a:pt x="2549" y="344"/>
                    <a:pt x="2522" y="346"/>
                    <a:pt x="2497" y="357"/>
                  </a:cubicBezTo>
                  <a:cubicBezTo>
                    <a:pt x="2433" y="384"/>
                    <a:pt x="2360" y="412"/>
                    <a:pt x="2290" y="444"/>
                  </a:cubicBezTo>
                  <a:lnTo>
                    <a:pt x="2284" y="447"/>
                  </a:lnTo>
                  <a:lnTo>
                    <a:pt x="2276" y="451"/>
                  </a:lnTo>
                  <a:lnTo>
                    <a:pt x="2260" y="459"/>
                  </a:lnTo>
                  <a:cubicBezTo>
                    <a:pt x="2249" y="465"/>
                    <a:pt x="2239" y="470"/>
                    <a:pt x="2228" y="476"/>
                  </a:cubicBezTo>
                  <a:cubicBezTo>
                    <a:pt x="2208" y="487"/>
                    <a:pt x="2187" y="498"/>
                    <a:pt x="2167" y="510"/>
                  </a:cubicBezTo>
                  <a:cubicBezTo>
                    <a:pt x="2128" y="533"/>
                    <a:pt x="2092" y="559"/>
                    <a:pt x="2060" y="586"/>
                  </a:cubicBezTo>
                  <a:cubicBezTo>
                    <a:pt x="2057" y="580"/>
                    <a:pt x="2054" y="573"/>
                    <a:pt x="2048" y="570"/>
                  </a:cubicBezTo>
                  <a:cubicBezTo>
                    <a:pt x="2046" y="568"/>
                    <a:pt x="2043" y="568"/>
                    <a:pt x="2039" y="568"/>
                  </a:cubicBezTo>
                  <a:cubicBezTo>
                    <a:pt x="2037" y="568"/>
                    <a:pt x="2035" y="569"/>
                    <a:pt x="2033" y="571"/>
                  </a:cubicBezTo>
                  <a:cubicBezTo>
                    <a:pt x="2043" y="590"/>
                    <a:pt x="2053" y="610"/>
                    <a:pt x="2039" y="616"/>
                  </a:cubicBezTo>
                  <a:cubicBezTo>
                    <a:pt x="2028" y="601"/>
                    <a:pt x="2040" y="585"/>
                    <a:pt x="2023" y="596"/>
                  </a:cubicBezTo>
                  <a:cubicBezTo>
                    <a:pt x="2025" y="611"/>
                    <a:pt x="2020" y="626"/>
                    <a:pt x="2004" y="616"/>
                  </a:cubicBezTo>
                  <a:cubicBezTo>
                    <a:pt x="1999" y="633"/>
                    <a:pt x="2019" y="632"/>
                    <a:pt x="2011" y="641"/>
                  </a:cubicBezTo>
                  <a:cubicBezTo>
                    <a:pt x="2002" y="645"/>
                    <a:pt x="1993" y="645"/>
                    <a:pt x="1984" y="637"/>
                  </a:cubicBezTo>
                  <a:cubicBezTo>
                    <a:pt x="1979" y="624"/>
                    <a:pt x="1993" y="624"/>
                    <a:pt x="1982" y="609"/>
                  </a:cubicBezTo>
                  <a:cubicBezTo>
                    <a:pt x="1978" y="622"/>
                    <a:pt x="1973" y="627"/>
                    <a:pt x="1969" y="632"/>
                  </a:cubicBezTo>
                  <a:cubicBezTo>
                    <a:pt x="1966" y="635"/>
                    <a:pt x="1964" y="637"/>
                    <a:pt x="1961" y="641"/>
                  </a:cubicBezTo>
                  <a:cubicBezTo>
                    <a:pt x="1960" y="642"/>
                    <a:pt x="1958" y="644"/>
                    <a:pt x="1957" y="646"/>
                  </a:cubicBezTo>
                  <a:lnTo>
                    <a:pt x="1956" y="647"/>
                  </a:lnTo>
                  <a:lnTo>
                    <a:pt x="1956" y="648"/>
                  </a:lnTo>
                  <a:lnTo>
                    <a:pt x="1956" y="648"/>
                  </a:lnTo>
                  <a:lnTo>
                    <a:pt x="1956" y="648"/>
                  </a:lnTo>
                  <a:cubicBezTo>
                    <a:pt x="1862" y="698"/>
                    <a:pt x="1930" y="662"/>
                    <a:pt x="1909" y="673"/>
                  </a:cubicBezTo>
                  <a:lnTo>
                    <a:pt x="1909" y="673"/>
                  </a:lnTo>
                  <a:lnTo>
                    <a:pt x="1908" y="673"/>
                  </a:lnTo>
                  <a:lnTo>
                    <a:pt x="1908" y="673"/>
                  </a:lnTo>
                  <a:cubicBezTo>
                    <a:pt x="1907" y="674"/>
                    <a:pt x="1907" y="675"/>
                    <a:pt x="1906" y="676"/>
                  </a:cubicBezTo>
                  <a:cubicBezTo>
                    <a:pt x="1904" y="678"/>
                    <a:pt x="1902" y="680"/>
                    <a:pt x="1900" y="682"/>
                  </a:cubicBezTo>
                  <a:cubicBezTo>
                    <a:pt x="1903" y="689"/>
                    <a:pt x="1906" y="691"/>
                    <a:pt x="1910" y="691"/>
                  </a:cubicBezTo>
                  <a:cubicBezTo>
                    <a:pt x="1912" y="691"/>
                    <a:pt x="1914" y="690"/>
                    <a:pt x="1916" y="690"/>
                  </a:cubicBezTo>
                  <a:lnTo>
                    <a:pt x="1917" y="689"/>
                  </a:lnTo>
                  <a:lnTo>
                    <a:pt x="1917" y="689"/>
                  </a:lnTo>
                  <a:cubicBezTo>
                    <a:pt x="1933" y="681"/>
                    <a:pt x="1948" y="673"/>
                    <a:pt x="1964" y="664"/>
                  </a:cubicBezTo>
                  <a:lnTo>
                    <a:pt x="1965" y="664"/>
                  </a:lnTo>
                  <a:lnTo>
                    <a:pt x="1967" y="663"/>
                  </a:lnTo>
                  <a:cubicBezTo>
                    <a:pt x="1971" y="661"/>
                    <a:pt x="1977" y="660"/>
                    <a:pt x="1986" y="674"/>
                  </a:cubicBezTo>
                  <a:cubicBezTo>
                    <a:pt x="1985" y="679"/>
                    <a:pt x="1983" y="684"/>
                    <a:pt x="1981" y="688"/>
                  </a:cubicBezTo>
                  <a:lnTo>
                    <a:pt x="1980" y="691"/>
                  </a:lnTo>
                  <a:lnTo>
                    <a:pt x="1979" y="693"/>
                  </a:lnTo>
                  <a:lnTo>
                    <a:pt x="1979" y="693"/>
                  </a:lnTo>
                  <a:lnTo>
                    <a:pt x="1979" y="694"/>
                  </a:lnTo>
                  <a:cubicBezTo>
                    <a:pt x="1887" y="742"/>
                    <a:pt x="1954" y="707"/>
                    <a:pt x="1933" y="718"/>
                  </a:cubicBezTo>
                  <a:lnTo>
                    <a:pt x="1933" y="718"/>
                  </a:lnTo>
                  <a:lnTo>
                    <a:pt x="1932" y="719"/>
                  </a:lnTo>
                  <a:lnTo>
                    <a:pt x="1925" y="729"/>
                  </a:lnTo>
                  <a:cubicBezTo>
                    <a:pt x="1916" y="741"/>
                    <a:pt x="1906" y="752"/>
                    <a:pt x="1896" y="764"/>
                  </a:cubicBezTo>
                  <a:cubicBezTo>
                    <a:pt x="1876" y="786"/>
                    <a:pt x="1855" y="808"/>
                    <a:pt x="1833" y="828"/>
                  </a:cubicBezTo>
                  <a:cubicBezTo>
                    <a:pt x="1811" y="849"/>
                    <a:pt x="1788" y="868"/>
                    <a:pt x="1765" y="888"/>
                  </a:cubicBezTo>
                  <a:cubicBezTo>
                    <a:pt x="1742" y="907"/>
                    <a:pt x="1718" y="926"/>
                    <a:pt x="1694" y="945"/>
                  </a:cubicBezTo>
                  <a:cubicBezTo>
                    <a:pt x="1670" y="963"/>
                    <a:pt x="1646" y="982"/>
                    <a:pt x="1621" y="999"/>
                  </a:cubicBezTo>
                  <a:cubicBezTo>
                    <a:pt x="1597" y="1017"/>
                    <a:pt x="1573" y="1036"/>
                    <a:pt x="1549" y="1054"/>
                  </a:cubicBezTo>
                  <a:cubicBezTo>
                    <a:pt x="1525" y="1073"/>
                    <a:pt x="1502" y="1091"/>
                    <a:pt x="1479" y="1110"/>
                  </a:cubicBezTo>
                  <a:cubicBezTo>
                    <a:pt x="1467" y="1119"/>
                    <a:pt x="1456" y="1128"/>
                    <a:pt x="1445" y="1138"/>
                  </a:cubicBezTo>
                  <a:cubicBezTo>
                    <a:pt x="1434" y="1147"/>
                    <a:pt x="1423" y="1157"/>
                    <a:pt x="1413" y="1167"/>
                  </a:cubicBezTo>
                  <a:cubicBezTo>
                    <a:pt x="1391" y="1157"/>
                    <a:pt x="1453" y="1117"/>
                    <a:pt x="1421" y="1128"/>
                  </a:cubicBezTo>
                  <a:cubicBezTo>
                    <a:pt x="1358" y="1208"/>
                    <a:pt x="1360" y="1241"/>
                    <a:pt x="1277" y="1258"/>
                  </a:cubicBezTo>
                  <a:cubicBezTo>
                    <a:pt x="1249" y="1283"/>
                    <a:pt x="1268" y="1306"/>
                    <a:pt x="1260" y="1330"/>
                  </a:cubicBezTo>
                  <a:cubicBezTo>
                    <a:pt x="1240" y="1334"/>
                    <a:pt x="1220" y="1365"/>
                    <a:pt x="1198" y="1393"/>
                  </a:cubicBezTo>
                  <a:cubicBezTo>
                    <a:pt x="1186" y="1407"/>
                    <a:pt x="1174" y="1420"/>
                    <a:pt x="1161" y="1430"/>
                  </a:cubicBezTo>
                  <a:cubicBezTo>
                    <a:pt x="1148" y="1439"/>
                    <a:pt x="1133" y="1444"/>
                    <a:pt x="1116" y="1442"/>
                  </a:cubicBezTo>
                  <a:cubicBezTo>
                    <a:pt x="1134" y="1468"/>
                    <a:pt x="1079" y="1475"/>
                    <a:pt x="1084" y="1510"/>
                  </a:cubicBezTo>
                  <a:cubicBezTo>
                    <a:pt x="1061" y="1489"/>
                    <a:pt x="1054" y="1506"/>
                    <a:pt x="1057" y="1525"/>
                  </a:cubicBezTo>
                  <a:cubicBezTo>
                    <a:pt x="1019" y="1495"/>
                    <a:pt x="1010" y="1557"/>
                    <a:pt x="977" y="1547"/>
                  </a:cubicBezTo>
                  <a:cubicBezTo>
                    <a:pt x="987" y="1579"/>
                    <a:pt x="963" y="1596"/>
                    <a:pt x="929" y="1613"/>
                  </a:cubicBezTo>
                  <a:cubicBezTo>
                    <a:pt x="923" y="1638"/>
                    <a:pt x="952" y="1617"/>
                    <a:pt x="941" y="1638"/>
                  </a:cubicBezTo>
                  <a:cubicBezTo>
                    <a:pt x="917" y="1649"/>
                    <a:pt x="901" y="1676"/>
                    <a:pt x="883" y="1698"/>
                  </a:cubicBezTo>
                  <a:cubicBezTo>
                    <a:pt x="865" y="1720"/>
                    <a:pt x="847" y="1738"/>
                    <a:pt x="816" y="1730"/>
                  </a:cubicBezTo>
                  <a:cubicBezTo>
                    <a:pt x="828" y="1777"/>
                    <a:pt x="734" y="1873"/>
                    <a:pt x="689" y="1876"/>
                  </a:cubicBezTo>
                  <a:cubicBezTo>
                    <a:pt x="723" y="1911"/>
                    <a:pt x="648" y="1997"/>
                    <a:pt x="631" y="1984"/>
                  </a:cubicBezTo>
                  <a:cubicBezTo>
                    <a:pt x="627" y="2027"/>
                    <a:pt x="622" y="2072"/>
                    <a:pt x="612" y="2117"/>
                  </a:cubicBezTo>
                  <a:cubicBezTo>
                    <a:pt x="604" y="2106"/>
                    <a:pt x="602" y="2093"/>
                    <a:pt x="594" y="2082"/>
                  </a:cubicBezTo>
                  <a:cubicBezTo>
                    <a:pt x="567" y="2119"/>
                    <a:pt x="544" y="2157"/>
                    <a:pt x="523" y="2194"/>
                  </a:cubicBezTo>
                  <a:cubicBezTo>
                    <a:pt x="502" y="2233"/>
                    <a:pt x="484" y="2272"/>
                    <a:pt x="464" y="2311"/>
                  </a:cubicBezTo>
                  <a:cubicBezTo>
                    <a:pt x="454" y="2331"/>
                    <a:pt x="444" y="2351"/>
                    <a:pt x="433" y="2371"/>
                  </a:cubicBezTo>
                  <a:cubicBezTo>
                    <a:pt x="423" y="2392"/>
                    <a:pt x="412" y="2413"/>
                    <a:pt x="400" y="2434"/>
                  </a:cubicBezTo>
                  <a:cubicBezTo>
                    <a:pt x="388" y="2455"/>
                    <a:pt x="375" y="2477"/>
                    <a:pt x="360" y="2499"/>
                  </a:cubicBezTo>
                  <a:cubicBezTo>
                    <a:pt x="346" y="2521"/>
                    <a:pt x="330" y="2544"/>
                    <a:pt x="314" y="2567"/>
                  </a:cubicBezTo>
                  <a:cubicBezTo>
                    <a:pt x="327" y="2573"/>
                    <a:pt x="330" y="2584"/>
                    <a:pt x="328" y="2597"/>
                  </a:cubicBezTo>
                  <a:cubicBezTo>
                    <a:pt x="284" y="2613"/>
                    <a:pt x="272" y="2671"/>
                    <a:pt x="259" y="2718"/>
                  </a:cubicBezTo>
                  <a:cubicBezTo>
                    <a:pt x="248" y="2766"/>
                    <a:pt x="236" y="2804"/>
                    <a:pt x="188" y="2786"/>
                  </a:cubicBezTo>
                  <a:cubicBezTo>
                    <a:pt x="168" y="2833"/>
                    <a:pt x="214" y="2801"/>
                    <a:pt x="212" y="2838"/>
                  </a:cubicBezTo>
                  <a:cubicBezTo>
                    <a:pt x="199" y="2864"/>
                    <a:pt x="189" y="2888"/>
                    <a:pt x="181" y="2912"/>
                  </a:cubicBezTo>
                  <a:cubicBezTo>
                    <a:pt x="173" y="2935"/>
                    <a:pt x="167" y="2957"/>
                    <a:pt x="161" y="2977"/>
                  </a:cubicBezTo>
                  <a:cubicBezTo>
                    <a:pt x="148" y="3018"/>
                    <a:pt x="134" y="3051"/>
                    <a:pt x="106" y="3075"/>
                  </a:cubicBezTo>
                  <a:cubicBezTo>
                    <a:pt x="110" y="3142"/>
                    <a:pt x="92" y="3167"/>
                    <a:pt x="89" y="3246"/>
                  </a:cubicBezTo>
                  <a:cubicBezTo>
                    <a:pt x="69" y="3244"/>
                    <a:pt x="88" y="3216"/>
                    <a:pt x="73" y="3211"/>
                  </a:cubicBezTo>
                  <a:cubicBezTo>
                    <a:pt x="67" y="3234"/>
                    <a:pt x="63" y="3255"/>
                    <a:pt x="60" y="3274"/>
                  </a:cubicBezTo>
                  <a:cubicBezTo>
                    <a:pt x="57" y="3293"/>
                    <a:pt x="55" y="3310"/>
                    <a:pt x="51" y="3327"/>
                  </a:cubicBezTo>
                  <a:cubicBezTo>
                    <a:pt x="43" y="3359"/>
                    <a:pt x="30" y="3387"/>
                    <a:pt x="0" y="3418"/>
                  </a:cubicBezTo>
                  <a:cubicBezTo>
                    <a:pt x="20" y="3421"/>
                    <a:pt x="24" y="3435"/>
                    <a:pt x="27" y="3451"/>
                  </a:cubicBezTo>
                  <a:cubicBezTo>
                    <a:pt x="29" y="3466"/>
                    <a:pt x="31" y="3483"/>
                    <a:pt x="45" y="3489"/>
                  </a:cubicBezTo>
                  <a:cubicBezTo>
                    <a:pt x="59" y="3437"/>
                    <a:pt x="78" y="3372"/>
                    <a:pt x="129" y="3359"/>
                  </a:cubicBezTo>
                  <a:cubicBezTo>
                    <a:pt x="135" y="3403"/>
                    <a:pt x="84" y="3409"/>
                    <a:pt x="102" y="3432"/>
                  </a:cubicBezTo>
                  <a:cubicBezTo>
                    <a:pt x="141" y="3393"/>
                    <a:pt x="149" y="3356"/>
                    <a:pt x="151" y="3316"/>
                  </a:cubicBezTo>
                  <a:cubicBezTo>
                    <a:pt x="153" y="3276"/>
                    <a:pt x="152" y="3232"/>
                    <a:pt x="172" y="3179"/>
                  </a:cubicBezTo>
                  <a:cubicBezTo>
                    <a:pt x="183" y="3182"/>
                    <a:pt x="188" y="3189"/>
                    <a:pt x="193" y="3195"/>
                  </a:cubicBezTo>
                  <a:cubicBezTo>
                    <a:pt x="219" y="3164"/>
                    <a:pt x="212" y="3116"/>
                    <a:pt x="213" y="3080"/>
                  </a:cubicBezTo>
                  <a:cubicBezTo>
                    <a:pt x="241" y="3040"/>
                    <a:pt x="261" y="2996"/>
                    <a:pt x="278" y="2950"/>
                  </a:cubicBezTo>
                  <a:cubicBezTo>
                    <a:pt x="296" y="2904"/>
                    <a:pt x="310" y="2855"/>
                    <a:pt x="326" y="2807"/>
                  </a:cubicBezTo>
                  <a:cubicBezTo>
                    <a:pt x="340" y="2758"/>
                    <a:pt x="358" y="2711"/>
                    <a:pt x="380" y="2668"/>
                  </a:cubicBezTo>
                  <a:cubicBezTo>
                    <a:pt x="402" y="2624"/>
                    <a:pt x="428" y="2585"/>
                    <a:pt x="464" y="2554"/>
                  </a:cubicBezTo>
                  <a:cubicBezTo>
                    <a:pt x="460" y="2520"/>
                    <a:pt x="471" y="2480"/>
                    <a:pt x="488" y="2438"/>
                  </a:cubicBezTo>
                  <a:cubicBezTo>
                    <a:pt x="496" y="2417"/>
                    <a:pt x="507" y="2396"/>
                    <a:pt x="518" y="2374"/>
                  </a:cubicBezTo>
                  <a:cubicBezTo>
                    <a:pt x="528" y="2353"/>
                    <a:pt x="540" y="2332"/>
                    <a:pt x="550" y="2312"/>
                  </a:cubicBezTo>
                  <a:cubicBezTo>
                    <a:pt x="576" y="2346"/>
                    <a:pt x="501" y="2414"/>
                    <a:pt x="530" y="2447"/>
                  </a:cubicBezTo>
                  <a:cubicBezTo>
                    <a:pt x="553" y="2405"/>
                    <a:pt x="632" y="2226"/>
                    <a:pt x="668" y="2281"/>
                  </a:cubicBezTo>
                  <a:cubicBezTo>
                    <a:pt x="649" y="2269"/>
                    <a:pt x="622" y="2259"/>
                    <a:pt x="635" y="2238"/>
                  </a:cubicBezTo>
                  <a:cubicBezTo>
                    <a:pt x="644" y="2212"/>
                    <a:pt x="660" y="2230"/>
                    <a:pt x="670" y="2214"/>
                  </a:cubicBezTo>
                  <a:cubicBezTo>
                    <a:pt x="655" y="2194"/>
                    <a:pt x="676" y="2153"/>
                    <a:pt x="704" y="2113"/>
                  </a:cubicBezTo>
                  <a:cubicBezTo>
                    <a:pt x="718" y="2093"/>
                    <a:pt x="735" y="2073"/>
                    <a:pt x="751" y="2056"/>
                  </a:cubicBezTo>
                  <a:cubicBezTo>
                    <a:pt x="766" y="2038"/>
                    <a:pt x="780" y="2023"/>
                    <a:pt x="789" y="2012"/>
                  </a:cubicBezTo>
                  <a:cubicBezTo>
                    <a:pt x="783" y="2017"/>
                    <a:pt x="777" y="2017"/>
                    <a:pt x="770" y="2010"/>
                  </a:cubicBezTo>
                  <a:cubicBezTo>
                    <a:pt x="794" y="2006"/>
                    <a:pt x="794" y="1924"/>
                    <a:pt x="840" y="1916"/>
                  </a:cubicBezTo>
                  <a:cubicBezTo>
                    <a:pt x="825" y="1932"/>
                    <a:pt x="820" y="1947"/>
                    <a:pt x="830" y="1957"/>
                  </a:cubicBezTo>
                  <a:cubicBezTo>
                    <a:pt x="879" y="1944"/>
                    <a:pt x="824" y="1910"/>
                    <a:pt x="858" y="1880"/>
                  </a:cubicBezTo>
                  <a:cubicBezTo>
                    <a:pt x="876" y="1890"/>
                    <a:pt x="848" y="1908"/>
                    <a:pt x="860" y="1919"/>
                  </a:cubicBezTo>
                  <a:cubicBezTo>
                    <a:pt x="881" y="1883"/>
                    <a:pt x="919" y="1840"/>
                    <a:pt x="956" y="1797"/>
                  </a:cubicBezTo>
                  <a:cubicBezTo>
                    <a:pt x="994" y="1755"/>
                    <a:pt x="1031" y="1715"/>
                    <a:pt x="1050" y="1682"/>
                  </a:cubicBezTo>
                  <a:cubicBezTo>
                    <a:pt x="1038" y="1654"/>
                    <a:pt x="1024" y="1701"/>
                    <a:pt x="1011" y="1674"/>
                  </a:cubicBezTo>
                  <a:cubicBezTo>
                    <a:pt x="1024" y="1666"/>
                    <a:pt x="1038" y="1629"/>
                    <a:pt x="1051" y="1643"/>
                  </a:cubicBezTo>
                  <a:cubicBezTo>
                    <a:pt x="1058" y="1653"/>
                    <a:pt x="1051" y="1665"/>
                    <a:pt x="1056" y="1675"/>
                  </a:cubicBezTo>
                  <a:cubicBezTo>
                    <a:pt x="1083" y="1647"/>
                    <a:pt x="1108" y="1620"/>
                    <a:pt x="1134" y="1593"/>
                  </a:cubicBezTo>
                  <a:cubicBezTo>
                    <a:pt x="1160" y="1565"/>
                    <a:pt x="1187" y="1537"/>
                    <a:pt x="1214" y="1509"/>
                  </a:cubicBezTo>
                  <a:cubicBezTo>
                    <a:pt x="1241" y="1481"/>
                    <a:pt x="1270" y="1453"/>
                    <a:pt x="1301" y="1425"/>
                  </a:cubicBezTo>
                  <a:cubicBezTo>
                    <a:pt x="1333" y="1397"/>
                    <a:pt x="1365" y="1368"/>
                    <a:pt x="1403" y="1341"/>
                  </a:cubicBezTo>
                  <a:cubicBezTo>
                    <a:pt x="1425" y="1348"/>
                    <a:pt x="1451" y="1324"/>
                    <a:pt x="1478" y="1294"/>
                  </a:cubicBezTo>
                  <a:cubicBezTo>
                    <a:pt x="1504" y="1265"/>
                    <a:pt x="1531" y="1230"/>
                    <a:pt x="1555" y="1218"/>
                  </a:cubicBezTo>
                  <a:cubicBezTo>
                    <a:pt x="1586" y="1201"/>
                    <a:pt x="1622" y="1171"/>
                    <a:pt x="1659" y="1138"/>
                  </a:cubicBezTo>
                  <a:cubicBezTo>
                    <a:pt x="1669" y="1129"/>
                    <a:pt x="1678" y="1121"/>
                    <a:pt x="1688" y="1112"/>
                  </a:cubicBezTo>
                  <a:cubicBezTo>
                    <a:pt x="1698" y="1104"/>
                    <a:pt x="1708" y="1096"/>
                    <a:pt x="1717" y="1087"/>
                  </a:cubicBezTo>
                  <a:cubicBezTo>
                    <a:pt x="1737" y="1070"/>
                    <a:pt x="1757" y="1054"/>
                    <a:pt x="1777" y="1039"/>
                  </a:cubicBezTo>
                  <a:cubicBezTo>
                    <a:pt x="1808" y="1014"/>
                    <a:pt x="1841" y="991"/>
                    <a:pt x="1874" y="972"/>
                  </a:cubicBezTo>
                  <a:cubicBezTo>
                    <a:pt x="1908" y="952"/>
                    <a:pt x="1942" y="933"/>
                    <a:pt x="1975" y="913"/>
                  </a:cubicBezTo>
                  <a:cubicBezTo>
                    <a:pt x="1992" y="904"/>
                    <a:pt x="2008" y="894"/>
                    <a:pt x="2024" y="884"/>
                  </a:cubicBezTo>
                  <a:lnTo>
                    <a:pt x="2024" y="884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7" y="861"/>
                  </a:lnTo>
                  <a:lnTo>
                    <a:pt x="2069" y="860"/>
                  </a:lnTo>
                  <a:lnTo>
                    <a:pt x="2072" y="858"/>
                  </a:lnTo>
                  <a:lnTo>
                    <a:pt x="2078" y="854"/>
                  </a:lnTo>
                  <a:cubicBezTo>
                    <a:pt x="2082" y="851"/>
                    <a:pt x="2086" y="848"/>
                    <a:pt x="2090" y="845"/>
                  </a:cubicBezTo>
                  <a:cubicBezTo>
                    <a:pt x="2106" y="832"/>
                    <a:pt x="2119" y="818"/>
                    <a:pt x="2130" y="800"/>
                  </a:cubicBezTo>
                  <a:cubicBezTo>
                    <a:pt x="2137" y="811"/>
                    <a:pt x="2143" y="826"/>
                    <a:pt x="2151" y="817"/>
                  </a:cubicBezTo>
                  <a:cubicBezTo>
                    <a:pt x="2146" y="806"/>
                    <a:pt x="2135" y="790"/>
                    <a:pt x="2140" y="785"/>
                  </a:cubicBezTo>
                  <a:cubicBezTo>
                    <a:pt x="2143" y="784"/>
                    <a:pt x="2146" y="783"/>
                    <a:pt x="2149" y="783"/>
                  </a:cubicBezTo>
                  <a:cubicBezTo>
                    <a:pt x="2149" y="783"/>
                    <a:pt x="2152" y="782"/>
                    <a:pt x="2153" y="782"/>
                  </a:cubicBezTo>
                  <a:lnTo>
                    <a:pt x="2158" y="780"/>
                  </a:lnTo>
                  <a:cubicBezTo>
                    <a:pt x="2161" y="780"/>
                    <a:pt x="2164" y="779"/>
                    <a:pt x="2167" y="778"/>
                  </a:cubicBezTo>
                  <a:cubicBezTo>
                    <a:pt x="2179" y="775"/>
                    <a:pt x="2191" y="773"/>
                    <a:pt x="2202" y="773"/>
                  </a:cubicBezTo>
                  <a:cubicBezTo>
                    <a:pt x="2224" y="771"/>
                    <a:pt x="2244" y="774"/>
                    <a:pt x="2261" y="782"/>
                  </a:cubicBezTo>
                  <a:cubicBezTo>
                    <a:pt x="2265" y="761"/>
                    <a:pt x="2275" y="742"/>
                    <a:pt x="2286" y="723"/>
                  </a:cubicBezTo>
                  <a:cubicBezTo>
                    <a:pt x="2266" y="730"/>
                    <a:pt x="2242" y="770"/>
                    <a:pt x="2220" y="754"/>
                  </a:cubicBezTo>
                  <a:cubicBezTo>
                    <a:pt x="2240" y="741"/>
                    <a:pt x="2229" y="723"/>
                    <a:pt x="2268" y="712"/>
                  </a:cubicBezTo>
                  <a:cubicBezTo>
                    <a:pt x="2337" y="740"/>
                    <a:pt x="2296" y="720"/>
                    <a:pt x="2371" y="702"/>
                  </a:cubicBezTo>
                  <a:cubicBezTo>
                    <a:pt x="2352" y="710"/>
                    <a:pt x="2346" y="721"/>
                    <a:pt x="2345" y="733"/>
                  </a:cubicBezTo>
                  <a:cubicBezTo>
                    <a:pt x="2355" y="721"/>
                    <a:pt x="2368" y="713"/>
                    <a:pt x="2384" y="706"/>
                  </a:cubicBezTo>
                  <a:cubicBezTo>
                    <a:pt x="2392" y="702"/>
                    <a:pt x="2398" y="701"/>
                    <a:pt x="2405" y="699"/>
                  </a:cubicBezTo>
                  <a:cubicBezTo>
                    <a:pt x="2411" y="697"/>
                    <a:pt x="2418" y="695"/>
                    <a:pt x="2425" y="693"/>
                  </a:cubicBezTo>
                  <a:cubicBezTo>
                    <a:pt x="2454" y="687"/>
                    <a:pt x="2481" y="680"/>
                    <a:pt x="2496" y="659"/>
                  </a:cubicBezTo>
                  <a:cubicBezTo>
                    <a:pt x="2443" y="666"/>
                    <a:pt x="2432" y="680"/>
                    <a:pt x="2385" y="677"/>
                  </a:cubicBezTo>
                  <a:cubicBezTo>
                    <a:pt x="2431" y="652"/>
                    <a:pt x="2444" y="653"/>
                    <a:pt x="2480" y="620"/>
                  </a:cubicBezTo>
                  <a:cubicBezTo>
                    <a:pt x="2495" y="631"/>
                    <a:pt x="2463" y="657"/>
                    <a:pt x="2493" y="651"/>
                  </a:cubicBezTo>
                  <a:cubicBezTo>
                    <a:pt x="2508" y="626"/>
                    <a:pt x="2542" y="628"/>
                    <a:pt x="2578" y="629"/>
                  </a:cubicBezTo>
                  <a:cubicBezTo>
                    <a:pt x="2614" y="630"/>
                    <a:pt x="2651" y="631"/>
                    <a:pt x="2675" y="601"/>
                  </a:cubicBezTo>
                  <a:cubicBezTo>
                    <a:pt x="2658" y="615"/>
                    <a:pt x="2619" y="607"/>
                    <a:pt x="2641" y="595"/>
                  </a:cubicBezTo>
                  <a:cubicBezTo>
                    <a:pt x="2664" y="585"/>
                    <a:pt x="2674" y="597"/>
                    <a:pt x="2693" y="594"/>
                  </a:cubicBezTo>
                  <a:cubicBezTo>
                    <a:pt x="2702" y="561"/>
                    <a:pt x="2728" y="550"/>
                    <a:pt x="2756" y="543"/>
                  </a:cubicBezTo>
                  <a:cubicBezTo>
                    <a:pt x="2784" y="537"/>
                    <a:pt x="2815" y="534"/>
                    <a:pt x="2834" y="513"/>
                  </a:cubicBezTo>
                  <a:cubicBezTo>
                    <a:pt x="2861" y="517"/>
                    <a:pt x="2864" y="530"/>
                    <a:pt x="2873" y="537"/>
                  </a:cubicBezTo>
                  <a:cubicBezTo>
                    <a:pt x="2880" y="505"/>
                    <a:pt x="2967" y="471"/>
                    <a:pt x="2988" y="470"/>
                  </a:cubicBezTo>
                  <a:cubicBezTo>
                    <a:pt x="2999" y="495"/>
                    <a:pt x="2945" y="487"/>
                    <a:pt x="2946" y="507"/>
                  </a:cubicBezTo>
                  <a:cubicBezTo>
                    <a:pt x="3041" y="476"/>
                    <a:pt x="3067" y="441"/>
                    <a:pt x="3109" y="414"/>
                  </a:cubicBezTo>
                  <a:cubicBezTo>
                    <a:pt x="3130" y="407"/>
                    <a:pt x="3125" y="436"/>
                    <a:pt x="3143" y="433"/>
                  </a:cubicBezTo>
                  <a:cubicBezTo>
                    <a:pt x="3119" y="399"/>
                    <a:pt x="3192" y="376"/>
                    <a:pt x="3242" y="361"/>
                  </a:cubicBezTo>
                  <a:cubicBezTo>
                    <a:pt x="3244" y="391"/>
                    <a:pt x="3249" y="404"/>
                    <a:pt x="3241" y="413"/>
                  </a:cubicBezTo>
                  <a:cubicBezTo>
                    <a:pt x="3229" y="406"/>
                    <a:pt x="3196" y="419"/>
                    <a:pt x="3184" y="433"/>
                  </a:cubicBezTo>
                  <a:cubicBezTo>
                    <a:pt x="3216" y="444"/>
                    <a:pt x="3162" y="469"/>
                    <a:pt x="3166" y="489"/>
                  </a:cubicBezTo>
                  <a:cubicBezTo>
                    <a:pt x="3145" y="488"/>
                    <a:pt x="3143" y="480"/>
                    <a:pt x="3151" y="466"/>
                  </a:cubicBezTo>
                  <a:cubicBezTo>
                    <a:pt x="3117" y="484"/>
                    <a:pt x="3077" y="493"/>
                    <a:pt x="3037" y="502"/>
                  </a:cubicBezTo>
                  <a:cubicBezTo>
                    <a:pt x="2997" y="511"/>
                    <a:pt x="2957" y="520"/>
                    <a:pt x="2925" y="540"/>
                  </a:cubicBezTo>
                  <a:cubicBezTo>
                    <a:pt x="2923" y="530"/>
                    <a:pt x="2936" y="517"/>
                    <a:pt x="2918" y="515"/>
                  </a:cubicBezTo>
                  <a:cubicBezTo>
                    <a:pt x="2941" y="540"/>
                    <a:pt x="2887" y="530"/>
                    <a:pt x="2896" y="548"/>
                  </a:cubicBezTo>
                  <a:cubicBezTo>
                    <a:pt x="2928" y="556"/>
                    <a:pt x="2885" y="589"/>
                    <a:pt x="2871" y="600"/>
                  </a:cubicBezTo>
                  <a:cubicBezTo>
                    <a:pt x="2878" y="585"/>
                    <a:pt x="2875" y="577"/>
                    <a:pt x="2854" y="579"/>
                  </a:cubicBezTo>
                  <a:cubicBezTo>
                    <a:pt x="2851" y="607"/>
                    <a:pt x="2833" y="611"/>
                    <a:pt x="2814" y="612"/>
                  </a:cubicBezTo>
                  <a:cubicBezTo>
                    <a:pt x="2804" y="613"/>
                    <a:pt x="2795" y="613"/>
                    <a:pt x="2786" y="615"/>
                  </a:cubicBezTo>
                  <a:cubicBezTo>
                    <a:pt x="2778" y="618"/>
                    <a:pt x="2772" y="623"/>
                    <a:pt x="2768" y="632"/>
                  </a:cubicBezTo>
                  <a:cubicBezTo>
                    <a:pt x="2743" y="627"/>
                    <a:pt x="2778" y="600"/>
                    <a:pt x="2742" y="614"/>
                  </a:cubicBezTo>
                  <a:cubicBezTo>
                    <a:pt x="2745" y="625"/>
                    <a:pt x="2749" y="635"/>
                    <a:pt x="2753" y="646"/>
                  </a:cubicBezTo>
                  <a:cubicBezTo>
                    <a:pt x="2721" y="661"/>
                    <a:pt x="2626" y="698"/>
                    <a:pt x="2600" y="709"/>
                  </a:cubicBezTo>
                  <a:cubicBezTo>
                    <a:pt x="2576" y="714"/>
                    <a:pt x="2640" y="739"/>
                    <a:pt x="2595" y="748"/>
                  </a:cubicBezTo>
                  <a:cubicBezTo>
                    <a:pt x="2591" y="729"/>
                    <a:pt x="2567" y="743"/>
                    <a:pt x="2542" y="755"/>
                  </a:cubicBezTo>
                  <a:cubicBezTo>
                    <a:pt x="2516" y="767"/>
                    <a:pt x="2487" y="778"/>
                    <a:pt x="2471" y="752"/>
                  </a:cubicBezTo>
                  <a:cubicBezTo>
                    <a:pt x="2462" y="760"/>
                    <a:pt x="2454" y="766"/>
                    <a:pt x="2445" y="771"/>
                  </a:cubicBezTo>
                  <a:cubicBezTo>
                    <a:pt x="2441" y="774"/>
                    <a:pt x="2437" y="776"/>
                    <a:pt x="2433" y="778"/>
                  </a:cubicBezTo>
                  <a:cubicBezTo>
                    <a:pt x="2429" y="781"/>
                    <a:pt x="2426" y="782"/>
                    <a:pt x="2421" y="785"/>
                  </a:cubicBezTo>
                  <a:cubicBezTo>
                    <a:pt x="2402" y="794"/>
                    <a:pt x="2384" y="801"/>
                    <a:pt x="2367" y="808"/>
                  </a:cubicBezTo>
                  <a:cubicBezTo>
                    <a:pt x="2333" y="821"/>
                    <a:pt x="2301" y="836"/>
                    <a:pt x="2268" y="873"/>
                  </a:cubicBezTo>
                  <a:cubicBezTo>
                    <a:pt x="2263" y="868"/>
                    <a:pt x="2244" y="869"/>
                    <a:pt x="2226" y="875"/>
                  </a:cubicBezTo>
                  <a:cubicBezTo>
                    <a:pt x="2217" y="877"/>
                    <a:pt x="2208" y="881"/>
                    <a:pt x="2202" y="886"/>
                  </a:cubicBezTo>
                  <a:cubicBezTo>
                    <a:pt x="2200" y="889"/>
                    <a:pt x="2199" y="893"/>
                    <a:pt x="2200" y="898"/>
                  </a:cubicBezTo>
                  <a:cubicBezTo>
                    <a:pt x="2201" y="895"/>
                    <a:pt x="2203" y="894"/>
                    <a:pt x="2206" y="894"/>
                  </a:cubicBezTo>
                  <a:cubicBezTo>
                    <a:pt x="2206" y="895"/>
                    <a:pt x="2210" y="894"/>
                    <a:pt x="2212" y="894"/>
                  </a:cubicBezTo>
                  <a:cubicBezTo>
                    <a:pt x="2215" y="894"/>
                    <a:pt x="2217" y="894"/>
                    <a:pt x="2219" y="894"/>
                  </a:cubicBezTo>
                  <a:cubicBezTo>
                    <a:pt x="2228" y="896"/>
                    <a:pt x="2232" y="900"/>
                    <a:pt x="2219" y="906"/>
                  </a:cubicBezTo>
                  <a:cubicBezTo>
                    <a:pt x="2213" y="908"/>
                    <a:pt x="2212" y="908"/>
                    <a:pt x="2209" y="908"/>
                  </a:cubicBezTo>
                  <a:cubicBezTo>
                    <a:pt x="2206" y="908"/>
                    <a:pt x="2203" y="909"/>
                    <a:pt x="2201" y="909"/>
                  </a:cubicBezTo>
                  <a:cubicBezTo>
                    <a:pt x="2195" y="910"/>
                    <a:pt x="2190" y="911"/>
                    <a:pt x="2185" y="912"/>
                  </a:cubicBezTo>
                  <a:cubicBezTo>
                    <a:pt x="2174" y="914"/>
                    <a:pt x="2163" y="917"/>
                    <a:pt x="2153" y="921"/>
                  </a:cubicBezTo>
                  <a:cubicBezTo>
                    <a:pt x="2142" y="925"/>
                    <a:pt x="2132" y="929"/>
                    <a:pt x="2122" y="934"/>
                  </a:cubicBezTo>
                  <a:lnTo>
                    <a:pt x="2114" y="937"/>
                  </a:lnTo>
                  <a:lnTo>
                    <a:pt x="2110" y="939"/>
                  </a:lnTo>
                  <a:lnTo>
                    <a:pt x="2108" y="940"/>
                  </a:lnTo>
                  <a:lnTo>
                    <a:pt x="2107" y="940"/>
                  </a:lnTo>
                  <a:lnTo>
                    <a:pt x="2066" y="962"/>
                  </a:lnTo>
                  <a:cubicBezTo>
                    <a:pt x="2057" y="967"/>
                    <a:pt x="2048" y="972"/>
                    <a:pt x="2039" y="977"/>
                  </a:cubicBezTo>
                  <a:cubicBezTo>
                    <a:pt x="1967" y="1019"/>
                    <a:pt x="1895" y="1062"/>
                    <a:pt x="1827" y="1097"/>
                  </a:cubicBezTo>
                  <a:cubicBezTo>
                    <a:pt x="1837" y="1092"/>
                    <a:pt x="1845" y="1096"/>
                    <a:pt x="1853" y="1100"/>
                  </a:cubicBezTo>
                  <a:cubicBezTo>
                    <a:pt x="1842" y="1108"/>
                    <a:pt x="1831" y="1115"/>
                    <a:pt x="1821" y="1122"/>
                  </a:cubicBezTo>
                  <a:cubicBezTo>
                    <a:pt x="1814" y="1112"/>
                    <a:pt x="1814" y="1104"/>
                    <a:pt x="1815" y="1095"/>
                  </a:cubicBezTo>
                  <a:cubicBezTo>
                    <a:pt x="1799" y="1131"/>
                    <a:pt x="1727" y="1115"/>
                    <a:pt x="1717" y="1141"/>
                  </a:cubicBezTo>
                  <a:cubicBezTo>
                    <a:pt x="1745" y="1133"/>
                    <a:pt x="1709" y="1157"/>
                    <a:pt x="1701" y="1152"/>
                  </a:cubicBezTo>
                  <a:cubicBezTo>
                    <a:pt x="1709" y="1175"/>
                    <a:pt x="1711" y="1169"/>
                    <a:pt x="1697" y="1197"/>
                  </a:cubicBezTo>
                  <a:cubicBezTo>
                    <a:pt x="1710" y="1189"/>
                    <a:pt x="1724" y="1173"/>
                    <a:pt x="1734" y="1181"/>
                  </a:cubicBezTo>
                  <a:cubicBezTo>
                    <a:pt x="1710" y="1219"/>
                    <a:pt x="1670" y="1248"/>
                    <a:pt x="1625" y="1274"/>
                  </a:cubicBezTo>
                  <a:cubicBezTo>
                    <a:pt x="1581" y="1299"/>
                    <a:pt x="1534" y="1324"/>
                    <a:pt x="1499" y="1350"/>
                  </a:cubicBezTo>
                  <a:cubicBezTo>
                    <a:pt x="1486" y="1381"/>
                    <a:pt x="1542" y="1351"/>
                    <a:pt x="1526" y="1383"/>
                  </a:cubicBezTo>
                  <a:cubicBezTo>
                    <a:pt x="1483" y="1378"/>
                    <a:pt x="1496" y="1461"/>
                    <a:pt x="1460" y="1437"/>
                  </a:cubicBezTo>
                  <a:cubicBezTo>
                    <a:pt x="1452" y="1416"/>
                    <a:pt x="1527" y="1364"/>
                    <a:pt x="1471" y="1362"/>
                  </a:cubicBezTo>
                  <a:cubicBezTo>
                    <a:pt x="1450" y="1408"/>
                    <a:pt x="1462" y="1469"/>
                    <a:pt x="1397" y="1482"/>
                  </a:cubicBezTo>
                  <a:cubicBezTo>
                    <a:pt x="1460" y="1539"/>
                    <a:pt x="1339" y="1596"/>
                    <a:pt x="1338" y="1653"/>
                  </a:cubicBezTo>
                  <a:cubicBezTo>
                    <a:pt x="1311" y="1657"/>
                    <a:pt x="1248" y="1684"/>
                    <a:pt x="1240" y="1728"/>
                  </a:cubicBezTo>
                  <a:cubicBezTo>
                    <a:pt x="1295" y="1686"/>
                    <a:pt x="1349" y="1659"/>
                    <a:pt x="1400" y="1677"/>
                  </a:cubicBezTo>
                  <a:cubicBezTo>
                    <a:pt x="1393" y="1685"/>
                    <a:pt x="1380" y="1694"/>
                    <a:pt x="1386" y="1702"/>
                  </a:cubicBezTo>
                  <a:cubicBezTo>
                    <a:pt x="1409" y="1689"/>
                    <a:pt x="1409" y="1677"/>
                    <a:pt x="1408" y="1664"/>
                  </a:cubicBezTo>
                  <a:cubicBezTo>
                    <a:pt x="1407" y="1652"/>
                    <a:pt x="1406" y="1639"/>
                    <a:pt x="1429" y="1627"/>
                  </a:cubicBezTo>
                  <a:cubicBezTo>
                    <a:pt x="1407" y="1602"/>
                    <a:pt x="1380" y="1654"/>
                    <a:pt x="1358" y="1634"/>
                  </a:cubicBezTo>
                  <a:cubicBezTo>
                    <a:pt x="1410" y="1580"/>
                    <a:pt x="1457" y="1530"/>
                    <a:pt x="1509" y="1508"/>
                  </a:cubicBezTo>
                  <a:cubicBezTo>
                    <a:pt x="1481" y="1522"/>
                    <a:pt x="1518" y="1538"/>
                    <a:pt x="1498" y="1552"/>
                  </a:cubicBezTo>
                  <a:cubicBezTo>
                    <a:pt x="1487" y="1552"/>
                    <a:pt x="1443" y="1569"/>
                    <a:pt x="1451" y="1583"/>
                  </a:cubicBezTo>
                  <a:cubicBezTo>
                    <a:pt x="1461" y="1604"/>
                    <a:pt x="1453" y="1637"/>
                    <a:pt x="1433" y="1667"/>
                  </a:cubicBezTo>
                  <a:cubicBezTo>
                    <a:pt x="1413" y="1696"/>
                    <a:pt x="1383" y="1723"/>
                    <a:pt x="1347" y="1729"/>
                  </a:cubicBezTo>
                  <a:cubicBezTo>
                    <a:pt x="1363" y="1782"/>
                    <a:pt x="1290" y="1786"/>
                    <a:pt x="1283" y="1794"/>
                  </a:cubicBezTo>
                  <a:cubicBezTo>
                    <a:pt x="1306" y="1782"/>
                    <a:pt x="1300" y="1821"/>
                    <a:pt x="1295" y="1831"/>
                  </a:cubicBezTo>
                  <a:cubicBezTo>
                    <a:pt x="1267" y="1803"/>
                    <a:pt x="1211" y="1881"/>
                    <a:pt x="1270" y="1870"/>
                  </a:cubicBezTo>
                  <a:cubicBezTo>
                    <a:pt x="1246" y="1898"/>
                    <a:pt x="1225" y="1889"/>
                    <a:pt x="1215" y="1881"/>
                  </a:cubicBezTo>
                  <a:cubicBezTo>
                    <a:pt x="1209" y="1915"/>
                    <a:pt x="1201" y="1949"/>
                    <a:pt x="1205" y="1982"/>
                  </a:cubicBezTo>
                  <a:cubicBezTo>
                    <a:pt x="1190" y="1967"/>
                    <a:pt x="1196" y="1951"/>
                    <a:pt x="1173" y="1966"/>
                  </a:cubicBezTo>
                  <a:cubicBezTo>
                    <a:pt x="1168" y="1991"/>
                    <a:pt x="1182" y="1982"/>
                    <a:pt x="1181" y="1997"/>
                  </a:cubicBezTo>
                  <a:cubicBezTo>
                    <a:pt x="1175" y="2001"/>
                    <a:pt x="1169" y="2000"/>
                    <a:pt x="1162" y="1993"/>
                  </a:cubicBezTo>
                  <a:cubicBezTo>
                    <a:pt x="1175" y="2025"/>
                    <a:pt x="1152" y="2042"/>
                    <a:pt x="1128" y="2054"/>
                  </a:cubicBezTo>
                  <a:cubicBezTo>
                    <a:pt x="1103" y="2067"/>
                    <a:pt x="1076" y="2076"/>
                    <a:pt x="1082" y="2092"/>
                  </a:cubicBezTo>
                  <a:cubicBezTo>
                    <a:pt x="1090" y="2084"/>
                    <a:pt x="1098" y="2077"/>
                    <a:pt x="1107" y="2088"/>
                  </a:cubicBezTo>
                  <a:cubicBezTo>
                    <a:pt x="1092" y="2103"/>
                    <a:pt x="1078" y="2119"/>
                    <a:pt x="1064" y="2131"/>
                  </a:cubicBezTo>
                  <a:cubicBezTo>
                    <a:pt x="1050" y="2142"/>
                    <a:pt x="1035" y="2150"/>
                    <a:pt x="1019" y="2147"/>
                  </a:cubicBezTo>
                  <a:cubicBezTo>
                    <a:pt x="1041" y="2180"/>
                    <a:pt x="989" y="2163"/>
                    <a:pt x="974" y="2193"/>
                  </a:cubicBezTo>
                  <a:cubicBezTo>
                    <a:pt x="994" y="2215"/>
                    <a:pt x="981" y="2257"/>
                    <a:pt x="962" y="2290"/>
                  </a:cubicBezTo>
                  <a:cubicBezTo>
                    <a:pt x="943" y="2324"/>
                    <a:pt x="916" y="2348"/>
                    <a:pt x="900" y="2330"/>
                  </a:cubicBezTo>
                  <a:cubicBezTo>
                    <a:pt x="901" y="2367"/>
                    <a:pt x="913" y="2397"/>
                    <a:pt x="865" y="2415"/>
                  </a:cubicBezTo>
                  <a:cubicBezTo>
                    <a:pt x="897" y="2448"/>
                    <a:pt x="907" y="2370"/>
                    <a:pt x="933" y="2373"/>
                  </a:cubicBezTo>
                  <a:cubicBezTo>
                    <a:pt x="935" y="2389"/>
                    <a:pt x="921" y="2410"/>
                    <a:pt x="907" y="2430"/>
                  </a:cubicBezTo>
                  <a:cubicBezTo>
                    <a:pt x="893" y="2450"/>
                    <a:pt x="880" y="2471"/>
                    <a:pt x="881" y="2488"/>
                  </a:cubicBezTo>
                  <a:cubicBezTo>
                    <a:pt x="850" y="2495"/>
                    <a:pt x="827" y="2500"/>
                    <a:pt x="804" y="2484"/>
                  </a:cubicBezTo>
                  <a:cubicBezTo>
                    <a:pt x="797" y="2508"/>
                    <a:pt x="817" y="2523"/>
                    <a:pt x="818" y="2544"/>
                  </a:cubicBezTo>
                  <a:cubicBezTo>
                    <a:pt x="825" y="2536"/>
                    <a:pt x="830" y="2521"/>
                    <a:pt x="839" y="2525"/>
                  </a:cubicBezTo>
                  <a:cubicBezTo>
                    <a:pt x="845" y="2547"/>
                    <a:pt x="836" y="2571"/>
                    <a:pt x="820" y="2586"/>
                  </a:cubicBezTo>
                  <a:cubicBezTo>
                    <a:pt x="805" y="2601"/>
                    <a:pt x="783" y="2608"/>
                    <a:pt x="761" y="2594"/>
                  </a:cubicBezTo>
                  <a:cubicBezTo>
                    <a:pt x="778" y="2579"/>
                    <a:pt x="741" y="2549"/>
                    <a:pt x="739" y="2562"/>
                  </a:cubicBezTo>
                  <a:cubicBezTo>
                    <a:pt x="765" y="2591"/>
                    <a:pt x="730" y="2639"/>
                    <a:pt x="749" y="2670"/>
                  </a:cubicBezTo>
                  <a:cubicBezTo>
                    <a:pt x="779" y="2640"/>
                    <a:pt x="740" y="2634"/>
                    <a:pt x="764" y="2606"/>
                  </a:cubicBezTo>
                  <a:cubicBezTo>
                    <a:pt x="793" y="2609"/>
                    <a:pt x="790" y="2631"/>
                    <a:pt x="817" y="2615"/>
                  </a:cubicBezTo>
                  <a:cubicBezTo>
                    <a:pt x="787" y="2660"/>
                    <a:pt x="778" y="2683"/>
                    <a:pt x="771" y="2721"/>
                  </a:cubicBezTo>
                  <a:cubicBezTo>
                    <a:pt x="756" y="2713"/>
                    <a:pt x="772" y="2694"/>
                    <a:pt x="749" y="2689"/>
                  </a:cubicBezTo>
                  <a:cubicBezTo>
                    <a:pt x="725" y="2715"/>
                    <a:pt x="766" y="2718"/>
                    <a:pt x="763" y="2736"/>
                  </a:cubicBezTo>
                  <a:cubicBezTo>
                    <a:pt x="746" y="2746"/>
                    <a:pt x="734" y="2767"/>
                    <a:pt x="712" y="2761"/>
                  </a:cubicBezTo>
                  <a:cubicBezTo>
                    <a:pt x="717" y="2805"/>
                    <a:pt x="708" y="2836"/>
                    <a:pt x="693" y="2868"/>
                  </a:cubicBezTo>
                  <a:cubicBezTo>
                    <a:pt x="686" y="2884"/>
                    <a:pt x="677" y="2900"/>
                    <a:pt x="668" y="2919"/>
                  </a:cubicBezTo>
                  <a:cubicBezTo>
                    <a:pt x="659" y="2937"/>
                    <a:pt x="650" y="2958"/>
                    <a:pt x="641" y="2982"/>
                  </a:cubicBezTo>
                  <a:cubicBezTo>
                    <a:pt x="671" y="3008"/>
                    <a:pt x="661" y="2933"/>
                    <a:pt x="685" y="2943"/>
                  </a:cubicBezTo>
                  <a:cubicBezTo>
                    <a:pt x="687" y="2997"/>
                    <a:pt x="677" y="3046"/>
                    <a:pt x="667" y="3095"/>
                  </a:cubicBezTo>
                  <a:cubicBezTo>
                    <a:pt x="658" y="3145"/>
                    <a:pt x="648" y="3194"/>
                    <a:pt x="651" y="3246"/>
                  </a:cubicBezTo>
                  <a:cubicBezTo>
                    <a:pt x="641" y="3240"/>
                    <a:pt x="642" y="3228"/>
                    <a:pt x="633" y="3221"/>
                  </a:cubicBezTo>
                  <a:cubicBezTo>
                    <a:pt x="638" y="3237"/>
                    <a:pt x="638" y="3250"/>
                    <a:pt x="636" y="3261"/>
                  </a:cubicBezTo>
                  <a:cubicBezTo>
                    <a:pt x="635" y="3272"/>
                    <a:pt x="631" y="3281"/>
                    <a:pt x="628" y="3289"/>
                  </a:cubicBezTo>
                  <a:cubicBezTo>
                    <a:pt x="622" y="3306"/>
                    <a:pt x="617" y="3318"/>
                    <a:pt x="634" y="3330"/>
                  </a:cubicBezTo>
                  <a:cubicBezTo>
                    <a:pt x="615" y="3357"/>
                    <a:pt x="597" y="3394"/>
                    <a:pt x="582" y="3437"/>
                  </a:cubicBezTo>
                  <a:cubicBezTo>
                    <a:pt x="567" y="3480"/>
                    <a:pt x="553" y="3528"/>
                    <a:pt x="540" y="3576"/>
                  </a:cubicBezTo>
                  <a:cubicBezTo>
                    <a:pt x="527" y="3624"/>
                    <a:pt x="516" y="3672"/>
                    <a:pt x="503" y="3714"/>
                  </a:cubicBezTo>
                  <a:cubicBezTo>
                    <a:pt x="499" y="3725"/>
                    <a:pt x="496" y="3735"/>
                    <a:pt x="493" y="3745"/>
                  </a:cubicBezTo>
                  <a:cubicBezTo>
                    <a:pt x="489" y="3755"/>
                    <a:pt x="486" y="3764"/>
                    <a:pt x="483" y="3773"/>
                  </a:cubicBezTo>
                  <a:cubicBezTo>
                    <a:pt x="476" y="3791"/>
                    <a:pt x="468" y="3807"/>
                    <a:pt x="460" y="3820"/>
                  </a:cubicBezTo>
                  <a:cubicBezTo>
                    <a:pt x="456" y="3853"/>
                    <a:pt x="463" y="3892"/>
                    <a:pt x="464" y="3928"/>
                  </a:cubicBezTo>
                  <a:cubicBezTo>
                    <a:pt x="466" y="3965"/>
                    <a:pt x="460" y="3997"/>
                    <a:pt x="427" y="4017"/>
                  </a:cubicBezTo>
                  <a:cubicBezTo>
                    <a:pt x="442" y="4036"/>
                    <a:pt x="438" y="4065"/>
                    <a:pt x="435" y="4094"/>
                  </a:cubicBezTo>
                  <a:cubicBezTo>
                    <a:pt x="432" y="4123"/>
                    <a:pt x="428" y="4151"/>
                    <a:pt x="441" y="4166"/>
                  </a:cubicBezTo>
                  <a:cubicBezTo>
                    <a:pt x="444" y="4153"/>
                    <a:pt x="455" y="4165"/>
                    <a:pt x="458" y="4175"/>
                  </a:cubicBezTo>
                  <a:cubicBezTo>
                    <a:pt x="447" y="4209"/>
                    <a:pt x="443" y="4239"/>
                    <a:pt x="445" y="4267"/>
                  </a:cubicBezTo>
                  <a:cubicBezTo>
                    <a:pt x="447" y="4295"/>
                    <a:pt x="452" y="4321"/>
                    <a:pt x="458" y="4348"/>
                  </a:cubicBezTo>
                  <a:cubicBezTo>
                    <a:pt x="465" y="4375"/>
                    <a:pt x="470" y="4402"/>
                    <a:pt x="474" y="4432"/>
                  </a:cubicBezTo>
                  <a:cubicBezTo>
                    <a:pt x="479" y="4463"/>
                    <a:pt x="480" y="4496"/>
                    <a:pt x="475" y="4535"/>
                  </a:cubicBezTo>
                  <a:cubicBezTo>
                    <a:pt x="518" y="4529"/>
                    <a:pt x="458" y="4427"/>
                    <a:pt x="522" y="4440"/>
                  </a:cubicBezTo>
                  <a:cubicBezTo>
                    <a:pt x="523" y="4419"/>
                    <a:pt x="526" y="4402"/>
                    <a:pt x="529" y="4387"/>
                  </a:cubicBezTo>
                  <a:cubicBezTo>
                    <a:pt x="533" y="4371"/>
                    <a:pt x="537" y="4358"/>
                    <a:pt x="541" y="4345"/>
                  </a:cubicBezTo>
                  <a:cubicBezTo>
                    <a:pt x="549" y="4319"/>
                    <a:pt x="556" y="4294"/>
                    <a:pt x="556" y="4256"/>
                  </a:cubicBezTo>
                  <a:cubicBezTo>
                    <a:pt x="558" y="4266"/>
                    <a:pt x="555" y="4279"/>
                    <a:pt x="564" y="4281"/>
                  </a:cubicBezTo>
                  <a:cubicBezTo>
                    <a:pt x="567" y="4275"/>
                    <a:pt x="565" y="4265"/>
                    <a:pt x="573" y="4265"/>
                  </a:cubicBezTo>
                  <a:cubicBezTo>
                    <a:pt x="568" y="4303"/>
                    <a:pt x="576" y="4328"/>
                    <a:pt x="598" y="4339"/>
                  </a:cubicBezTo>
                  <a:cubicBezTo>
                    <a:pt x="595" y="4310"/>
                    <a:pt x="591" y="4276"/>
                    <a:pt x="594" y="4242"/>
                  </a:cubicBezTo>
                  <a:cubicBezTo>
                    <a:pt x="596" y="4209"/>
                    <a:pt x="604" y="4177"/>
                    <a:pt x="622" y="4151"/>
                  </a:cubicBezTo>
                  <a:cubicBezTo>
                    <a:pt x="658" y="4169"/>
                    <a:pt x="610" y="4272"/>
                    <a:pt x="633" y="4283"/>
                  </a:cubicBezTo>
                  <a:cubicBezTo>
                    <a:pt x="640" y="4258"/>
                    <a:pt x="651" y="4234"/>
                    <a:pt x="660" y="4210"/>
                  </a:cubicBezTo>
                  <a:cubicBezTo>
                    <a:pt x="669" y="4185"/>
                    <a:pt x="678" y="4160"/>
                    <a:pt x="682" y="4131"/>
                  </a:cubicBezTo>
                  <a:cubicBezTo>
                    <a:pt x="708" y="4159"/>
                    <a:pt x="687" y="4107"/>
                    <a:pt x="717" y="4117"/>
                  </a:cubicBezTo>
                  <a:cubicBezTo>
                    <a:pt x="737" y="4154"/>
                    <a:pt x="716" y="4172"/>
                    <a:pt x="721" y="4197"/>
                  </a:cubicBezTo>
                  <a:cubicBezTo>
                    <a:pt x="719" y="4188"/>
                    <a:pt x="747" y="4171"/>
                    <a:pt x="747" y="4191"/>
                  </a:cubicBezTo>
                  <a:cubicBezTo>
                    <a:pt x="734" y="4215"/>
                    <a:pt x="744" y="4217"/>
                    <a:pt x="745" y="4246"/>
                  </a:cubicBezTo>
                  <a:cubicBezTo>
                    <a:pt x="733" y="4247"/>
                    <a:pt x="720" y="4213"/>
                    <a:pt x="711" y="4237"/>
                  </a:cubicBezTo>
                  <a:cubicBezTo>
                    <a:pt x="716" y="4245"/>
                    <a:pt x="722" y="4254"/>
                    <a:pt x="727" y="4265"/>
                  </a:cubicBezTo>
                  <a:cubicBezTo>
                    <a:pt x="733" y="4275"/>
                    <a:pt x="738" y="4286"/>
                    <a:pt x="742" y="4296"/>
                  </a:cubicBezTo>
                  <a:cubicBezTo>
                    <a:pt x="748" y="4318"/>
                    <a:pt x="747" y="4337"/>
                    <a:pt x="726" y="4348"/>
                  </a:cubicBezTo>
                  <a:cubicBezTo>
                    <a:pt x="742" y="4350"/>
                    <a:pt x="745" y="4339"/>
                    <a:pt x="760" y="4341"/>
                  </a:cubicBezTo>
                  <a:cubicBezTo>
                    <a:pt x="759" y="4360"/>
                    <a:pt x="759" y="4378"/>
                    <a:pt x="769" y="4388"/>
                  </a:cubicBezTo>
                  <a:cubicBezTo>
                    <a:pt x="760" y="4388"/>
                    <a:pt x="751" y="4388"/>
                    <a:pt x="743" y="4388"/>
                  </a:cubicBezTo>
                  <a:cubicBezTo>
                    <a:pt x="747" y="4400"/>
                    <a:pt x="751" y="4410"/>
                    <a:pt x="756" y="4419"/>
                  </a:cubicBezTo>
                  <a:cubicBezTo>
                    <a:pt x="760" y="4428"/>
                    <a:pt x="765" y="4436"/>
                    <a:pt x="770" y="4443"/>
                  </a:cubicBezTo>
                  <a:cubicBezTo>
                    <a:pt x="780" y="4458"/>
                    <a:pt x="791" y="4469"/>
                    <a:pt x="805" y="4480"/>
                  </a:cubicBezTo>
                  <a:cubicBezTo>
                    <a:pt x="801" y="4493"/>
                    <a:pt x="797" y="4523"/>
                    <a:pt x="797" y="4551"/>
                  </a:cubicBezTo>
                  <a:cubicBezTo>
                    <a:pt x="797" y="4558"/>
                    <a:pt x="797" y="4565"/>
                    <a:pt x="798" y="4572"/>
                  </a:cubicBezTo>
                  <a:cubicBezTo>
                    <a:pt x="799" y="4578"/>
                    <a:pt x="801" y="4584"/>
                    <a:pt x="803" y="4590"/>
                  </a:cubicBezTo>
                  <a:cubicBezTo>
                    <a:pt x="807" y="4600"/>
                    <a:pt x="813" y="4608"/>
                    <a:pt x="821" y="4611"/>
                  </a:cubicBezTo>
                  <a:cubicBezTo>
                    <a:pt x="830" y="4570"/>
                    <a:pt x="786" y="4516"/>
                    <a:pt x="839" y="4487"/>
                  </a:cubicBezTo>
                  <a:cubicBezTo>
                    <a:pt x="838" y="4461"/>
                    <a:pt x="837" y="4434"/>
                    <a:pt x="837" y="4407"/>
                  </a:cubicBezTo>
                  <a:cubicBezTo>
                    <a:pt x="838" y="4380"/>
                    <a:pt x="840" y="4353"/>
                    <a:pt x="841" y="4327"/>
                  </a:cubicBezTo>
                  <a:cubicBezTo>
                    <a:pt x="842" y="4301"/>
                    <a:pt x="843" y="4277"/>
                    <a:pt x="844" y="4255"/>
                  </a:cubicBezTo>
                  <a:cubicBezTo>
                    <a:pt x="844" y="4232"/>
                    <a:pt x="844" y="4212"/>
                    <a:pt x="841" y="4196"/>
                  </a:cubicBezTo>
                  <a:cubicBezTo>
                    <a:pt x="837" y="4175"/>
                    <a:pt x="843" y="4150"/>
                    <a:pt x="848" y="4125"/>
                  </a:cubicBezTo>
                  <a:cubicBezTo>
                    <a:pt x="854" y="4101"/>
                    <a:pt x="861" y="4078"/>
                    <a:pt x="860" y="4059"/>
                  </a:cubicBezTo>
                  <a:cubicBezTo>
                    <a:pt x="857" y="4022"/>
                    <a:pt x="841" y="3963"/>
                    <a:pt x="889" y="3948"/>
                  </a:cubicBezTo>
                  <a:cubicBezTo>
                    <a:pt x="868" y="3968"/>
                    <a:pt x="897" y="4001"/>
                    <a:pt x="872" y="4022"/>
                  </a:cubicBezTo>
                  <a:cubicBezTo>
                    <a:pt x="882" y="4040"/>
                    <a:pt x="893" y="4015"/>
                    <a:pt x="896" y="4033"/>
                  </a:cubicBezTo>
                  <a:cubicBezTo>
                    <a:pt x="885" y="4078"/>
                    <a:pt x="877" y="4125"/>
                    <a:pt x="874" y="4173"/>
                  </a:cubicBezTo>
                  <a:cubicBezTo>
                    <a:pt x="871" y="4220"/>
                    <a:pt x="870" y="4269"/>
                    <a:pt x="874" y="4317"/>
                  </a:cubicBezTo>
                  <a:cubicBezTo>
                    <a:pt x="878" y="4366"/>
                    <a:pt x="883" y="4415"/>
                    <a:pt x="893" y="4464"/>
                  </a:cubicBezTo>
                  <a:cubicBezTo>
                    <a:pt x="902" y="4513"/>
                    <a:pt x="911" y="4562"/>
                    <a:pt x="924" y="4611"/>
                  </a:cubicBezTo>
                  <a:cubicBezTo>
                    <a:pt x="937" y="4659"/>
                    <a:pt x="949" y="4708"/>
                    <a:pt x="964" y="4756"/>
                  </a:cubicBezTo>
                  <a:cubicBezTo>
                    <a:pt x="979" y="4804"/>
                    <a:pt x="992" y="4852"/>
                    <a:pt x="1007" y="4900"/>
                  </a:cubicBezTo>
                  <a:cubicBezTo>
                    <a:pt x="1022" y="4948"/>
                    <a:pt x="1035" y="4996"/>
                    <a:pt x="1049" y="5043"/>
                  </a:cubicBezTo>
                  <a:cubicBezTo>
                    <a:pt x="1062" y="5091"/>
                    <a:pt x="1072" y="5140"/>
                    <a:pt x="1083" y="5189"/>
                  </a:cubicBezTo>
                  <a:cubicBezTo>
                    <a:pt x="1157" y="5165"/>
                    <a:pt x="1158" y="5279"/>
                    <a:pt x="1152" y="5319"/>
                  </a:cubicBezTo>
                  <a:cubicBezTo>
                    <a:pt x="1203" y="5321"/>
                    <a:pt x="1170" y="5382"/>
                    <a:pt x="1208" y="5376"/>
                  </a:cubicBezTo>
                  <a:cubicBezTo>
                    <a:pt x="1220" y="5353"/>
                    <a:pt x="1184" y="5312"/>
                    <a:pt x="1217" y="5297"/>
                  </a:cubicBezTo>
                  <a:cubicBezTo>
                    <a:pt x="1232" y="5296"/>
                    <a:pt x="1261" y="5273"/>
                    <a:pt x="1267" y="5288"/>
                  </a:cubicBezTo>
                  <a:cubicBezTo>
                    <a:pt x="1278" y="5306"/>
                    <a:pt x="1283" y="5324"/>
                    <a:pt x="1285" y="5342"/>
                  </a:cubicBezTo>
                  <a:cubicBezTo>
                    <a:pt x="1287" y="5359"/>
                    <a:pt x="1287" y="5376"/>
                    <a:pt x="1287" y="5390"/>
                  </a:cubicBezTo>
                  <a:cubicBezTo>
                    <a:pt x="1287" y="5420"/>
                    <a:pt x="1288" y="5444"/>
                    <a:pt x="1314" y="5456"/>
                  </a:cubicBezTo>
                  <a:cubicBezTo>
                    <a:pt x="1296" y="5415"/>
                    <a:pt x="1342" y="5361"/>
                    <a:pt x="1317" y="5300"/>
                  </a:cubicBezTo>
                  <a:cubicBezTo>
                    <a:pt x="1321" y="5308"/>
                    <a:pt x="1386" y="5285"/>
                    <a:pt x="1357" y="5285"/>
                  </a:cubicBezTo>
                  <a:cubicBezTo>
                    <a:pt x="1304" y="5312"/>
                    <a:pt x="1337" y="5259"/>
                    <a:pt x="1301" y="5254"/>
                  </a:cubicBezTo>
                  <a:cubicBezTo>
                    <a:pt x="1295" y="5232"/>
                    <a:pt x="1315" y="5219"/>
                    <a:pt x="1338" y="5206"/>
                  </a:cubicBezTo>
                  <a:cubicBezTo>
                    <a:pt x="1380" y="5214"/>
                    <a:pt x="1391" y="5269"/>
                    <a:pt x="1428" y="5281"/>
                  </a:cubicBezTo>
                  <a:cubicBezTo>
                    <a:pt x="1461" y="5268"/>
                    <a:pt x="1467" y="5243"/>
                    <a:pt x="1445" y="5227"/>
                  </a:cubicBezTo>
                  <a:cubicBezTo>
                    <a:pt x="1448" y="5213"/>
                    <a:pt x="1450" y="5198"/>
                    <a:pt x="1449" y="5183"/>
                  </a:cubicBezTo>
                  <a:cubicBezTo>
                    <a:pt x="1448" y="5169"/>
                    <a:pt x="1447" y="5154"/>
                    <a:pt x="1443" y="5138"/>
                  </a:cubicBezTo>
                  <a:cubicBezTo>
                    <a:pt x="1437" y="5108"/>
                    <a:pt x="1424" y="5077"/>
                    <a:pt x="1410" y="5046"/>
                  </a:cubicBezTo>
                  <a:cubicBezTo>
                    <a:pt x="1398" y="5014"/>
                    <a:pt x="1384" y="4982"/>
                    <a:pt x="1372" y="4951"/>
                  </a:cubicBezTo>
                  <a:cubicBezTo>
                    <a:pt x="1370" y="4943"/>
                    <a:pt x="1367" y="4936"/>
                    <a:pt x="1365" y="4928"/>
                  </a:cubicBezTo>
                  <a:cubicBezTo>
                    <a:pt x="1363" y="4921"/>
                    <a:pt x="1361" y="4913"/>
                    <a:pt x="1359" y="4906"/>
                  </a:cubicBezTo>
                  <a:cubicBezTo>
                    <a:pt x="1356" y="4891"/>
                    <a:pt x="1354" y="4876"/>
                    <a:pt x="1354" y="4862"/>
                  </a:cubicBezTo>
                  <a:cubicBezTo>
                    <a:pt x="1352" y="4850"/>
                    <a:pt x="1376" y="4850"/>
                    <a:pt x="1366" y="4834"/>
                  </a:cubicBezTo>
                  <a:cubicBezTo>
                    <a:pt x="1362" y="4820"/>
                    <a:pt x="1353" y="4805"/>
                    <a:pt x="1346" y="4788"/>
                  </a:cubicBezTo>
                  <a:cubicBezTo>
                    <a:pt x="1339" y="4771"/>
                    <a:pt x="1332" y="4753"/>
                    <a:pt x="1327" y="4735"/>
                  </a:cubicBezTo>
                  <a:cubicBezTo>
                    <a:pt x="1322" y="4716"/>
                    <a:pt x="1319" y="4698"/>
                    <a:pt x="1321" y="4680"/>
                  </a:cubicBezTo>
                  <a:cubicBezTo>
                    <a:pt x="1323" y="4662"/>
                    <a:pt x="1331" y="4644"/>
                    <a:pt x="1345" y="4629"/>
                  </a:cubicBezTo>
                  <a:cubicBezTo>
                    <a:pt x="1336" y="4610"/>
                    <a:pt x="1334" y="4592"/>
                    <a:pt x="1333" y="4573"/>
                  </a:cubicBezTo>
                  <a:cubicBezTo>
                    <a:pt x="1333" y="4564"/>
                    <a:pt x="1333" y="4554"/>
                    <a:pt x="1334" y="4544"/>
                  </a:cubicBezTo>
                  <a:cubicBezTo>
                    <a:pt x="1334" y="4534"/>
                    <a:pt x="1335" y="4524"/>
                    <a:pt x="1336" y="4514"/>
                  </a:cubicBezTo>
                  <a:cubicBezTo>
                    <a:pt x="1313" y="4513"/>
                    <a:pt x="1304" y="4500"/>
                    <a:pt x="1308" y="4476"/>
                  </a:cubicBezTo>
                  <a:cubicBezTo>
                    <a:pt x="1326" y="4486"/>
                    <a:pt x="1319" y="4475"/>
                    <a:pt x="1342" y="4475"/>
                  </a:cubicBezTo>
                  <a:cubicBezTo>
                    <a:pt x="1346" y="4491"/>
                    <a:pt x="1348" y="4510"/>
                    <a:pt x="1361" y="4519"/>
                  </a:cubicBezTo>
                  <a:cubicBezTo>
                    <a:pt x="1373" y="4510"/>
                    <a:pt x="1360" y="4485"/>
                    <a:pt x="1394" y="4492"/>
                  </a:cubicBezTo>
                  <a:cubicBezTo>
                    <a:pt x="1395" y="4513"/>
                    <a:pt x="1405" y="4527"/>
                    <a:pt x="1416" y="4539"/>
                  </a:cubicBezTo>
                  <a:cubicBezTo>
                    <a:pt x="1427" y="4552"/>
                    <a:pt x="1439" y="4564"/>
                    <a:pt x="1443" y="4582"/>
                  </a:cubicBezTo>
                  <a:cubicBezTo>
                    <a:pt x="1446" y="4570"/>
                    <a:pt x="1467" y="4569"/>
                    <a:pt x="1457" y="4550"/>
                  </a:cubicBezTo>
                  <a:cubicBezTo>
                    <a:pt x="1406" y="4528"/>
                    <a:pt x="1409" y="4461"/>
                    <a:pt x="1341" y="4449"/>
                  </a:cubicBezTo>
                  <a:cubicBezTo>
                    <a:pt x="1348" y="4434"/>
                    <a:pt x="1384" y="4425"/>
                    <a:pt x="1400" y="4435"/>
                  </a:cubicBezTo>
                  <a:cubicBezTo>
                    <a:pt x="1405" y="4429"/>
                    <a:pt x="1409" y="4423"/>
                    <a:pt x="1412" y="4416"/>
                  </a:cubicBezTo>
                  <a:cubicBezTo>
                    <a:pt x="1416" y="4409"/>
                    <a:pt x="1418" y="4402"/>
                    <a:pt x="1419" y="4395"/>
                  </a:cubicBezTo>
                  <a:cubicBezTo>
                    <a:pt x="1422" y="4381"/>
                    <a:pt x="1422" y="4366"/>
                    <a:pt x="1421" y="4351"/>
                  </a:cubicBezTo>
                  <a:cubicBezTo>
                    <a:pt x="1420" y="4321"/>
                    <a:pt x="1417" y="4291"/>
                    <a:pt x="1435" y="4267"/>
                  </a:cubicBezTo>
                  <a:cubicBezTo>
                    <a:pt x="1466" y="4269"/>
                    <a:pt x="1464" y="4291"/>
                    <a:pt x="1485" y="4300"/>
                  </a:cubicBezTo>
                  <a:cubicBezTo>
                    <a:pt x="1491" y="4256"/>
                    <a:pt x="1506" y="4307"/>
                    <a:pt x="1527" y="4307"/>
                  </a:cubicBezTo>
                  <a:cubicBezTo>
                    <a:pt x="1500" y="4275"/>
                    <a:pt x="1508" y="4218"/>
                    <a:pt x="1499" y="4174"/>
                  </a:cubicBezTo>
                  <a:cubicBezTo>
                    <a:pt x="1516" y="4137"/>
                    <a:pt x="1529" y="4100"/>
                    <a:pt x="1540" y="4062"/>
                  </a:cubicBezTo>
                  <a:cubicBezTo>
                    <a:pt x="1552" y="4025"/>
                    <a:pt x="1562" y="3987"/>
                    <a:pt x="1571" y="3949"/>
                  </a:cubicBezTo>
                  <a:cubicBezTo>
                    <a:pt x="1581" y="3910"/>
                    <a:pt x="1589" y="3872"/>
                    <a:pt x="1597" y="3833"/>
                  </a:cubicBezTo>
                  <a:cubicBezTo>
                    <a:pt x="1607" y="3794"/>
                    <a:pt x="1614" y="3755"/>
                    <a:pt x="1623" y="3716"/>
                  </a:cubicBezTo>
                  <a:cubicBezTo>
                    <a:pt x="1633" y="3677"/>
                    <a:pt x="1642" y="3638"/>
                    <a:pt x="1652" y="3600"/>
                  </a:cubicBezTo>
                  <a:cubicBezTo>
                    <a:pt x="1664" y="3562"/>
                    <a:pt x="1675" y="3524"/>
                    <a:pt x="1688" y="3488"/>
                  </a:cubicBezTo>
                  <a:cubicBezTo>
                    <a:pt x="1703" y="3452"/>
                    <a:pt x="1717" y="3416"/>
                    <a:pt x="1734" y="3383"/>
                  </a:cubicBezTo>
                  <a:cubicBezTo>
                    <a:pt x="1752" y="3349"/>
                    <a:pt x="1771" y="3318"/>
                    <a:pt x="1792" y="3288"/>
                  </a:cubicBezTo>
                  <a:cubicBezTo>
                    <a:pt x="1802" y="3246"/>
                    <a:pt x="1816" y="3203"/>
                    <a:pt x="1832" y="3165"/>
                  </a:cubicBezTo>
                  <a:cubicBezTo>
                    <a:pt x="1849" y="3128"/>
                    <a:pt x="1865" y="3094"/>
                    <a:pt x="1876" y="3066"/>
                  </a:cubicBezTo>
                  <a:cubicBezTo>
                    <a:pt x="1869" y="3041"/>
                    <a:pt x="1871" y="3010"/>
                    <a:pt x="1880" y="2984"/>
                  </a:cubicBezTo>
                  <a:cubicBezTo>
                    <a:pt x="1889" y="2957"/>
                    <a:pt x="1905" y="2935"/>
                    <a:pt x="1925" y="2929"/>
                  </a:cubicBezTo>
                  <a:cubicBezTo>
                    <a:pt x="1918" y="2900"/>
                    <a:pt x="1972" y="2825"/>
                    <a:pt x="1989" y="2800"/>
                  </a:cubicBezTo>
                  <a:cubicBezTo>
                    <a:pt x="1965" y="2830"/>
                    <a:pt x="2000" y="2805"/>
                    <a:pt x="2013" y="2811"/>
                  </a:cubicBezTo>
                  <a:cubicBezTo>
                    <a:pt x="1982" y="2852"/>
                    <a:pt x="1951" y="2874"/>
                    <a:pt x="1981" y="2910"/>
                  </a:cubicBezTo>
                  <a:cubicBezTo>
                    <a:pt x="1973" y="2913"/>
                    <a:pt x="1966" y="2915"/>
                    <a:pt x="1956" y="2914"/>
                  </a:cubicBezTo>
                  <a:cubicBezTo>
                    <a:pt x="1958" y="2909"/>
                    <a:pt x="1963" y="2904"/>
                    <a:pt x="1957" y="2899"/>
                  </a:cubicBezTo>
                  <a:cubicBezTo>
                    <a:pt x="1923" y="2925"/>
                    <a:pt x="2006" y="2925"/>
                    <a:pt x="1991" y="2954"/>
                  </a:cubicBezTo>
                  <a:cubicBezTo>
                    <a:pt x="1952" y="2932"/>
                    <a:pt x="1973" y="2993"/>
                    <a:pt x="1928" y="2954"/>
                  </a:cubicBezTo>
                  <a:cubicBezTo>
                    <a:pt x="1936" y="2936"/>
                    <a:pt x="1959" y="2946"/>
                    <a:pt x="1939" y="2924"/>
                  </a:cubicBezTo>
                  <a:cubicBezTo>
                    <a:pt x="1930" y="2935"/>
                    <a:pt x="1922" y="2946"/>
                    <a:pt x="1915" y="2957"/>
                  </a:cubicBezTo>
                  <a:cubicBezTo>
                    <a:pt x="1909" y="2968"/>
                    <a:pt x="1903" y="2980"/>
                    <a:pt x="1898" y="2990"/>
                  </a:cubicBezTo>
                  <a:cubicBezTo>
                    <a:pt x="1889" y="3012"/>
                    <a:pt x="1882" y="3032"/>
                    <a:pt x="1878" y="3046"/>
                  </a:cubicBezTo>
                  <a:cubicBezTo>
                    <a:pt x="1915" y="3045"/>
                    <a:pt x="1905" y="2987"/>
                    <a:pt x="1928" y="2969"/>
                  </a:cubicBezTo>
                  <a:cubicBezTo>
                    <a:pt x="1941" y="2970"/>
                    <a:pt x="1957" y="2982"/>
                    <a:pt x="1970" y="2984"/>
                  </a:cubicBezTo>
                  <a:cubicBezTo>
                    <a:pt x="2005" y="2970"/>
                    <a:pt x="1999" y="2930"/>
                    <a:pt x="2042" y="2941"/>
                  </a:cubicBezTo>
                  <a:cubicBezTo>
                    <a:pt x="2019" y="3024"/>
                    <a:pt x="1981" y="2976"/>
                    <a:pt x="1954" y="3023"/>
                  </a:cubicBezTo>
                  <a:cubicBezTo>
                    <a:pt x="1956" y="3021"/>
                    <a:pt x="1963" y="3022"/>
                    <a:pt x="1961" y="3028"/>
                  </a:cubicBezTo>
                  <a:cubicBezTo>
                    <a:pt x="1946" y="3064"/>
                    <a:pt x="1925" y="3071"/>
                    <a:pt x="1920" y="3108"/>
                  </a:cubicBezTo>
                  <a:cubicBezTo>
                    <a:pt x="1903" y="3113"/>
                    <a:pt x="1835" y="3120"/>
                    <a:pt x="1893" y="3154"/>
                  </a:cubicBezTo>
                  <a:cubicBezTo>
                    <a:pt x="1898" y="3130"/>
                    <a:pt x="1911" y="3104"/>
                    <a:pt x="1945" y="3116"/>
                  </a:cubicBezTo>
                  <a:cubicBezTo>
                    <a:pt x="1965" y="3099"/>
                    <a:pt x="1965" y="3076"/>
                    <a:pt x="1966" y="3056"/>
                  </a:cubicBezTo>
                  <a:cubicBezTo>
                    <a:pt x="1967" y="3035"/>
                    <a:pt x="1969" y="3017"/>
                    <a:pt x="1991" y="3013"/>
                  </a:cubicBezTo>
                  <a:cubicBezTo>
                    <a:pt x="1980" y="3036"/>
                    <a:pt x="1980" y="3059"/>
                    <a:pt x="1998" y="3081"/>
                  </a:cubicBezTo>
                  <a:cubicBezTo>
                    <a:pt x="2016" y="3063"/>
                    <a:pt x="1979" y="3046"/>
                    <a:pt x="2002" y="3028"/>
                  </a:cubicBezTo>
                  <a:cubicBezTo>
                    <a:pt x="2011" y="3036"/>
                    <a:pt x="2008" y="3044"/>
                    <a:pt x="2017" y="3052"/>
                  </a:cubicBezTo>
                  <a:cubicBezTo>
                    <a:pt x="2017" y="3044"/>
                    <a:pt x="2018" y="3035"/>
                    <a:pt x="2021" y="3026"/>
                  </a:cubicBezTo>
                  <a:cubicBezTo>
                    <a:pt x="2023" y="3017"/>
                    <a:pt x="2027" y="3008"/>
                    <a:pt x="2032" y="3001"/>
                  </a:cubicBezTo>
                  <a:cubicBezTo>
                    <a:pt x="2041" y="2987"/>
                    <a:pt x="2055" y="2978"/>
                    <a:pt x="2073" y="2986"/>
                  </a:cubicBezTo>
                  <a:cubicBezTo>
                    <a:pt x="2065" y="3010"/>
                    <a:pt x="2056" y="3031"/>
                    <a:pt x="2048" y="3051"/>
                  </a:cubicBezTo>
                  <a:cubicBezTo>
                    <a:pt x="2040" y="3072"/>
                    <a:pt x="2033" y="3091"/>
                    <a:pt x="2030" y="3110"/>
                  </a:cubicBezTo>
                  <a:cubicBezTo>
                    <a:pt x="2020" y="3103"/>
                    <a:pt x="2002" y="3093"/>
                    <a:pt x="2013" y="3105"/>
                  </a:cubicBezTo>
                  <a:cubicBezTo>
                    <a:pt x="2018" y="3108"/>
                    <a:pt x="2022" y="3111"/>
                    <a:pt x="2027" y="3114"/>
                  </a:cubicBezTo>
                  <a:cubicBezTo>
                    <a:pt x="2056" y="3103"/>
                    <a:pt x="2059" y="3083"/>
                    <a:pt x="2063" y="3066"/>
                  </a:cubicBezTo>
                  <a:cubicBezTo>
                    <a:pt x="2067" y="3049"/>
                    <a:pt x="2074" y="3036"/>
                    <a:pt x="2108" y="3039"/>
                  </a:cubicBezTo>
                  <a:cubicBezTo>
                    <a:pt x="2098" y="3048"/>
                    <a:pt x="2096" y="3061"/>
                    <a:pt x="2093" y="3073"/>
                  </a:cubicBezTo>
                  <a:cubicBezTo>
                    <a:pt x="2089" y="3084"/>
                    <a:pt x="2085" y="3094"/>
                    <a:pt x="2070" y="3095"/>
                  </a:cubicBezTo>
                  <a:cubicBezTo>
                    <a:pt x="2103" y="3130"/>
                    <a:pt x="2080" y="3179"/>
                    <a:pt x="2054" y="3198"/>
                  </a:cubicBezTo>
                  <a:cubicBezTo>
                    <a:pt x="2077" y="3190"/>
                    <a:pt x="2091" y="3178"/>
                    <a:pt x="2099" y="3163"/>
                  </a:cubicBezTo>
                  <a:cubicBezTo>
                    <a:pt x="2108" y="3148"/>
                    <a:pt x="2111" y="3130"/>
                    <a:pt x="2112" y="3110"/>
                  </a:cubicBezTo>
                  <a:cubicBezTo>
                    <a:pt x="2112" y="3091"/>
                    <a:pt x="2113" y="3071"/>
                    <a:pt x="2114" y="3051"/>
                  </a:cubicBezTo>
                  <a:cubicBezTo>
                    <a:pt x="2116" y="3032"/>
                    <a:pt x="2119" y="3013"/>
                    <a:pt x="2128" y="2998"/>
                  </a:cubicBezTo>
                  <a:cubicBezTo>
                    <a:pt x="2155" y="3012"/>
                    <a:pt x="2129" y="3048"/>
                    <a:pt x="2165" y="3047"/>
                  </a:cubicBezTo>
                  <a:cubicBezTo>
                    <a:pt x="2167" y="3001"/>
                    <a:pt x="2202" y="2970"/>
                    <a:pt x="2239" y="2944"/>
                  </a:cubicBezTo>
                  <a:cubicBezTo>
                    <a:pt x="2249" y="2937"/>
                    <a:pt x="2258" y="2931"/>
                    <a:pt x="2268" y="2925"/>
                  </a:cubicBezTo>
                  <a:cubicBezTo>
                    <a:pt x="2277" y="2919"/>
                    <a:pt x="2287" y="2914"/>
                    <a:pt x="2296" y="2908"/>
                  </a:cubicBezTo>
                  <a:cubicBezTo>
                    <a:pt x="2314" y="2897"/>
                    <a:pt x="2330" y="2885"/>
                    <a:pt x="2341" y="2872"/>
                  </a:cubicBezTo>
                  <a:cubicBezTo>
                    <a:pt x="2330" y="2906"/>
                    <a:pt x="2318" y="2936"/>
                    <a:pt x="2303" y="2961"/>
                  </a:cubicBezTo>
                  <a:cubicBezTo>
                    <a:pt x="2289" y="2986"/>
                    <a:pt x="2272" y="3007"/>
                    <a:pt x="2248" y="3022"/>
                  </a:cubicBezTo>
                  <a:cubicBezTo>
                    <a:pt x="2236" y="3033"/>
                    <a:pt x="2276" y="3026"/>
                    <a:pt x="2265" y="3042"/>
                  </a:cubicBezTo>
                  <a:cubicBezTo>
                    <a:pt x="2239" y="3048"/>
                    <a:pt x="2220" y="3075"/>
                    <a:pt x="2203" y="3108"/>
                  </a:cubicBezTo>
                  <a:cubicBezTo>
                    <a:pt x="2186" y="3140"/>
                    <a:pt x="2176" y="3179"/>
                    <a:pt x="2167" y="3212"/>
                  </a:cubicBezTo>
                  <a:cubicBezTo>
                    <a:pt x="2157" y="3204"/>
                    <a:pt x="2158" y="3199"/>
                    <a:pt x="2145" y="3198"/>
                  </a:cubicBezTo>
                  <a:cubicBezTo>
                    <a:pt x="2162" y="3229"/>
                    <a:pt x="2153" y="3250"/>
                    <a:pt x="2140" y="3269"/>
                  </a:cubicBezTo>
                  <a:cubicBezTo>
                    <a:pt x="2127" y="3288"/>
                    <a:pt x="2109" y="3305"/>
                    <a:pt x="2109" y="3325"/>
                  </a:cubicBezTo>
                  <a:cubicBezTo>
                    <a:pt x="2113" y="3323"/>
                    <a:pt x="2114" y="3316"/>
                    <a:pt x="2122" y="3321"/>
                  </a:cubicBezTo>
                  <a:cubicBezTo>
                    <a:pt x="2107" y="3335"/>
                    <a:pt x="2095" y="3352"/>
                    <a:pt x="2083" y="3370"/>
                  </a:cubicBezTo>
                  <a:cubicBezTo>
                    <a:pt x="2071" y="3389"/>
                    <a:pt x="2060" y="3409"/>
                    <a:pt x="2051" y="3430"/>
                  </a:cubicBezTo>
                  <a:cubicBezTo>
                    <a:pt x="2043" y="3451"/>
                    <a:pt x="2037" y="3473"/>
                    <a:pt x="2034" y="3495"/>
                  </a:cubicBezTo>
                  <a:cubicBezTo>
                    <a:pt x="2032" y="3506"/>
                    <a:pt x="2031" y="3517"/>
                    <a:pt x="2031" y="3528"/>
                  </a:cubicBezTo>
                  <a:cubicBezTo>
                    <a:pt x="2031" y="3539"/>
                    <a:pt x="2032" y="3550"/>
                    <a:pt x="2034" y="3561"/>
                  </a:cubicBezTo>
                  <a:cubicBezTo>
                    <a:pt x="2023" y="3556"/>
                    <a:pt x="2013" y="3552"/>
                    <a:pt x="2003" y="3547"/>
                  </a:cubicBezTo>
                  <a:cubicBezTo>
                    <a:pt x="2003" y="3569"/>
                    <a:pt x="2002" y="3593"/>
                    <a:pt x="2000" y="3618"/>
                  </a:cubicBezTo>
                  <a:cubicBezTo>
                    <a:pt x="1998" y="3643"/>
                    <a:pt x="1997" y="3669"/>
                    <a:pt x="1992" y="3694"/>
                  </a:cubicBezTo>
                  <a:cubicBezTo>
                    <a:pt x="1990" y="3707"/>
                    <a:pt x="1987" y="3719"/>
                    <a:pt x="1984" y="3731"/>
                  </a:cubicBezTo>
                  <a:cubicBezTo>
                    <a:pt x="1981" y="3744"/>
                    <a:pt x="1977" y="3756"/>
                    <a:pt x="1972" y="3767"/>
                  </a:cubicBezTo>
                  <a:cubicBezTo>
                    <a:pt x="1968" y="3779"/>
                    <a:pt x="1962" y="3790"/>
                    <a:pt x="1956" y="3801"/>
                  </a:cubicBezTo>
                  <a:cubicBezTo>
                    <a:pt x="1950" y="3812"/>
                    <a:pt x="1942" y="3822"/>
                    <a:pt x="1935" y="3831"/>
                  </a:cubicBezTo>
                  <a:cubicBezTo>
                    <a:pt x="1953" y="3835"/>
                    <a:pt x="1960" y="3843"/>
                    <a:pt x="1956" y="3853"/>
                  </a:cubicBezTo>
                  <a:cubicBezTo>
                    <a:pt x="1951" y="3866"/>
                    <a:pt x="1947" y="3879"/>
                    <a:pt x="1943" y="3893"/>
                  </a:cubicBezTo>
                  <a:cubicBezTo>
                    <a:pt x="1939" y="3906"/>
                    <a:pt x="1935" y="3920"/>
                    <a:pt x="1933" y="3934"/>
                  </a:cubicBezTo>
                  <a:cubicBezTo>
                    <a:pt x="1928" y="3962"/>
                    <a:pt x="1924" y="3991"/>
                    <a:pt x="1920" y="4020"/>
                  </a:cubicBezTo>
                  <a:cubicBezTo>
                    <a:pt x="1919" y="4049"/>
                    <a:pt x="1918" y="4079"/>
                    <a:pt x="1917" y="4108"/>
                  </a:cubicBezTo>
                  <a:cubicBezTo>
                    <a:pt x="1917" y="4137"/>
                    <a:pt x="1919" y="4167"/>
                    <a:pt x="1920" y="4196"/>
                  </a:cubicBezTo>
                  <a:cubicBezTo>
                    <a:pt x="1926" y="4313"/>
                    <a:pt x="1942" y="4424"/>
                    <a:pt x="1934" y="4524"/>
                  </a:cubicBezTo>
                  <a:cubicBezTo>
                    <a:pt x="1934" y="4516"/>
                    <a:pt x="1931" y="4507"/>
                    <a:pt x="1950" y="4508"/>
                  </a:cubicBezTo>
                  <a:cubicBezTo>
                    <a:pt x="1940" y="4532"/>
                    <a:pt x="1935" y="4555"/>
                    <a:pt x="1932" y="4577"/>
                  </a:cubicBezTo>
                  <a:cubicBezTo>
                    <a:pt x="1931" y="4588"/>
                    <a:pt x="1930" y="4599"/>
                    <a:pt x="1930" y="4610"/>
                  </a:cubicBezTo>
                  <a:cubicBezTo>
                    <a:pt x="1930" y="4621"/>
                    <a:pt x="1932" y="4632"/>
                    <a:pt x="1933" y="4642"/>
                  </a:cubicBezTo>
                  <a:cubicBezTo>
                    <a:pt x="1936" y="4663"/>
                    <a:pt x="1940" y="4684"/>
                    <a:pt x="1945" y="4704"/>
                  </a:cubicBezTo>
                  <a:cubicBezTo>
                    <a:pt x="1950" y="4725"/>
                    <a:pt x="1956" y="4745"/>
                    <a:pt x="1961" y="4766"/>
                  </a:cubicBezTo>
                  <a:cubicBezTo>
                    <a:pt x="1950" y="4779"/>
                    <a:pt x="1928" y="4788"/>
                    <a:pt x="1916" y="4800"/>
                  </a:cubicBezTo>
                  <a:cubicBezTo>
                    <a:pt x="1952" y="4793"/>
                    <a:pt x="1933" y="4789"/>
                    <a:pt x="1972" y="4779"/>
                  </a:cubicBezTo>
                  <a:cubicBezTo>
                    <a:pt x="1965" y="4790"/>
                    <a:pt x="1960" y="4802"/>
                    <a:pt x="1958" y="4814"/>
                  </a:cubicBezTo>
                  <a:cubicBezTo>
                    <a:pt x="1956" y="4825"/>
                    <a:pt x="1956" y="4837"/>
                    <a:pt x="1958" y="4849"/>
                  </a:cubicBezTo>
                  <a:cubicBezTo>
                    <a:pt x="1963" y="4872"/>
                    <a:pt x="1973" y="4895"/>
                    <a:pt x="1988" y="4912"/>
                  </a:cubicBezTo>
                  <a:cubicBezTo>
                    <a:pt x="1980" y="4915"/>
                    <a:pt x="1971" y="4917"/>
                    <a:pt x="1963" y="4919"/>
                  </a:cubicBezTo>
                  <a:cubicBezTo>
                    <a:pt x="2004" y="4941"/>
                    <a:pt x="2027" y="4976"/>
                    <a:pt x="2009" y="5010"/>
                  </a:cubicBezTo>
                  <a:cubicBezTo>
                    <a:pt x="2009" y="5004"/>
                    <a:pt x="2020" y="5001"/>
                    <a:pt x="2032" y="4998"/>
                  </a:cubicBezTo>
                  <a:cubicBezTo>
                    <a:pt x="2048" y="5019"/>
                    <a:pt x="2059" y="5038"/>
                    <a:pt x="2033" y="5049"/>
                  </a:cubicBezTo>
                  <a:cubicBezTo>
                    <a:pt x="2045" y="5059"/>
                    <a:pt x="2046" y="5077"/>
                    <a:pt x="2022" y="5096"/>
                  </a:cubicBezTo>
                  <a:cubicBezTo>
                    <a:pt x="2036" y="5111"/>
                    <a:pt x="2061" y="5081"/>
                    <a:pt x="2074" y="5087"/>
                  </a:cubicBezTo>
                  <a:cubicBezTo>
                    <a:pt x="2083" y="5133"/>
                    <a:pt x="2096" y="5184"/>
                    <a:pt x="2115" y="5232"/>
                  </a:cubicBezTo>
                  <a:cubicBezTo>
                    <a:pt x="2120" y="5244"/>
                    <a:pt x="2125" y="5256"/>
                    <a:pt x="2130" y="5268"/>
                  </a:cubicBezTo>
                  <a:lnTo>
                    <a:pt x="2134" y="5278"/>
                  </a:lnTo>
                  <a:cubicBezTo>
                    <a:pt x="2135" y="5281"/>
                    <a:pt x="2137" y="5284"/>
                    <a:pt x="2139" y="5287"/>
                  </a:cubicBezTo>
                  <a:cubicBezTo>
                    <a:pt x="2142" y="5294"/>
                    <a:pt x="2145" y="5301"/>
                    <a:pt x="2149" y="5307"/>
                  </a:cubicBezTo>
                  <a:cubicBezTo>
                    <a:pt x="2155" y="5321"/>
                    <a:pt x="2162" y="5334"/>
                    <a:pt x="2169" y="5347"/>
                  </a:cubicBezTo>
                  <a:lnTo>
                    <a:pt x="2180" y="5367"/>
                  </a:lnTo>
                  <a:lnTo>
                    <a:pt x="2183" y="5372"/>
                  </a:lnTo>
                  <a:lnTo>
                    <a:pt x="2184" y="5375"/>
                  </a:lnTo>
                  <a:lnTo>
                    <a:pt x="2185" y="5376"/>
                  </a:lnTo>
                  <a:lnTo>
                    <a:pt x="2185" y="5377"/>
                  </a:lnTo>
                  <a:lnTo>
                    <a:pt x="2185" y="5377"/>
                  </a:lnTo>
                  <a:lnTo>
                    <a:pt x="2185" y="5377"/>
                  </a:lnTo>
                  <a:cubicBezTo>
                    <a:pt x="2182" y="5371"/>
                    <a:pt x="2184" y="5376"/>
                    <a:pt x="2184" y="5374"/>
                  </a:cubicBezTo>
                  <a:lnTo>
                    <a:pt x="2189" y="5383"/>
                  </a:lnTo>
                  <a:cubicBezTo>
                    <a:pt x="2247" y="5482"/>
                    <a:pt x="2322" y="5572"/>
                    <a:pt x="2395" y="5644"/>
                  </a:cubicBezTo>
                  <a:lnTo>
                    <a:pt x="2377" y="5619"/>
                  </a:lnTo>
                  <a:cubicBezTo>
                    <a:pt x="2371" y="5610"/>
                    <a:pt x="2365" y="5601"/>
                    <a:pt x="2359" y="5593"/>
                  </a:cubicBezTo>
                  <a:cubicBezTo>
                    <a:pt x="2348" y="5575"/>
                    <a:pt x="2336" y="5558"/>
                    <a:pt x="2325" y="5540"/>
                  </a:cubicBezTo>
                  <a:cubicBezTo>
                    <a:pt x="2303" y="5505"/>
                    <a:pt x="2281" y="5469"/>
                    <a:pt x="2259" y="5433"/>
                  </a:cubicBezTo>
                  <a:cubicBezTo>
                    <a:pt x="2248" y="5415"/>
                    <a:pt x="2238" y="5397"/>
                    <a:pt x="2226" y="5379"/>
                  </a:cubicBezTo>
                  <a:lnTo>
                    <a:pt x="2211" y="5356"/>
                  </a:lnTo>
                  <a:cubicBezTo>
                    <a:pt x="2205" y="5346"/>
                    <a:pt x="2199" y="5336"/>
                    <a:pt x="2193" y="5326"/>
                  </a:cubicBezTo>
                  <a:cubicBezTo>
                    <a:pt x="2181" y="5306"/>
                    <a:pt x="2169" y="5286"/>
                    <a:pt x="2156" y="5267"/>
                  </a:cubicBezTo>
                  <a:cubicBezTo>
                    <a:pt x="2145" y="5250"/>
                    <a:pt x="2133" y="5232"/>
                    <a:pt x="2121" y="5215"/>
                  </a:cubicBezTo>
                  <a:cubicBezTo>
                    <a:pt x="2143" y="5206"/>
                    <a:pt x="2098" y="5191"/>
                    <a:pt x="2134" y="5183"/>
                  </a:cubicBezTo>
                  <a:cubicBezTo>
                    <a:pt x="2125" y="5175"/>
                    <a:pt x="2119" y="5164"/>
                    <a:pt x="2113" y="5153"/>
                  </a:cubicBezTo>
                  <a:cubicBezTo>
                    <a:pt x="2107" y="5142"/>
                    <a:pt x="2102" y="5130"/>
                    <a:pt x="2098" y="5117"/>
                  </a:cubicBezTo>
                  <a:cubicBezTo>
                    <a:pt x="2094" y="5105"/>
                    <a:pt x="2090" y="5092"/>
                    <a:pt x="2087" y="5079"/>
                  </a:cubicBezTo>
                  <a:cubicBezTo>
                    <a:pt x="2084" y="5066"/>
                    <a:pt x="2082" y="5052"/>
                    <a:pt x="2079" y="5039"/>
                  </a:cubicBezTo>
                  <a:cubicBezTo>
                    <a:pt x="2068" y="4986"/>
                    <a:pt x="2061" y="4934"/>
                    <a:pt x="2028" y="4897"/>
                  </a:cubicBezTo>
                  <a:cubicBezTo>
                    <a:pt x="2037" y="4893"/>
                    <a:pt x="2051" y="4891"/>
                    <a:pt x="2051" y="4886"/>
                  </a:cubicBezTo>
                  <a:cubicBezTo>
                    <a:pt x="2020" y="4898"/>
                    <a:pt x="2016" y="4884"/>
                    <a:pt x="2005" y="4877"/>
                  </a:cubicBezTo>
                  <a:cubicBezTo>
                    <a:pt x="2039" y="4859"/>
                    <a:pt x="1993" y="4833"/>
                    <a:pt x="2029" y="4802"/>
                  </a:cubicBezTo>
                  <a:cubicBezTo>
                    <a:pt x="2010" y="4803"/>
                    <a:pt x="2007" y="4786"/>
                    <a:pt x="2009" y="4768"/>
                  </a:cubicBezTo>
                  <a:cubicBezTo>
                    <a:pt x="2012" y="4751"/>
                    <a:pt x="2020" y="4731"/>
                    <a:pt x="2022" y="4725"/>
                  </a:cubicBezTo>
                  <a:cubicBezTo>
                    <a:pt x="2010" y="4722"/>
                    <a:pt x="1990" y="4726"/>
                    <a:pt x="1986" y="4716"/>
                  </a:cubicBezTo>
                  <a:cubicBezTo>
                    <a:pt x="2001" y="4712"/>
                    <a:pt x="1999" y="4707"/>
                    <a:pt x="1996" y="4700"/>
                  </a:cubicBezTo>
                  <a:cubicBezTo>
                    <a:pt x="1994" y="4694"/>
                    <a:pt x="1992" y="4686"/>
                    <a:pt x="2005" y="4679"/>
                  </a:cubicBezTo>
                  <a:cubicBezTo>
                    <a:pt x="1965" y="4670"/>
                    <a:pt x="1984" y="4642"/>
                    <a:pt x="1970" y="4620"/>
                  </a:cubicBezTo>
                  <a:cubicBezTo>
                    <a:pt x="2020" y="4610"/>
                    <a:pt x="1991" y="4584"/>
                    <a:pt x="1989" y="4559"/>
                  </a:cubicBezTo>
                  <a:cubicBezTo>
                    <a:pt x="1976" y="4550"/>
                    <a:pt x="1969" y="4567"/>
                    <a:pt x="1963" y="4557"/>
                  </a:cubicBezTo>
                  <a:cubicBezTo>
                    <a:pt x="1964" y="4541"/>
                    <a:pt x="1965" y="4525"/>
                    <a:pt x="1965" y="4510"/>
                  </a:cubicBezTo>
                  <a:cubicBezTo>
                    <a:pt x="1966" y="4494"/>
                    <a:pt x="1966" y="4479"/>
                    <a:pt x="1966" y="4463"/>
                  </a:cubicBezTo>
                  <a:cubicBezTo>
                    <a:pt x="1966" y="4448"/>
                    <a:pt x="1966" y="4433"/>
                    <a:pt x="1965" y="4417"/>
                  </a:cubicBezTo>
                  <a:cubicBezTo>
                    <a:pt x="1966" y="4402"/>
                    <a:pt x="1966" y="4386"/>
                    <a:pt x="1966" y="4370"/>
                  </a:cubicBezTo>
                  <a:cubicBezTo>
                    <a:pt x="1966" y="4355"/>
                    <a:pt x="1967" y="4339"/>
                    <a:pt x="1967" y="4323"/>
                  </a:cubicBezTo>
                  <a:cubicBezTo>
                    <a:pt x="1969" y="4307"/>
                    <a:pt x="1971" y="4292"/>
                    <a:pt x="1973" y="4275"/>
                  </a:cubicBezTo>
                  <a:cubicBezTo>
                    <a:pt x="1975" y="4259"/>
                    <a:pt x="1978" y="4243"/>
                    <a:pt x="1981" y="4227"/>
                  </a:cubicBezTo>
                  <a:cubicBezTo>
                    <a:pt x="1985" y="4211"/>
                    <a:pt x="1990" y="4195"/>
                    <a:pt x="1995" y="4178"/>
                  </a:cubicBezTo>
                  <a:cubicBezTo>
                    <a:pt x="1997" y="4182"/>
                    <a:pt x="1995" y="4188"/>
                    <a:pt x="2003" y="4189"/>
                  </a:cubicBezTo>
                  <a:cubicBezTo>
                    <a:pt x="2011" y="4175"/>
                    <a:pt x="1980" y="4177"/>
                    <a:pt x="1988" y="4163"/>
                  </a:cubicBezTo>
                  <a:cubicBezTo>
                    <a:pt x="2011" y="4166"/>
                    <a:pt x="2006" y="4157"/>
                    <a:pt x="2022" y="4167"/>
                  </a:cubicBezTo>
                  <a:cubicBezTo>
                    <a:pt x="2015" y="4154"/>
                    <a:pt x="2016" y="4141"/>
                    <a:pt x="2021" y="4129"/>
                  </a:cubicBezTo>
                  <a:cubicBezTo>
                    <a:pt x="2026" y="4116"/>
                    <a:pt x="2035" y="4104"/>
                    <a:pt x="2039" y="4092"/>
                  </a:cubicBezTo>
                  <a:cubicBezTo>
                    <a:pt x="2014" y="4083"/>
                    <a:pt x="2018" y="4096"/>
                    <a:pt x="2004" y="4096"/>
                  </a:cubicBezTo>
                  <a:cubicBezTo>
                    <a:pt x="2009" y="4085"/>
                    <a:pt x="1990" y="4084"/>
                    <a:pt x="1999" y="4071"/>
                  </a:cubicBezTo>
                  <a:cubicBezTo>
                    <a:pt x="2016" y="4074"/>
                    <a:pt x="2008" y="4086"/>
                    <a:pt x="2032" y="4086"/>
                  </a:cubicBezTo>
                  <a:cubicBezTo>
                    <a:pt x="2046" y="4066"/>
                    <a:pt x="2006" y="4066"/>
                    <a:pt x="2020" y="4045"/>
                  </a:cubicBezTo>
                  <a:cubicBezTo>
                    <a:pt x="2059" y="4055"/>
                    <a:pt x="2033" y="4023"/>
                    <a:pt x="2061" y="4014"/>
                  </a:cubicBezTo>
                  <a:cubicBezTo>
                    <a:pt x="2031" y="3998"/>
                    <a:pt x="2031" y="3996"/>
                    <a:pt x="2012" y="3994"/>
                  </a:cubicBezTo>
                  <a:cubicBezTo>
                    <a:pt x="2022" y="3983"/>
                    <a:pt x="2030" y="3975"/>
                    <a:pt x="2009" y="3964"/>
                  </a:cubicBezTo>
                  <a:cubicBezTo>
                    <a:pt x="2018" y="3966"/>
                    <a:pt x="2026" y="3967"/>
                    <a:pt x="2034" y="3969"/>
                  </a:cubicBezTo>
                  <a:cubicBezTo>
                    <a:pt x="2031" y="3964"/>
                    <a:pt x="2024" y="3950"/>
                    <a:pt x="2022" y="3937"/>
                  </a:cubicBezTo>
                  <a:cubicBezTo>
                    <a:pt x="2021" y="3925"/>
                    <a:pt x="2025" y="3915"/>
                    <a:pt x="2045" y="3917"/>
                  </a:cubicBezTo>
                  <a:cubicBezTo>
                    <a:pt x="2038" y="3926"/>
                    <a:pt x="2044" y="3938"/>
                    <a:pt x="2047" y="3950"/>
                  </a:cubicBezTo>
                  <a:cubicBezTo>
                    <a:pt x="2051" y="3963"/>
                    <a:pt x="2051" y="3974"/>
                    <a:pt x="2031" y="3983"/>
                  </a:cubicBezTo>
                  <a:cubicBezTo>
                    <a:pt x="2048" y="3986"/>
                    <a:pt x="2057" y="3982"/>
                    <a:pt x="2062" y="3974"/>
                  </a:cubicBezTo>
                  <a:cubicBezTo>
                    <a:pt x="2066" y="3965"/>
                    <a:pt x="2067" y="3953"/>
                    <a:pt x="2068" y="3940"/>
                  </a:cubicBezTo>
                  <a:cubicBezTo>
                    <a:pt x="2070" y="3915"/>
                    <a:pt x="2072" y="3887"/>
                    <a:pt x="2105" y="3888"/>
                  </a:cubicBezTo>
                  <a:cubicBezTo>
                    <a:pt x="2101" y="3914"/>
                    <a:pt x="2097" y="3939"/>
                    <a:pt x="2091" y="3962"/>
                  </a:cubicBezTo>
                  <a:cubicBezTo>
                    <a:pt x="2087" y="3985"/>
                    <a:pt x="2082" y="4008"/>
                    <a:pt x="2076" y="4030"/>
                  </a:cubicBezTo>
                  <a:cubicBezTo>
                    <a:pt x="2070" y="4052"/>
                    <a:pt x="2066" y="4075"/>
                    <a:pt x="2061" y="4099"/>
                  </a:cubicBezTo>
                  <a:cubicBezTo>
                    <a:pt x="2058" y="4111"/>
                    <a:pt x="2055" y="4123"/>
                    <a:pt x="2053" y="4136"/>
                  </a:cubicBezTo>
                  <a:cubicBezTo>
                    <a:pt x="2050" y="4148"/>
                    <a:pt x="2049" y="4161"/>
                    <a:pt x="2047" y="4174"/>
                  </a:cubicBezTo>
                  <a:cubicBezTo>
                    <a:pt x="2061" y="4178"/>
                    <a:pt x="2069" y="4170"/>
                    <a:pt x="2072" y="4177"/>
                  </a:cubicBezTo>
                  <a:cubicBezTo>
                    <a:pt x="2067" y="4185"/>
                    <a:pt x="2080" y="4206"/>
                    <a:pt x="2061" y="4204"/>
                  </a:cubicBezTo>
                  <a:cubicBezTo>
                    <a:pt x="2041" y="4197"/>
                    <a:pt x="2084" y="4187"/>
                    <a:pt x="2046" y="4184"/>
                  </a:cubicBezTo>
                  <a:cubicBezTo>
                    <a:pt x="2043" y="4195"/>
                    <a:pt x="2042" y="4212"/>
                    <a:pt x="2043" y="4228"/>
                  </a:cubicBezTo>
                  <a:cubicBezTo>
                    <a:pt x="2043" y="4244"/>
                    <a:pt x="2046" y="4258"/>
                    <a:pt x="2049" y="4264"/>
                  </a:cubicBezTo>
                  <a:cubicBezTo>
                    <a:pt x="2050" y="4255"/>
                    <a:pt x="2074" y="4236"/>
                    <a:pt x="2092" y="4253"/>
                  </a:cubicBezTo>
                  <a:cubicBezTo>
                    <a:pt x="2081" y="4273"/>
                    <a:pt x="2075" y="4294"/>
                    <a:pt x="2070" y="4316"/>
                  </a:cubicBezTo>
                  <a:cubicBezTo>
                    <a:pt x="2067" y="4338"/>
                    <a:pt x="2067" y="4360"/>
                    <a:pt x="2068" y="4382"/>
                  </a:cubicBezTo>
                  <a:cubicBezTo>
                    <a:pt x="2068" y="4393"/>
                    <a:pt x="2069" y="4404"/>
                    <a:pt x="2070" y="4415"/>
                  </a:cubicBezTo>
                  <a:cubicBezTo>
                    <a:pt x="2071" y="4426"/>
                    <a:pt x="2072" y="4437"/>
                    <a:pt x="2074" y="4447"/>
                  </a:cubicBezTo>
                  <a:cubicBezTo>
                    <a:pt x="2076" y="4468"/>
                    <a:pt x="2078" y="4487"/>
                    <a:pt x="2078" y="4506"/>
                  </a:cubicBezTo>
                  <a:cubicBezTo>
                    <a:pt x="2080" y="4611"/>
                    <a:pt x="2076" y="4719"/>
                    <a:pt x="2091" y="4836"/>
                  </a:cubicBezTo>
                  <a:lnTo>
                    <a:pt x="2074" y="4840"/>
                  </a:lnTo>
                  <a:cubicBezTo>
                    <a:pt x="2099" y="4857"/>
                    <a:pt x="2099" y="4878"/>
                    <a:pt x="2102" y="4898"/>
                  </a:cubicBezTo>
                  <a:cubicBezTo>
                    <a:pt x="2103" y="4917"/>
                    <a:pt x="2106" y="4936"/>
                    <a:pt x="2132" y="4946"/>
                  </a:cubicBezTo>
                  <a:cubicBezTo>
                    <a:pt x="2130" y="4953"/>
                    <a:pt x="2128" y="4961"/>
                    <a:pt x="2124" y="4968"/>
                  </a:cubicBezTo>
                  <a:cubicBezTo>
                    <a:pt x="2120" y="4974"/>
                    <a:pt x="2113" y="4981"/>
                    <a:pt x="2100" y="4986"/>
                  </a:cubicBezTo>
                  <a:cubicBezTo>
                    <a:pt x="2108" y="4992"/>
                    <a:pt x="2100" y="5015"/>
                    <a:pt x="2118" y="5010"/>
                  </a:cubicBezTo>
                  <a:cubicBezTo>
                    <a:pt x="2108" y="4991"/>
                    <a:pt x="2117" y="4977"/>
                    <a:pt x="2147" y="4966"/>
                  </a:cubicBezTo>
                  <a:cubicBezTo>
                    <a:pt x="2160" y="4989"/>
                    <a:pt x="2177" y="5055"/>
                    <a:pt x="2176" y="5089"/>
                  </a:cubicBezTo>
                  <a:cubicBezTo>
                    <a:pt x="2188" y="5096"/>
                    <a:pt x="2197" y="5106"/>
                    <a:pt x="2204" y="5117"/>
                  </a:cubicBezTo>
                  <a:cubicBezTo>
                    <a:pt x="2207" y="5122"/>
                    <a:pt x="2211" y="5128"/>
                    <a:pt x="2214" y="5134"/>
                  </a:cubicBezTo>
                  <a:cubicBezTo>
                    <a:pt x="2217" y="5140"/>
                    <a:pt x="2220" y="5145"/>
                    <a:pt x="2223" y="5151"/>
                  </a:cubicBezTo>
                  <a:cubicBezTo>
                    <a:pt x="2234" y="5173"/>
                    <a:pt x="2245" y="5194"/>
                    <a:pt x="2266" y="5203"/>
                  </a:cubicBezTo>
                  <a:cubicBezTo>
                    <a:pt x="2272" y="5186"/>
                    <a:pt x="2257" y="5172"/>
                    <a:pt x="2248" y="5157"/>
                  </a:cubicBezTo>
                  <a:cubicBezTo>
                    <a:pt x="2240" y="5141"/>
                    <a:pt x="2239" y="5125"/>
                    <a:pt x="2276" y="5107"/>
                  </a:cubicBezTo>
                  <a:cubicBezTo>
                    <a:pt x="2273" y="5123"/>
                    <a:pt x="2287" y="5129"/>
                    <a:pt x="2299" y="5136"/>
                  </a:cubicBezTo>
                  <a:cubicBezTo>
                    <a:pt x="2312" y="5143"/>
                    <a:pt x="2323" y="5150"/>
                    <a:pt x="2316" y="5169"/>
                  </a:cubicBezTo>
                  <a:cubicBezTo>
                    <a:pt x="2329" y="5162"/>
                    <a:pt x="2336" y="5160"/>
                    <a:pt x="2340" y="5163"/>
                  </a:cubicBezTo>
                  <a:cubicBezTo>
                    <a:pt x="2342" y="5164"/>
                    <a:pt x="2342" y="5167"/>
                    <a:pt x="2343" y="5170"/>
                  </a:cubicBezTo>
                  <a:cubicBezTo>
                    <a:pt x="2343" y="5173"/>
                    <a:pt x="2343" y="5179"/>
                    <a:pt x="2343" y="5185"/>
                  </a:cubicBezTo>
                  <a:cubicBezTo>
                    <a:pt x="2379" y="5180"/>
                    <a:pt x="2392" y="5203"/>
                    <a:pt x="2402" y="5229"/>
                  </a:cubicBezTo>
                  <a:cubicBezTo>
                    <a:pt x="2405" y="5236"/>
                    <a:pt x="2408" y="5243"/>
                    <a:pt x="2410" y="5250"/>
                  </a:cubicBezTo>
                  <a:lnTo>
                    <a:pt x="2412" y="5255"/>
                  </a:lnTo>
                  <a:lnTo>
                    <a:pt x="2414" y="5257"/>
                  </a:lnTo>
                  <a:lnTo>
                    <a:pt x="2414" y="5258"/>
                  </a:lnTo>
                  <a:lnTo>
                    <a:pt x="2414" y="5259"/>
                  </a:lnTo>
                  <a:lnTo>
                    <a:pt x="2415" y="5259"/>
                  </a:lnTo>
                  <a:cubicBezTo>
                    <a:pt x="2419" y="5267"/>
                    <a:pt x="2409" y="5249"/>
                    <a:pt x="2410" y="5250"/>
                  </a:cubicBezTo>
                  <a:lnTo>
                    <a:pt x="2410" y="5251"/>
                  </a:lnTo>
                  <a:lnTo>
                    <a:pt x="2410" y="5251"/>
                  </a:lnTo>
                  <a:cubicBezTo>
                    <a:pt x="2411" y="5253"/>
                    <a:pt x="2413" y="5256"/>
                    <a:pt x="2415" y="5258"/>
                  </a:cubicBezTo>
                  <a:cubicBezTo>
                    <a:pt x="2421" y="5267"/>
                    <a:pt x="2431" y="5274"/>
                    <a:pt x="2445" y="5276"/>
                  </a:cubicBezTo>
                  <a:cubicBezTo>
                    <a:pt x="2432" y="5295"/>
                    <a:pt x="2430" y="5313"/>
                    <a:pt x="2429" y="5332"/>
                  </a:cubicBezTo>
                  <a:cubicBezTo>
                    <a:pt x="2453" y="5319"/>
                    <a:pt x="2430" y="5312"/>
                    <a:pt x="2455" y="5310"/>
                  </a:cubicBezTo>
                  <a:cubicBezTo>
                    <a:pt x="2456" y="5301"/>
                    <a:pt x="2433" y="5294"/>
                    <a:pt x="2449" y="5284"/>
                  </a:cubicBezTo>
                  <a:cubicBezTo>
                    <a:pt x="2479" y="5320"/>
                    <a:pt x="2511" y="5346"/>
                    <a:pt x="2539" y="5373"/>
                  </a:cubicBezTo>
                  <a:cubicBezTo>
                    <a:pt x="2553" y="5386"/>
                    <a:pt x="2568" y="5398"/>
                    <a:pt x="2581" y="5411"/>
                  </a:cubicBezTo>
                  <a:cubicBezTo>
                    <a:pt x="2595" y="5424"/>
                    <a:pt x="2608" y="5437"/>
                    <a:pt x="2622" y="5451"/>
                  </a:cubicBezTo>
                  <a:cubicBezTo>
                    <a:pt x="2653" y="5426"/>
                    <a:pt x="2663" y="5432"/>
                    <a:pt x="2669" y="5443"/>
                  </a:cubicBezTo>
                  <a:cubicBezTo>
                    <a:pt x="2674" y="5455"/>
                    <a:pt x="2675" y="5474"/>
                    <a:pt x="2686" y="5473"/>
                  </a:cubicBezTo>
                  <a:cubicBezTo>
                    <a:pt x="2695" y="5453"/>
                    <a:pt x="2702" y="5458"/>
                    <a:pt x="2708" y="5469"/>
                  </a:cubicBezTo>
                  <a:cubicBezTo>
                    <a:pt x="2714" y="5480"/>
                    <a:pt x="2720" y="5497"/>
                    <a:pt x="2726" y="5502"/>
                  </a:cubicBezTo>
                  <a:cubicBezTo>
                    <a:pt x="2752" y="5528"/>
                    <a:pt x="2800" y="5537"/>
                    <a:pt x="2824" y="5540"/>
                  </a:cubicBezTo>
                  <a:cubicBezTo>
                    <a:pt x="2832" y="5519"/>
                    <a:pt x="2822" y="5515"/>
                    <a:pt x="2810" y="5512"/>
                  </a:cubicBezTo>
                  <a:cubicBezTo>
                    <a:pt x="2798" y="5509"/>
                    <a:pt x="2784" y="5508"/>
                    <a:pt x="2785" y="5491"/>
                  </a:cubicBezTo>
                  <a:cubicBezTo>
                    <a:pt x="2800" y="5478"/>
                    <a:pt x="2814" y="5469"/>
                    <a:pt x="2824" y="5470"/>
                  </a:cubicBezTo>
                  <a:cubicBezTo>
                    <a:pt x="2816" y="5482"/>
                    <a:pt x="2842" y="5488"/>
                    <a:pt x="2859" y="5467"/>
                  </a:cubicBezTo>
                  <a:cubicBezTo>
                    <a:pt x="2847" y="5464"/>
                    <a:pt x="2842" y="5458"/>
                    <a:pt x="2839" y="5451"/>
                  </a:cubicBezTo>
                  <a:cubicBezTo>
                    <a:pt x="2837" y="5443"/>
                    <a:pt x="2837" y="5433"/>
                    <a:pt x="2837" y="5422"/>
                  </a:cubicBezTo>
                  <a:cubicBezTo>
                    <a:pt x="2854" y="5421"/>
                    <a:pt x="2876" y="5417"/>
                    <a:pt x="2892" y="5418"/>
                  </a:cubicBezTo>
                  <a:cubicBezTo>
                    <a:pt x="2908" y="5420"/>
                    <a:pt x="2917" y="5428"/>
                    <a:pt x="2908" y="5455"/>
                  </a:cubicBezTo>
                  <a:cubicBezTo>
                    <a:pt x="2927" y="5447"/>
                    <a:pt x="2937" y="5451"/>
                    <a:pt x="2948" y="5457"/>
                  </a:cubicBezTo>
                  <a:cubicBezTo>
                    <a:pt x="2959" y="5463"/>
                    <a:pt x="2969" y="5473"/>
                    <a:pt x="2984" y="5477"/>
                  </a:cubicBezTo>
                  <a:cubicBezTo>
                    <a:pt x="2998" y="5458"/>
                    <a:pt x="3008" y="5456"/>
                    <a:pt x="3017" y="5461"/>
                  </a:cubicBezTo>
                  <a:cubicBezTo>
                    <a:pt x="3026" y="5466"/>
                    <a:pt x="3036" y="5476"/>
                    <a:pt x="3045" y="5482"/>
                  </a:cubicBezTo>
                  <a:cubicBezTo>
                    <a:pt x="3083" y="5462"/>
                    <a:pt x="3082" y="5438"/>
                    <a:pt x="3109" y="5446"/>
                  </a:cubicBezTo>
                  <a:cubicBezTo>
                    <a:pt x="3113" y="5427"/>
                    <a:pt x="3092" y="5443"/>
                    <a:pt x="3099" y="5427"/>
                  </a:cubicBezTo>
                  <a:cubicBezTo>
                    <a:pt x="3129" y="5400"/>
                    <a:pt x="3160" y="5372"/>
                    <a:pt x="3174" y="5388"/>
                  </a:cubicBezTo>
                  <a:cubicBezTo>
                    <a:pt x="3166" y="5398"/>
                    <a:pt x="3161" y="5397"/>
                    <a:pt x="3154" y="5405"/>
                  </a:cubicBezTo>
                  <a:cubicBezTo>
                    <a:pt x="3170" y="5411"/>
                    <a:pt x="3199" y="5403"/>
                    <a:pt x="3210" y="5392"/>
                  </a:cubicBezTo>
                  <a:cubicBezTo>
                    <a:pt x="3209" y="5417"/>
                    <a:pt x="3221" y="5396"/>
                    <a:pt x="3232" y="5397"/>
                  </a:cubicBezTo>
                  <a:cubicBezTo>
                    <a:pt x="3241" y="5398"/>
                    <a:pt x="3247" y="5408"/>
                    <a:pt x="3254" y="5413"/>
                  </a:cubicBezTo>
                  <a:cubicBezTo>
                    <a:pt x="3261" y="5418"/>
                    <a:pt x="3270" y="5419"/>
                    <a:pt x="3287" y="5401"/>
                  </a:cubicBezTo>
                  <a:cubicBezTo>
                    <a:pt x="3288" y="5379"/>
                    <a:pt x="3258" y="5399"/>
                    <a:pt x="3281" y="5358"/>
                  </a:cubicBezTo>
                  <a:cubicBezTo>
                    <a:pt x="3304" y="5344"/>
                    <a:pt x="3284" y="5387"/>
                    <a:pt x="3303" y="5361"/>
                  </a:cubicBezTo>
                  <a:cubicBezTo>
                    <a:pt x="3310" y="5337"/>
                    <a:pt x="3265" y="5352"/>
                    <a:pt x="3292" y="5314"/>
                  </a:cubicBezTo>
                  <a:cubicBezTo>
                    <a:pt x="3296" y="5317"/>
                    <a:pt x="3301" y="5320"/>
                    <a:pt x="3306" y="5323"/>
                  </a:cubicBezTo>
                  <a:cubicBezTo>
                    <a:pt x="3321" y="5302"/>
                    <a:pt x="3307" y="5296"/>
                    <a:pt x="3330" y="5278"/>
                  </a:cubicBezTo>
                  <a:cubicBezTo>
                    <a:pt x="3324" y="5280"/>
                    <a:pt x="3325" y="5262"/>
                    <a:pt x="3314" y="5278"/>
                  </a:cubicBezTo>
                  <a:cubicBezTo>
                    <a:pt x="3320" y="5280"/>
                    <a:pt x="3317" y="5288"/>
                    <a:pt x="3306" y="5303"/>
                  </a:cubicBezTo>
                  <a:cubicBezTo>
                    <a:pt x="3300" y="5300"/>
                    <a:pt x="3291" y="5287"/>
                    <a:pt x="3285" y="5278"/>
                  </a:cubicBezTo>
                  <a:cubicBezTo>
                    <a:pt x="3296" y="5270"/>
                    <a:pt x="3307" y="5266"/>
                    <a:pt x="3317" y="5265"/>
                  </a:cubicBezTo>
                  <a:cubicBezTo>
                    <a:pt x="3327" y="5263"/>
                    <a:pt x="3335" y="5264"/>
                    <a:pt x="3344" y="5266"/>
                  </a:cubicBezTo>
                  <a:cubicBezTo>
                    <a:pt x="3360" y="5269"/>
                    <a:pt x="3372" y="5280"/>
                    <a:pt x="3380" y="5288"/>
                  </a:cubicBezTo>
                  <a:cubicBezTo>
                    <a:pt x="3390" y="5276"/>
                    <a:pt x="3401" y="5261"/>
                    <a:pt x="3409" y="5256"/>
                  </a:cubicBezTo>
                  <a:cubicBezTo>
                    <a:pt x="3404" y="5253"/>
                    <a:pt x="3400" y="5249"/>
                    <a:pt x="3396" y="5250"/>
                  </a:cubicBezTo>
                  <a:cubicBezTo>
                    <a:pt x="3393" y="5250"/>
                    <a:pt x="3391" y="5254"/>
                    <a:pt x="3391" y="5265"/>
                  </a:cubicBezTo>
                  <a:cubicBezTo>
                    <a:pt x="3381" y="5263"/>
                    <a:pt x="3392" y="5244"/>
                    <a:pt x="3397" y="5229"/>
                  </a:cubicBezTo>
                  <a:cubicBezTo>
                    <a:pt x="3434" y="5204"/>
                    <a:pt x="3403" y="5245"/>
                    <a:pt x="3423" y="5244"/>
                  </a:cubicBezTo>
                  <a:cubicBezTo>
                    <a:pt x="3418" y="5234"/>
                    <a:pt x="3423" y="5221"/>
                    <a:pt x="3441" y="520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333" name="Freeform 817"/>
            <p:cNvSpPr>
              <a:spLocks noEditPoints="1"/>
            </p:cNvSpPr>
            <p:nvPr/>
          </p:nvSpPr>
          <p:spPr bwMode="auto">
            <a:xfrm>
              <a:off x="4192588" y="2481263"/>
              <a:ext cx="184150" cy="506413"/>
            </a:xfrm>
            <a:custGeom>
              <a:avLst/>
              <a:gdLst>
                <a:gd name="T0" fmla="*/ 192 w 359"/>
                <a:gd name="T1" fmla="*/ 416 h 987"/>
                <a:gd name="T2" fmla="*/ 164 w 359"/>
                <a:gd name="T3" fmla="*/ 417 h 987"/>
                <a:gd name="T4" fmla="*/ 174 w 359"/>
                <a:gd name="T5" fmla="*/ 364 h 987"/>
                <a:gd name="T6" fmla="*/ 192 w 359"/>
                <a:gd name="T7" fmla="*/ 416 h 987"/>
                <a:gd name="T8" fmla="*/ 87 w 359"/>
                <a:gd name="T9" fmla="*/ 817 h 987"/>
                <a:gd name="T10" fmla="*/ 95 w 359"/>
                <a:gd name="T11" fmla="*/ 753 h 987"/>
                <a:gd name="T12" fmla="*/ 122 w 359"/>
                <a:gd name="T13" fmla="*/ 782 h 987"/>
                <a:gd name="T14" fmla="*/ 129 w 359"/>
                <a:gd name="T15" fmla="*/ 718 h 987"/>
                <a:gd name="T16" fmla="*/ 147 w 359"/>
                <a:gd name="T17" fmla="*/ 651 h 987"/>
                <a:gd name="T18" fmla="*/ 200 w 359"/>
                <a:gd name="T19" fmla="*/ 511 h 987"/>
                <a:gd name="T20" fmla="*/ 254 w 359"/>
                <a:gd name="T21" fmla="*/ 370 h 987"/>
                <a:gd name="T22" fmla="*/ 264 w 359"/>
                <a:gd name="T23" fmla="*/ 335 h 987"/>
                <a:gd name="T24" fmla="*/ 272 w 359"/>
                <a:gd name="T25" fmla="*/ 301 h 987"/>
                <a:gd name="T26" fmla="*/ 280 w 359"/>
                <a:gd name="T27" fmla="*/ 233 h 987"/>
                <a:gd name="T28" fmla="*/ 322 w 359"/>
                <a:gd name="T29" fmla="*/ 155 h 987"/>
                <a:gd name="T30" fmla="*/ 359 w 359"/>
                <a:gd name="T31" fmla="*/ 94 h 987"/>
                <a:gd name="T32" fmla="*/ 321 w 359"/>
                <a:gd name="T33" fmla="*/ 76 h 987"/>
                <a:gd name="T34" fmla="*/ 307 w 359"/>
                <a:gd name="T35" fmla="*/ 136 h 987"/>
                <a:gd name="T36" fmla="*/ 279 w 359"/>
                <a:gd name="T37" fmla="*/ 191 h 987"/>
                <a:gd name="T38" fmla="*/ 205 w 359"/>
                <a:gd name="T39" fmla="*/ 238 h 987"/>
                <a:gd name="T40" fmla="*/ 218 w 359"/>
                <a:gd name="T41" fmla="*/ 184 h 987"/>
                <a:gd name="T42" fmla="*/ 186 w 359"/>
                <a:gd name="T43" fmla="*/ 172 h 987"/>
                <a:gd name="T44" fmla="*/ 247 w 359"/>
                <a:gd name="T45" fmla="*/ 138 h 987"/>
                <a:gd name="T46" fmla="*/ 257 w 359"/>
                <a:gd name="T47" fmla="*/ 72 h 987"/>
                <a:gd name="T48" fmla="*/ 285 w 359"/>
                <a:gd name="T49" fmla="*/ 72 h 987"/>
                <a:gd name="T50" fmla="*/ 309 w 359"/>
                <a:gd name="T51" fmla="*/ 0 h 987"/>
                <a:gd name="T52" fmla="*/ 213 w 359"/>
                <a:gd name="T53" fmla="*/ 64 h 987"/>
                <a:gd name="T54" fmla="*/ 199 w 359"/>
                <a:gd name="T55" fmla="*/ 118 h 987"/>
                <a:gd name="T56" fmla="*/ 172 w 359"/>
                <a:gd name="T57" fmla="*/ 118 h 987"/>
                <a:gd name="T58" fmla="*/ 150 w 359"/>
                <a:gd name="T59" fmla="*/ 192 h 987"/>
                <a:gd name="T60" fmla="*/ 178 w 359"/>
                <a:gd name="T61" fmla="*/ 192 h 987"/>
                <a:gd name="T62" fmla="*/ 142 w 359"/>
                <a:gd name="T63" fmla="*/ 270 h 987"/>
                <a:gd name="T64" fmla="*/ 90 w 359"/>
                <a:gd name="T65" fmla="*/ 345 h 987"/>
                <a:gd name="T66" fmla="*/ 77 w 359"/>
                <a:gd name="T67" fmla="*/ 433 h 987"/>
                <a:gd name="T68" fmla="*/ 106 w 359"/>
                <a:gd name="T69" fmla="*/ 454 h 987"/>
                <a:gd name="T70" fmla="*/ 63 w 359"/>
                <a:gd name="T71" fmla="*/ 474 h 987"/>
                <a:gd name="T72" fmla="*/ 49 w 359"/>
                <a:gd name="T73" fmla="*/ 436 h 987"/>
                <a:gd name="T74" fmla="*/ 45 w 359"/>
                <a:gd name="T75" fmla="*/ 474 h 987"/>
                <a:gd name="T76" fmla="*/ 41 w 359"/>
                <a:gd name="T77" fmla="*/ 513 h 987"/>
                <a:gd name="T78" fmla="*/ 76 w 359"/>
                <a:gd name="T79" fmla="*/ 490 h 987"/>
                <a:gd name="T80" fmla="*/ 64 w 359"/>
                <a:gd name="T81" fmla="*/ 555 h 987"/>
                <a:gd name="T82" fmla="*/ 115 w 359"/>
                <a:gd name="T83" fmla="*/ 593 h 987"/>
                <a:gd name="T84" fmla="*/ 103 w 359"/>
                <a:gd name="T85" fmla="*/ 689 h 987"/>
                <a:gd name="T86" fmla="*/ 12 w 359"/>
                <a:gd name="T87" fmla="*/ 731 h 987"/>
                <a:gd name="T88" fmla="*/ 7 w 359"/>
                <a:gd name="T89" fmla="*/ 786 h 987"/>
                <a:gd name="T90" fmla="*/ 48 w 359"/>
                <a:gd name="T91" fmla="*/ 763 h 987"/>
                <a:gd name="T92" fmla="*/ 9 w 359"/>
                <a:gd name="T93" fmla="*/ 919 h 987"/>
                <a:gd name="T94" fmla="*/ 21 w 359"/>
                <a:gd name="T95" fmla="*/ 987 h 987"/>
                <a:gd name="T96" fmla="*/ 46 w 359"/>
                <a:gd name="T97" fmla="*/ 897 h 987"/>
                <a:gd name="T98" fmla="*/ 87 w 359"/>
                <a:gd name="T99" fmla="*/ 81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9" h="987">
                  <a:moveTo>
                    <a:pt x="192" y="416"/>
                  </a:moveTo>
                  <a:cubicBezTo>
                    <a:pt x="186" y="427"/>
                    <a:pt x="174" y="419"/>
                    <a:pt x="164" y="417"/>
                  </a:cubicBezTo>
                  <a:cubicBezTo>
                    <a:pt x="162" y="403"/>
                    <a:pt x="163" y="387"/>
                    <a:pt x="174" y="364"/>
                  </a:cubicBezTo>
                  <a:cubicBezTo>
                    <a:pt x="214" y="361"/>
                    <a:pt x="152" y="419"/>
                    <a:pt x="192" y="416"/>
                  </a:cubicBezTo>
                  <a:close/>
                  <a:moveTo>
                    <a:pt x="87" y="817"/>
                  </a:moveTo>
                  <a:cubicBezTo>
                    <a:pt x="93" y="793"/>
                    <a:pt x="81" y="783"/>
                    <a:pt x="95" y="753"/>
                  </a:cubicBezTo>
                  <a:cubicBezTo>
                    <a:pt x="106" y="762"/>
                    <a:pt x="111" y="774"/>
                    <a:pt x="122" y="782"/>
                  </a:cubicBezTo>
                  <a:cubicBezTo>
                    <a:pt x="123" y="761"/>
                    <a:pt x="125" y="740"/>
                    <a:pt x="129" y="718"/>
                  </a:cubicBezTo>
                  <a:cubicBezTo>
                    <a:pt x="134" y="696"/>
                    <a:pt x="140" y="674"/>
                    <a:pt x="147" y="651"/>
                  </a:cubicBezTo>
                  <a:cubicBezTo>
                    <a:pt x="162" y="605"/>
                    <a:pt x="181" y="558"/>
                    <a:pt x="200" y="511"/>
                  </a:cubicBezTo>
                  <a:cubicBezTo>
                    <a:pt x="220" y="464"/>
                    <a:pt x="240" y="417"/>
                    <a:pt x="254" y="370"/>
                  </a:cubicBezTo>
                  <a:cubicBezTo>
                    <a:pt x="258" y="359"/>
                    <a:pt x="261" y="347"/>
                    <a:pt x="264" y="335"/>
                  </a:cubicBezTo>
                  <a:cubicBezTo>
                    <a:pt x="267" y="324"/>
                    <a:pt x="270" y="312"/>
                    <a:pt x="272" y="301"/>
                  </a:cubicBezTo>
                  <a:cubicBezTo>
                    <a:pt x="277" y="278"/>
                    <a:pt x="280" y="256"/>
                    <a:pt x="280" y="233"/>
                  </a:cubicBezTo>
                  <a:cubicBezTo>
                    <a:pt x="317" y="218"/>
                    <a:pt x="320" y="185"/>
                    <a:pt x="322" y="155"/>
                  </a:cubicBezTo>
                  <a:cubicBezTo>
                    <a:pt x="324" y="124"/>
                    <a:pt x="327" y="97"/>
                    <a:pt x="359" y="94"/>
                  </a:cubicBezTo>
                  <a:cubicBezTo>
                    <a:pt x="332" y="90"/>
                    <a:pt x="341" y="94"/>
                    <a:pt x="321" y="76"/>
                  </a:cubicBezTo>
                  <a:cubicBezTo>
                    <a:pt x="320" y="96"/>
                    <a:pt x="315" y="117"/>
                    <a:pt x="307" y="136"/>
                  </a:cubicBezTo>
                  <a:cubicBezTo>
                    <a:pt x="300" y="156"/>
                    <a:pt x="290" y="175"/>
                    <a:pt x="279" y="191"/>
                  </a:cubicBezTo>
                  <a:cubicBezTo>
                    <a:pt x="256" y="223"/>
                    <a:pt x="228" y="244"/>
                    <a:pt x="205" y="238"/>
                  </a:cubicBezTo>
                  <a:cubicBezTo>
                    <a:pt x="250" y="250"/>
                    <a:pt x="165" y="202"/>
                    <a:pt x="218" y="184"/>
                  </a:cubicBezTo>
                  <a:cubicBezTo>
                    <a:pt x="205" y="163"/>
                    <a:pt x="177" y="198"/>
                    <a:pt x="186" y="172"/>
                  </a:cubicBezTo>
                  <a:cubicBezTo>
                    <a:pt x="206" y="158"/>
                    <a:pt x="226" y="147"/>
                    <a:pt x="247" y="138"/>
                  </a:cubicBezTo>
                  <a:cubicBezTo>
                    <a:pt x="254" y="113"/>
                    <a:pt x="255" y="93"/>
                    <a:pt x="257" y="72"/>
                  </a:cubicBezTo>
                  <a:cubicBezTo>
                    <a:pt x="267" y="74"/>
                    <a:pt x="278" y="83"/>
                    <a:pt x="285" y="72"/>
                  </a:cubicBezTo>
                  <a:cubicBezTo>
                    <a:pt x="236" y="61"/>
                    <a:pt x="297" y="17"/>
                    <a:pt x="309" y="0"/>
                  </a:cubicBezTo>
                  <a:cubicBezTo>
                    <a:pt x="273" y="5"/>
                    <a:pt x="250" y="63"/>
                    <a:pt x="213" y="64"/>
                  </a:cubicBezTo>
                  <a:cubicBezTo>
                    <a:pt x="235" y="85"/>
                    <a:pt x="209" y="85"/>
                    <a:pt x="199" y="118"/>
                  </a:cubicBezTo>
                  <a:cubicBezTo>
                    <a:pt x="189" y="116"/>
                    <a:pt x="178" y="107"/>
                    <a:pt x="172" y="118"/>
                  </a:cubicBezTo>
                  <a:cubicBezTo>
                    <a:pt x="177" y="129"/>
                    <a:pt x="135" y="157"/>
                    <a:pt x="150" y="192"/>
                  </a:cubicBezTo>
                  <a:cubicBezTo>
                    <a:pt x="163" y="173"/>
                    <a:pt x="171" y="176"/>
                    <a:pt x="178" y="192"/>
                  </a:cubicBezTo>
                  <a:cubicBezTo>
                    <a:pt x="161" y="214"/>
                    <a:pt x="153" y="242"/>
                    <a:pt x="142" y="270"/>
                  </a:cubicBezTo>
                  <a:cubicBezTo>
                    <a:pt x="131" y="297"/>
                    <a:pt x="118" y="325"/>
                    <a:pt x="90" y="345"/>
                  </a:cubicBezTo>
                  <a:cubicBezTo>
                    <a:pt x="133" y="367"/>
                    <a:pt x="98" y="396"/>
                    <a:pt x="77" y="433"/>
                  </a:cubicBezTo>
                  <a:cubicBezTo>
                    <a:pt x="89" y="439"/>
                    <a:pt x="108" y="440"/>
                    <a:pt x="106" y="454"/>
                  </a:cubicBezTo>
                  <a:cubicBezTo>
                    <a:pt x="96" y="475"/>
                    <a:pt x="77" y="468"/>
                    <a:pt x="63" y="474"/>
                  </a:cubicBezTo>
                  <a:cubicBezTo>
                    <a:pt x="71" y="457"/>
                    <a:pt x="69" y="408"/>
                    <a:pt x="49" y="436"/>
                  </a:cubicBezTo>
                  <a:cubicBezTo>
                    <a:pt x="61" y="440"/>
                    <a:pt x="53" y="457"/>
                    <a:pt x="45" y="474"/>
                  </a:cubicBezTo>
                  <a:cubicBezTo>
                    <a:pt x="37" y="492"/>
                    <a:pt x="30" y="509"/>
                    <a:pt x="41" y="513"/>
                  </a:cubicBezTo>
                  <a:cubicBezTo>
                    <a:pt x="47" y="490"/>
                    <a:pt x="58" y="482"/>
                    <a:pt x="76" y="490"/>
                  </a:cubicBezTo>
                  <a:cubicBezTo>
                    <a:pt x="47" y="509"/>
                    <a:pt x="86" y="518"/>
                    <a:pt x="64" y="555"/>
                  </a:cubicBezTo>
                  <a:cubicBezTo>
                    <a:pt x="84" y="565"/>
                    <a:pt x="107" y="574"/>
                    <a:pt x="115" y="593"/>
                  </a:cubicBezTo>
                  <a:cubicBezTo>
                    <a:pt x="66" y="605"/>
                    <a:pt x="113" y="654"/>
                    <a:pt x="103" y="689"/>
                  </a:cubicBezTo>
                  <a:cubicBezTo>
                    <a:pt x="76" y="712"/>
                    <a:pt x="49" y="731"/>
                    <a:pt x="12" y="731"/>
                  </a:cubicBezTo>
                  <a:cubicBezTo>
                    <a:pt x="9" y="766"/>
                    <a:pt x="0" y="774"/>
                    <a:pt x="7" y="786"/>
                  </a:cubicBezTo>
                  <a:cubicBezTo>
                    <a:pt x="15" y="765"/>
                    <a:pt x="34" y="771"/>
                    <a:pt x="48" y="763"/>
                  </a:cubicBezTo>
                  <a:cubicBezTo>
                    <a:pt x="50" y="832"/>
                    <a:pt x="35" y="852"/>
                    <a:pt x="9" y="919"/>
                  </a:cubicBezTo>
                  <a:cubicBezTo>
                    <a:pt x="29" y="938"/>
                    <a:pt x="37" y="960"/>
                    <a:pt x="21" y="987"/>
                  </a:cubicBezTo>
                  <a:cubicBezTo>
                    <a:pt x="37" y="974"/>
                    <a:pt x="40" y="935"/>
                    <a:pt x="46" y="897"/>
                  </a:cubicBezTo>
                  <a:cubicBezTo>
                    <a:pt x="53" y="860"/>
                    <a:pt x="62" y="824"/>
                    <a:pt x="87" y="8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334" name="Freeform 862"/>
            <p:cNvSpPr>
              <a:spLocks/>
            </p:cNvSpPr>
            <p:nvPr/>
          </p:nvSpPr>
          <p:spPr bwMode="auto">
            <a:xfrm>
              <a:off x="8378826" y="2559050"/>
              <a:ext cx="225425" cy="558800"/>
            </a:xfrm>
            <a:custGeom>
              <a:avLst/>
              <a:gdLst>
                <a:gd name="T0" fmla="*/ 0 w 440"/>
                <a:gd name="T1" fmla="*/ 0 h 1090"/>
                <a:gd name="T2" fmla="*/ 56 w 440"/>
                <a:gd name="T3" fmla="*/ 47 h 1090"/>
                <a:gd name="T4" fmla="*/ 89 w 440"/>
                <a:gd name="T5" fmla="*/ 87 h 1090"/>
                <a:gd name="T6" fmla="*/ 106 w 440"/>
                <a:gd name="T7" fmla="*/ 108 h 1090"/>
                <a:gd name="T8" fmla="*/ 121 w 440"/>
                <a:gd name="T9" fmla="*/ 127 h 1090"/>
                <a:gd name="T10" fmla="*/ 218 w 440"/>
                <a:gd name="T11" fmla="*/ 294 h 1090"/>
                <a:gd name="T12" fmla="*/ 246 w 440"/>
                <a:gd name="T13" fmla="*/ 295 h 1090"/>
                <a:gd name="T14" fmla="*/ 213 w 440"/>
                <a:gd name="T15" fmla="*/ 330 h 1090"/>
                <a:gd name="T16" fmla="*/ 230 w 440"/>
                <a:gd name="T17" fmla="*/ 404 h 1090"/>
                <a:gd name="T18" fmla="*/ 261 w 440"/>
                <a:gd name="T19" fmla="*/ 416 h 1090"/>
                <a:gd name="T20" fmla="*/ 284 w 440"/>
                <a:gd name="T21" fmla="*/ 497 h 1090"/>
                <a:gd name="T22" fmla="*/ 306 w 440"/>
                <a:gd name="T23" fmla="*/ 574 h 1090"/>
                <a:gd name="T24" fmla="*/ 353 w 440"/>
                <a:gd name="T25" fmla="*/ 716 h 1090"/>
                <a:gd name="T26" fmla="*/ 397 w 440"/>
                <a:gd name="T27" fmla="*/ 844 h 1090"/>
                <a:gd name="T28" fmla="*/ 437 w 440"/>
                <a:gd name="T29" fmla="*/ 962 h 1090"/>
                <a:gd name="T30" fmla="*/ 391 w 440"/>
                <a:gd name="T31" fmla="*/ 993 h 1090"/>
                <a:gd name="T32" fmla="*/ 405 w 440"/>
                <a:gd name="T33" fmla="*/ 1023 h 1090"/>
                <a:gd name="T34" fmla="*/ 432 w 440"/>
                <a:gd name="T35" fmla="*/ 985 h 1090"/>
                <a:gd name="T36" fmla="*/ 400 w 440"/>
                <a:gd name="T37" fmla="*/ 1090 h 1090"/>
                <a:gd name="T38" fmla="*/ 374 w 440"/>
                <a:gd name="T39" fmla="*/ 1040 h 1090"/>
                <a:gd name="T40" fmla="*/ 352 w 440"/>
                <a:gd name="T41" fmla="*/ 927 h 1090"/>
                <a:gd name="T42" fmla="*/ 330 w 440"/>
                <a:gd name="T43" fmla="*/ 823 h 1090"/>
                <a:gd name="T44" fmla="*/ 308 w 440"/>
                <a:gd name="T45" fmla="*/ 725 h 1090"/>
                <a:gd name="T46" fmla="*/ 283 w 440"/>
                <a:gd name="T47" fmla="*/ 630 h 1090"/>
                <a:gd name="T48" fmla="*/ 257 w 440"/>
                <a:gd name="T49" fmla="*/ 532 h 1090"/>
                <a:gd name="T50" fmla="*/ 225 w 440"/>
                <a:gd name="T51" fmla="*/ 430 h 1090"/>
                <a:gd name="T52" fmla="*/ 189 w 440"/>
                <a:gd name="T53" fmla="*/ 320 h 1090"/>
                <a:gd name="T54" fmla="*/ 143 w 440"/>
                <a:gd name="T55" fmla="*/ 198 h 1090"/>
                <a:gd name="T56" fmla="*/ 107 w 440"/>
                <a:gd name="T57" fmla="*/ 178 h 1090"/>
                <a:gd name="T58" fmla="*/ 102 w 440"/>
                <a:gd name="T59" fmla="*/ 122 h 1090"/>
                <a:gd name="T60" fmla="*/ 93 w 440"/>
                <a:gd name="T61" fmla="*/ 114 h 1090"/>
                <a:gd name="T62" fmla="*/ 88 w 440"/>
                <a:gd name="T63" fmla="*/ 110 h 1090"/>
                <a:gd name="T64" fmla="*/ 82 w 440"/>
                <a:gd name="T65" fmla="*/ 105 h 1090"/>
                <a:gd name="T66" fmla="*/ 57 w 440"/>
                <a:gd name="T67" fmla="*/ 104 h 1090"/>
                <a:gd name="T68" fmla="*/ 0 w 440"/>
                <a:gd name="T69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0" h="1090">
                  <a:moveTo>
                    <a:pt x="0" y="0"/>
                  </a:moveTo>
                  <a:cubicBezTo>
                    <a:pt x="15" y="8"/>
                    <a:pt x="34" y="24"/>
                    <a:pt x="56" y="47"/>
                  </a:cubicBezTo>
                  <a:cubicBezTo>
                    <a:pt x="66" y="59"/>
                    <a:pt x="78" y="72"/>
                    <a:pt x="89" y="87"/>
                  </a:cubicBezTo>
                  <a:cubicBezTo>
                    <a:pt x="95" y="94"/>
                    <a:pt x="100" y="101"/>
                    <a:pt x="106" y="108"/>
                  </a:cubicBezTo>
                  <a:cubicBezTo>
                    <a:pt x="111" y="114"/>
                    <a:pt x="116" y="121"/>
                    <a:pt x="121" y="127"/>
                  </a:cubicBezTo>
                  <a:cubicBezTo>
                    <a:pt x="160" y="179"/>
                    <a:pt x="198" y="243"/>
                    <a:pt x="218" y="294"/>
                  </a:cubicBezTo>
                  <a:cubicBezTo>
                    <a:pt x="224" y="306"/>
                    <a:pt x="236" y="297"/>
                    <a:pt x="246" y="295"/>
                  </a:cubicBezTo>
                  <a:cubicBezTo>
                    <a:pt x="245" y="325"/>
                    <a:pt x="241" y="333"/>
                    <a:pt x="213" y="330"/>
                  </a:cubicBezTo>
                  <a:cubicBezTo>
                    <a:pt x="228" y="375"/>
                    <a:pt x="242" y="373"/>
                    <a:pt x="230" y="404"/>
                  </a:cubicBezTo>
                  <a:cubicBezTo>
                    <a:pt x="238" y="415"/>
                    <a:pt x="248" y="421"/>
                    <a:pt x="261" y="416"/>
                  </a:cubicBezTo>
                  <a:cubicBezTo>
                    <a:pt x="269" y="444"/>
                    <a:pt x="276" y="471"/>
                    <a:pt x="284" y="497"/>
                  </a:cubicBezTo>
                  <a:cubicBezTo>
                    <a:pt x="291" y="524"/>
                    <a:pt x="299" y="550"/>
                    <a:pt x="306" y="574"/>
                  </a:cubicBezTo>
                  <a:cubicBezTo>
                    <a:pt x="321" y="624"/>
                    <a:pt x="337" y="671"/>
                    <a:pt x="353" y="716"/>
                  </a:cubicBezTo>
                  <a:cubicBezTo>
                    <a:pt x="367" y="761"/>
                    <a:pt x="382" y="804"/>
                    <a:pt x="397" y="844"/>
                  </a:cubicBezTo>
                  <a:cubicBezTo>
                    <a:pt x="411" y="885"/>
                    <a:pt x="425" y="924"/>
                    <a:pt x="437" y="962"/>
                  </a:cubicBezTo>
                  <a:cubicBezTo>
                    <a:pt x="404" y="934"/>
                    <a:pt x="430" y="1001"/>
                    <a:pt x="391" y="993"/>
                  </a:cubicBezTo>
                  <a:cubicBezTo>
                    <a:pt x="397" y="1001"/>
                    <a:pt x="403" y="1009"/>
                    <a:pt x="405" y="1023"/>
                  </a:cubicBezTo>
                  <a:cubicBezTo>
                    <a:pt x="420" y="1016"/>
                    <a:pt x="404" y="981"/>
                    <a:pt x="432" y="985"/>
                  </a:cubicBezTo>
                  <a:cubicBezTo>
                    <a:pt x="427" y="1039"/>
                    <a:pt x="440" y="1061"/>
                    <a:pt x="400" y="1090"/>
                  </a:cubicBezTo>
                  <a:cubicBezTo>
                    <a:pt x="373" y="1078"/>
                    <a:pt x="429" y="1025"/>
                    <a:pt x="374" y="1040"/>
                  </a:cubicBezTo>
                  <a:cubicBezTo>
                    <a:pt x="366" y="1000"/>
                    <a:pt x="360" y="963"/>
                    <a:pt x="352" y="927"/>
                  </a:cubicBezTo>
                  <a:cubicBezTo>
                    <a:pt x="345" y="891"/>
                    <a:pt x="337" y="856"/>
                    <a:pt x="330" y="823"/>
                  </a:cubicBezTo>
                  <a:cubicBezTo>
                    <a:pt x="322" y="790"/>
                    <a:pt x="315" y="757"/>
                    <a:pt x="308" y="725"/>
                  </a:cubicBezTo>
                  <a:cubicBezTo>
                    <a:pt x="300" y="693"/>
                    <a:pt x="291" y="662"/>
                    <a:pt x="283" y="630"/>
                  </a:cubicBezTo>
                  <a:cubicBezTo>
                    <a:pt x="275" y="598"/>
                    <a:pt x="266" y="566"/>
                    <a:pt x="257" y="532"/>
                  </a:cubicBezTo>
                  <a:cubicBezTo>
                    <a:pt x="248" y="499"/>
                    <a:pt x="236" y="466"/>
                    <a:pt x="225" y="430"/>
                  </a:cubicBezTo>
                  <a:cubicBezTo>
                    <a:pt x="214" y="395"/>
                    <a:pt x="202" y="358"/>
                    <a:pt x="189" y="320"/>
                  </a:cubicBezTo>
                  <a:cubicBezTo>
                    <a:pt x="175" y="281"/>
                    <a:pt x="159" y="241"/>
                    <a:pt x="143" y="198"/>
                  </a:cubicBezTo>
                  <a:cubicBezTo>
                    <a:pt x="137" y="169"/>
                    <a:pt x="119" y="186"/>
                    <a:pt x="107" y="178"/>
                  </a:cubicBezTo>
                  <a:cubicBezTo>
                    <a:pt x="118" y="166"/>
                    <a:pt x="87" y="132"/>
                    <a:pt x="102" y="122"/>
                  </a:cubicBezTo>
                  <a:cubicBezTo>
                    <a:pt x="99" y="120"/>
                    <a:pt x="96" y="117"/>
                    <a:pt x="93" y="114"/>
                  </a:cubicBezTo>
                  <a:cubicBezTo>
                    <a:pt x="91" y="112"/>
                    <a:pt x="90" y="111"/>
                    <a:pt x="88" y="110"/>
                  </a:cubicBezTo>
                  <a:cubicBezTo>
                    <a:pt x="86" y="108"/>
                    <a:pt x="84" y="107"/>
                    <a:pt x="82" y="105"/>
                  </a:cubicBezTo>
                  <a:cubicBezTo>
                    <a:pt x="75" y="100"/>
                    <a:pt x="66" y="98"/>
                    <a:pt x="57" y="104"/>
                  </a:cubicBezTo>
                  <a:cubicBezTo>
                    <a:pt x="38" y="74"/>
                    <a:pt x="24" y="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335" name="Freeform 886"/>
            <p:cNvSpPr>
              <a:spLocks/>
            </p:cNvSpPr>
            <p:nvPr/>
          </p:nvSpPr>
          <p:spPr bwMode="auto">
            <a:xfrm>
              <a:off x="8623301" y="2971800"/>
              <a:ext cx="141288" cy="360363"/>
            </a:xfrm>
            <a:custGeom>
              <a:avLst/>
              <a:gdLst>
                <a:gd name="T0" fmla="*/ 168 w 275"/>
                <a:gd name="T1" fmla="*/ 559 h 704"/>
                <a:gd name="T2" fmla="*/ 122 w 275"/>
                <a:gd name="T3" fmla="*/ 531 h 704"/>
                <a:gd name="T4" fmla="*/ 172 w 275"/>
                <a:gd name="T5" fmla="*/ 446 h 704"/>
                <a:gd name="T6" fmla="*/ 50 w 275"/>
                <a:gd name="T7" fmla="*/ 374 h 704"/>
                <a:gd name="T8" fmla="*/ 2 w 275"/>
                <a:gd name="T9" fmla="*/ 196 h 704"/>
                <a:gd name="T10" fmla="*/ 13 w 275"/>
                <a:gd name="T11" fmla="*/ 108 h 704"/>
                <a:gd name="T12" fmla="*/ 39 w 275"/>
                <a:gd name="T13" fmla="*/ 38 h 704"/>
                <a:gd name="T14" fmla="*/ 168 w 275"/>
                <a:gd name="T15" fmla="*/ 11 h 704"/>
                <a:gd name="T16" fmla="*/ 251 w 275"/>
                <a:gd name="T17" fmla="*/ 95 h 704"/>
                <a:gd name="T18" fmla="*/ 255 w 275"/>
                <a:gd name="T19" fmla="*/ 307 h 704"/>
                <a:gd name="T20" fmla="*/ 263 w 275"/>
                <a:gd name="T21" fmla="*/ 491 h 704"/>
                <a:gd name="T22" fmla="*/ 240 w 275"/>
                <a:gd name="T23" fmla="*/ 700 h 704"/>
                <a:gd name="T24" fmla="*/ 189 w 275"/>
                <a:gd name="T25" fmla="*/ 704 h 704"/>
                <a:gd name="T26" fmla="*/ 146 w 275"/>
                <a:gd name="T27" fmla="*/ 596 h 704"/>
                <a:gd name="T28" fmla="*/ 168 w 275"/>
                <a:gd name="T29" fmla="*/ 55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5" h="704">
                  <a:moveTo>
                    <a:pt x="168" y="559"/>
                  </a:moveTo>
                  <a:cubicBezTo>
                    <a:pt x="150" y="568"/>
                    <a:pt x="158" y="523"/>
                    <a:pt x="122" y="531"/>
                  </a:cubicBezTo>
                  <a:cubicBezTo>
                    <a:pt x="150" y="514"/>
                    <a:pt x="129" y="448"/>
                    <a:pt x="172" y="446"/>
                  </a:cubicBezTo>
                  <a:cubicBezTo>
                    <a:pt x="149" y="388"/>
                    <a:pt x="116" y="352"/>
                    <a:pt x="50" y="374"/>
                  </a:cubicBezTo>
                  <a:cubicBezTo>
                    <a:pt x="14" y="321"/>
                    <a:pt x="0" y="257"/>
                    <a:pt x="2" y="196"/>
                  </a:cubicBezTo>
                  <a:cubicBezTo>
                    <a:pt x="2" y="165"/>
                    <a:pt x="7" y="135"/>
                    <a:pt x="13" y="108"/>
                  </a:cubicBezTo>
                  <a:cubicBezTo>
                    <a:pt x="20" y="81"/>
                    <a:pt x="28" y="57"/>
                    <a:pt x="39" y="38"/>
                  </a:cubicBezTo>
                  <a:cubicBezTo>
                    <a:pt x="86" y="8"/>
                    <a:pt x="130" y="0"/>
                    <a:pt x="168" y="11"/>
                  </a:cubicBezTo>
                  <a:cubicBezTo>
                    <a:pt x="205" y="21"/>
                    <a:pt x="236" y="51"/>
                    <a:pt x="251" y="95"/>
                  </a:cubicBezTo>
                  <a:cubicBezTo>
                    <a:pt x="275" y="161"/>
                    <a:pt x="265" y="237"/>
                    <a:pt x="255" y="307"/>
                  </a:cubicBezTo>
                  <a:cubicBezTo>
                    <a:pt x="244" y="378"/>
                    <a:pt x="234" y="442"/>
                    <a:pt x="263" y="491"/>
                  </a:cubicBezTo>
                  <a:cubicBezTo>
                    <a:pt x="256" y="530"/>
                    <a:pt x="263" y="645"/>
                    <a:pt x="240" y="700"/>
                  </a:cubicBezTo>
                  <a:cubicBezTo>
                    <a:pt x="212" y="689"/>
                    <a:pt x="221" y="700"/>
                    <a:pt x="189" y="704"/>
                  </a:cubicBezTo>
                  <a:cubicBezTo>
                    <a:pt x="179" y="662"/>
                    <a:pt x="187" y="588"/>
                    <a:pt x="146" y="596"/>
                  </a:cubicBezTo>
                  <a:cubicBezTo>
                    <a:pt x="149" y="579"/>
                    <a:pt x="156" y="567"/>
                    <a:pt x="168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336" name="Freeform 998"/>
            <p:cNvSpPr>
              <a:spLocks noEditPoints="1"/>
            </p:cNvSpPr>
            <p:nvPr/>
          </p:nvSpPr>
          <p:spPr bwMode="auto">
            <a:xfrm>
              <a:off x="4678363" y="1793875"/>
              <a:ext cx="3421063" cy="3416300"/>
            </a:xfrm>
            <a:custGeom>
              <a:avLst/>
              <a:gdLst>
                <a:gd name="T0" fmla="*/ 6106 w 6669"/>
                <a:gd name="T1" fmla="*/ 2216 h 6662"/>
                <a:gd name="T2" fmla="*/ 528 w 6669"/>
                <a:gd name="T3" fmla="*/ 1585 h 6662"/>
                <a:gd name="T4" fmla="*/ 113 w 6669"/>
                <a:gd name="T5" fmla="*/ 2627 h 6662"/>
                <a:gd name="T6" fmla="*/ 23 w 6669"/>
                <a:gd name="T7" fmla="*/ 3483 h 6662"/>
                <a:gd name="T8" fmla="*/ 745 w 6669"/>
                <a:gd name="T9" fmla="*/ 2580 h 6662"/>
                <a:gd name="T10" fmla="*/ 573 w 6669"/>
                <a:gd name="T11" fmla="*/ 4804 h 6662"/>
                <a:gd name="T12" fmla="*/ 1128 w 6669"/>
                <a:gd name="T13" fmla="*/ 5744 h 6662"/>
                <a:gd name="T14" fmla="*/ 1258 w 6669"/>
                <a:gd name="T15" fmla="*/ 5837 h 6662"/>
                <a:gd name="T16" fmla="*/ 1599 w 6669"/>
                <a:gd name="T17" fmla="*/ 6050 h 6662"/>
                <a:gd name="T18" fmla="*/ 1474 w 6669"/>
                <a:gd name="T19" fmla="*/ 5875 h 6662"/>
                <a:gd name="T20" fmla="*/ 1902 w 6669"/>
                <a:gd name="T21" fmla="*/ 6156 h 6662"/>
                <a:gd name="T22" fmla="*/ 2931 w 6669"/>
                <a:gd name="T23" fmla="*/ 6585 h 6662"/>
                <a:gd name="T24" fmla="*/ 2517 w 6669"/>
                <a:gd name="T25" fmla="*/ 6215 h 6662"/>
                <a:gd name="T26" fmla="*/ 3642 w 6669"/>
                <a:gd name="T27" fmla="*/ 6625 h 6662"/>
                <a:gd name="T28" fmla="*/ 3072 w 6669"/>
                <a:gd name="T29" fmla="*/ 6207 h 6662"/>
                <a:gd name="T30" fmla="*/ 2761 w 6669"/>
                <a:gd name="T31" fmla="*/ 5921 h 6662"/>
                <a:gd name="T32" fmla="*/ 4812 w 6669"/>
                <a:gd name="T33" fmla="*/ 6181 h 6662"/>
                <a:gd name="T34" fmla="*/ 4862 w 6669"/>
                <a:gd name="T35" fmla="*/ 6159 h 6662"/>
                <a:gd name="T36" fmla="*/ 5122 w 6669"/>
                <a:gd name="T37" fmla="*/ 5969 h 6662"/>
                <a:gd name="T38" fmla="*/ 4685 w 6669"/>
                <a:gd name="T39" fmla="*/ 5971 h 6662"/>
                <a:gd name="T40" fmla="*/ 5482 w 6669"/>
                <a:gd name="T41" fmla="*/ 5603 h 6662"/>
                <a:gd name="T42" fmla="*/ 6622 w 6669"/>
                <a:gd name="T43" fmla="*/ 2981 h 6662"/>
                <a:gd name="T44" fmla="*/ 5270 w 6669"/>
                <a:gd name="T45" fmla="*/ 5397 h 6662"/>
                <a:gd name="T46" fmla="*/ 4225 w 6669"/>
                <a:gd name="T47" fmla="*/ 5903 h 6662"/>
                <a:gd name="T48" fmla="*/ 921 w 6669"/>
                <a:gd name="T49" fmla="*/ 2049 h 6662"/>
                <a:gd name="T50" fmla="*/ 862 w 6669"/>
                <a:gd name="T51" fmla="*/ 4328 h 6662"/>
                <a:gd name="T52" fmla="*/ 2777 w 6669"/>
                <a:gd name="T53" fmla="*/ 5932 h 6662"/>
                <a:gd name="T54" fmla="*/ 4328 w 6669"/>
                <a:gd name="T55" fmla="*/ 5814 h 6662"/>
                <a:gd name="T56" fmla="*/ 4863 w 6669"/>
                <a:gd name="T57" fmla="*/ 5521 h 6662"/>
                <a:gd name="T58" fmla="*/ 3594 w 6669"/>
                <a:gd name="T59" fmla="*/ 5920 h 6662"/>
                <a:gd name="T60" fmla="*/ 1215 w 6669"/>
                <a:gd name="T61" fmla="*/ 4775 h 6662"/>
                <a:gd name="T62" fmla="*/ 2386 w 6669"/>
                <a:gd name="T63" fmla="*/ 809 h 6662"/>
                <a:gd name="T64" fmla="*/ 4578 w 6669"/>
                <a:gd name="T65" fmla="*/ 888 h 6662"/>
                <a:gd name="T66" fmla="*/ 5969 w 6669"/>
                <a:gd name="T67" fmla="*/ 2282 h 6662"/>
                <a:gd name="T68" fmla="*/ 6283 w 6669"/>
                <a:gd name="T69" fmla="*/ 2734 h 6662"/>
                <a:gd name="T70" fmla="*/ 6501 w 6669"/>
                <a:gd name="T71" fmla="*/ 3657 h 6662"/>
                <a:gd name="T72" fmla="*/ 6644 w 6669"/>
                <a:gd name="T73" fmla="*/ 3159 h 6662"/>
                <a:gd name="T74" fmla="*/ 6392 w 6669"/>
                <a:gd name="T75" fmla="*/ 1911 h 6662"/>
                <a:gd name="T76" fmla="*/ 5501 w 6669"/>
                <a:gd name="T77" fmla="*/ 819 h 6662"/>
                <a:gd name="T78" fmla="*/ 3850 w 6669"/>
                <a:gd name="T79" fmla="*/ 78 h 6662"/>
                <a:gd name="T80" fmla="*/ 2316 w 6669"/>
                <a:gd name="T81" fmla="*/ 183 h 6662"/>
                <a:gd name="T82" fmla="*/ 1011 w 6669"/>
                <a:gd name="T83" fmla="*/ 965 h 6662"/>
                <a:gd name="T84" fmla="*/ 266 w 6669"/>
                <a:gd name="T85" fmla="*/ 2103 h 6662"/>
                <a:gd name="T86" fmla="*/ 34 w 6669"/>
                <a:gd name="T87" fmla="*/ 3372 h 6662"/>
                <a:gd name="T88" fmla="*/ 119 w 6669"/>
                <a:gd name="T89" fmla="*/ 4008 h 6662"/>
                <a:gd name="T90" fmla="*/ 578 w 6669"/>
                <a:gd name="T91" fmla="*/ 5133 h 6662"/>
                <a:gd name="T92" fmla="*/ 1487 w 6669"/>
                <a:gd name="T93" fmla="*/ 6054 h 6662"/>
                <a:gd name="T94" fmla="*/ 3015 w 6669"/>
                <a:gd name="T95" fmla="*/ 6630 h 6662"/>
                <a:gd name="T96" fmla="*/ 4318 w 6669"/>
                <a:gd name="T97" fmla="*/ 6506 h 6662"/>
                <a:gd name="T98" fmla="*/ 3846 w 6669"/>
                <a:gd name="T99" fmla="*/ 6562 h 6662"/>
                <a:gd name="T100" fmla="*/ 2511 w 6669"/>
                <a:gd name="T101" fmla="*/ 6412 h 6662"/>
                <a:gd name="T102" fmla="*/ 2464 w 6669"/>
                <a:gd name="T103" fmla="*/ 6371 h 6662"/>
                <a:gd name="T104" fmla="*/ 4489 w 6669"/>
                <a:gd name="T105" fmla="*/ 6385 h 6662"/>
                <a:gd name="T106" fmla="*/ 5598 w 6669"/>
                <a:gd name="T107" fmla="*/ 5704 h 6662"/>
                <a:gd name="T108" fmla="*/ 5150 w 6669"/>
                <a:gd name="T109" fmla="*/ 5928 h 6662"/>
                <a:gd name="T110" fmla="*/ 5340 w 6669"/>
                <a:gd name="T111" fmla="*/ 5688 h 6662"/>
                <a:gd name="T112" fmla="*/ 3271 w 6669"/>
                <a:gd name="T113" fmla="*/ 6351 h 6662"/>
                <a:gd name="T114" fmla="*/ 1695 w 6669"/>
                <a:gd name="T115" fmla="*/ 5827 h 6662"/>
                <a:gd name="T116" fmla="*/ 1914 w 6669"/>
                <a:gd name="T117" fmla="*/ 5926 h 6662"/>
                <a:gd name="T118" fmla="*/ 3282 w 6669"/>
                <a:gd name="T119" fmla="*/ 6292 h 6662"/>
                <a:gd name="T120" fmla="*/ 4965 w 6669"/>
                <a:gd name="T121" fmla="*/ 5816 h 6662"/>
                <a:gd name="T122" fmla="*/ 4552 w 6669"/>
                <a:gd name="T123" fmla="*/ 5936 h 6662"/>
                <a:gd name="T124" fmla="*/ 5671 w 6669"/>
                <a:gd name="T125" fmla="*/ 5068 h 6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69" h="6662">
                  <a:moveTo>
                    <a:pt x="6513" y="3943"/>
                  </a:moveTo>
                  <a:cubicBezTo>
                    <a:pt x="6507" y="3940"/>
                    <a:pt x="6510" y="3908"/>
                    <a:pt x="6514" y="3891"/>
                  </a:cubicBezTo>
                  <a:cubicBezTo>
                    <a:pt x="6518" y="3892"/>
                    <a:pt x="6522" y="3927"/>
                    <a:pt x="6513" y="3943"/>
                  </a:cubicBezTo>
                  <a:close/>
                  <a:moveTo>
                    <a:pt x="6629" y="2845"/>
                  </a:moveTo>
                  <a:cubicBezTo>
                    <a:pt x="6626" y="2861"/>
                    <a:pt x="6627" y="2868"/>
                    <a:pt x="6633" y="2870"/>
                  </a:cubicBezTo>
                  <a:cubicBezTo>
                    <a:pt x="6630" y="2898"/>
                    <a:pt x="6616" y="2842"/>
                    <a:pt x="6621" y="2832"/>
                  </a:cubicBezTo>
                  <a:cubicBezTo>
                    <a:pt x="6624" y="2841"/>
                    <a:pt x="6627" y="2843"/>
                    <a:pt x="6629" y="2845"/>
                  </a:cubicBezTo>
                  <a:close/>
                  <a:moveTo>
                    <a:pt x="6596" y="2856"/>
                  </a:moveTo>
                  <a:cubicBezTo>
                    <a:pt x="6590" y="2839"/>
                    <a:pt x="6585" y="2822"/>
                    <a:pt x="6590" y="2806"/>
                  </a:cubicBezTo>
                  <a:cubicBezTo>
                    <a:pt x="6596" y="2823"/>
                    <a:pt x="6598" y="2839"/>
                    <a:pt x="6596" y="2856"/>
                  </a:cubicBezTo>
                  <a:close/>
                  <a:moveTo>
                    <a:pt x="6583" y="2732"/>
                  </a:moveTo>
                  <a:cubicBezTo>
                    <a:pt x="6572" y="2701"/>
                    <a:pt x="6562" y="2670"/>
                    <a:pt x="6562" y="2640"/>
                  </a:cubicBezTo>
                  <a:cubicBezTo>
                    <a:pt x="6568" y="2670"/>
                    <a:pt x="6584" y="2701"/>
                    <a:pt x="6583" y="2732"/>
                  </a:cubicBezTo>
                  <a:close/>
                  <a:moveTo>
                    <a:pt x="6552" y="2559"/>
                  </a:moveTo>
                  <a:cubicBezTo>
                    <a:pt x="6554" y="2545"/>
                    <a:pt x="6540" y="2531"/>
                    <a:pt x="6544" y="2517"/>
                  </a:cubicBezTo>
                  <a:cubicBezTo>
                    <a:pt x="6554" y="2527"/>
                    <a:pt x="6561" y="2568"/>
                    <a:pt x="6552" y="2559"/>
                  </a:cubicBezTo>
                  <a:close/>
                  <a:moveTo>
                    <a:pt x="6428" y="2808"/>
                  </a:moveTo>
                  <a:cubicBezTo>
                    <a:pt x="6428" y="2825"/>
                    <a:pt x="6442" y="2836"/>
                    <a:pt x="6447" y="2844"/>
                  </a:cubicBezTo>
                  <a:cubicBezTo>
                    <a:pt x="6447" y="2869"/>
                    <a:pt x="6441" y="2849"/>
                    <a:pt x="6438" y="2856"/>
                  </a:cubicBezTo>
                  <a:cubicBezTo>
                    <a:pt x="6440" y="2862"/>
                    <a:pt x="6440" y="2867"/>
                    <a:pt x="6438" y="2873"/>
                  </a:cubicBezTo>
                  <a:cubicBezTo>
                    <a:pt x="6433" y="2844"/>
                    <a:pt x="6431" y="2818"/>
                    <a:pt x="6421" y="2832"/>
                  </a:cubicBezTo>
                  <a:cubicBezTo>
                    <a:pt x="6419" y="2817"/>
                    <a:pt x="6424" y="2807"/>
                    <a:pt x="6428" y="2808"/>
                  </a:cubicBezTo>
                  <a:close/>
                  <a:moveTo>
                    <a:pt x="6312" y="3039"/>
                  </a:moveTo>
                  <a:cubicBezTo>
                    <a:pt x="6308" y="3055"/>
                    <a:pt x="6302" y="3036"/>
                    <a:pt x="6298" y="3038"/>
                  </a:cubicBezTo>
                  <a:cubicBezTo>
                    <a:pt x="6299" y="3025"/>
                    <a:pt x="6294" y="3011"/>
                    <a:pt x="6300" y="2998"/>
                  </a:cubicBezTo>
                  <a:cubicBezTo>
                    <a:pt x="6305" y="3012"/>
                    <a:pt x="6304" y="3025"/>
                    <a:pt x="6312" y="3039"/>
                  </a:cubicBezTo>
                  <a:close/>
                  <a:moveTo>
                    <a:pt x="6352" y="1830"/>
                  </a:moveTo>
                  <a:cubicBezTo>
                    <a:pt x="6360" y="1839"/>
                    <a:pt x="6366" y="1849"/>
                    <a:pt x="6370" y="1858"/>
                  </a:cubicBezTo>
                  <a:cubicBezTo>
                    <a:pt x="6376" y="1890"/>
                    <a:pt x="6346" y="1844"/>
                    <a:pt x="6357" y="1888"/>
                  </a:cubicBezTo>
                  <a:cubicBezTo>
                    <a:pt x="6346" y="1867"/>
                    <a:pt x="6329" y="1848"/>
                    <a:pt x="6327" y="1825"/>
                  </a:cubicBezTo>
                  <a:cubicBezTo>
                    <a:pt x="6344" y="1862"/>
                    <a:pt x="6360" y="1869"/>
                    <a:pt x="6352" y="1830"/>
                  </a:cubicBezTo>
                  <a:close/>
                  <a:moveTo>
                    <a:pt x="6259" y="2622"/>
                  </a:moveTo>
                  <a:cubicBezTo>
                    <a:pt x="6238" y="2575"/>
                    <a:pt x="6225" y="2534"/>
                    <a:pt x="6206" y="2514"/>
                  </a:cubicBezTo>
                  <a:cubicBezTo>
                    <a:pt x="6206" y="2506"/>
                    <a:pt x="6207" y="2499"/>
                    <a:pt x="6207" y="2491"/>
                  </a:cubicBezTo>
                  <a:cubicBezTo>
                    <a:pt x="6214" y="2507"/>
                    <a:pt x="6224" y="2524"/>
                    <a:pt x="6234" y="2545"/>
                  </a:cubicBezTo>
                  <a:cubicBezTo>
                    <a:pt x="6245" y="2566"/>
                    <a:pt x="6255" y="2591"/>
                    <a:pt x="6259" y="2622"/>
                  </a:cubicBezTo>
                  <a:close/>
                  <a:moveTo>
                    <a:pt x="6088" y="1462"/>
                  </a:moveTo>
                  <a:cubicBezTo>
                    <a:pt x="6084" y="1461"/>
                    <a:pt x="6074" y="1452"/>
                    <a:pt x="6064" y="1440"/>
                  </a:cubicBezTo>
                  <a:cubicBezTo>
                    <a:pt x="6059" y="1434"/>
                    <a:pt x="6054" y="1427"/>
                    <a:pt x="6049" y="1421"/>
                  </a:cubicBezTo>
                  <a:cubicBezTo>
                    <a:pt x="6044" y="1415"/>
                    <a:pt x="6040" y="1409"/>
                    <a:pt x="6038" y="1403"/>
                  </a:cubicBezTo>
                  <a:cubicBezTo>
                    <a:pt x="6061" y="1420"/>
                    <a:pt x="6073" y="1442"/>
                    <a:pt x="6088" y="1462"/>
                  </a:cubicBezTo>
                  <a:moveTo>
                    <a:pt x="6201" y="2458"/>
                  </a:moveTo>
                  <a:cubicBezTo>
                    <a:pt x="6200" y="2468"/>
                    <a:pt x="6198" y="2474"/>
                    <a:pt x="6194" y="2470"/>
                  </a:cubicBezTo>
                  <a:cubicBezTo>
                    <a:pt x="6182" y="2434"/>
                    <a:pt x="6166" y="2399"/>
                    <a:pt x="6156" y="2363"/>
                  </a:cubicBezTo>
                  <a:cubicBezTo>
                    <a:pt x="6173" y="2394"/>
                    <a:pt x="6185" y="2426"/>
                    <a:pt x="6201" y="2458"/>
                  </a:cubicBezTo>
                  <a:close/>
                  <a:moveTo>
                    <a:pt x="6156" y="2312"/>
                  </a:moveTo>
                  <a:cubicBezTo>
                    <a:pt x="6156" y="2330"/>
                    <a:pt x="6146" y="2319"/>
                    <a:pt x="6135" y="2304"/>
                  </a:cubicBezTo>
                  <a:cubicBezTo>
                    <a:pt x="6122" y="2280"/>
                    <a:pt x="6111" y="2242"/>
                    <a:pt x="6088" y="2206"/>
                  </a:cubicBezTo>
                  <a:cubicBezTo>
                    <a:pt x="6088" y="2200"/>
                    <a:pt x="6087" y="2189"/>
                    <a:pt x="6091" y="2194"/>
                  </a:cubicBezTo>
                  <a:cubicBezTo>
                    <a:pt x="6096" y="2200"/>
                    <a:pt x="6101" y="2207"/>
                    <a:pt x="6106" y="2216"/>
                  </a:cubicBezTo>
                  <a:cubicBezTo>
                    <a:pt x="6112" y="2225"/>
                    <a:pt x="6118" y="2235"/>
                    <a:pt x="6124" y="2246"/>
                  </a:cubicBezTo>
                  <a:cubicBezTo>
                    <a:pt x="6135" y="2268"/>
                    <a:pt x="6146" y="2291"/>
                    <a:pt x="6156" y="2312"/>
                  </a:cubicBezTo>
                  <a:close/>
                  <a:moveTo>
                    <a:pt x="5295" y="648"/>
                  </a:moveTo>
                  <a:cubicBezTo>
                    <a:pt x="5286" y="644"/>
                    <a:pt x="5278" y="641"/>
                    <a:pt x="5270" y="637"/>
                  </a:cubicBezTo>
                  <a:cubicBezTo>
                    <a:pt x="5266" y="632"/>
                    <a:pt x="5263" y="627"/>
                    <a:pt x="5259" y="623"/>
                  </a:cubicBezTo>
                  <a:cubicBezTo>
                    <a:pt x="5276" y="626"/>
                    <a:pt x="5284" y="638"/>
                    <a:pt x="5295" y="648"/>
                  </a:cubicBezTo>
                  <a:close/>
                  <a:moveTo>
                    <a:pt x="5254" y="627"/>
                  </a:moveTo>
                  <a:cubicBezTo>
                    <a:pt x="5229" y="609"/>
                    <a:pt x="5201" y="594"/>
                    <a:pt x="5180" y="572"/>
                  </a:cubicBezTo>
                  <a:cubicBezTo>
                    <a:pt x="5210" y="585"/>
                    <a:pt x="5235" y="603"/>
                    <a:pt x="5254" y="627"/>
                  </a:cubicBezTo>
                  <a:close/>
                  <a:moveTo>
                    <a:pt x="5171" y="572"/>
                  </a:moveTo>
                  <a:cubicBezTo>
                    <a:pt x="5156" y="555"/>
                    <a:pt x="5130" y="549"/>
                    <a:pt x="5114" y="534"/>
                  </a:cubicBezTo>
                  <a:cubicBezTo>
                    <a:pt x="5119" y="535"/>
                    <a:pt x="5126" y="538"/>
                    <a:pt x="5133" y="541"/>
                  </a:cubicBezTo>
                  <a:cubicBezTo>
                    <a:pt x="5140" y="544"/>
                    <a:pt x="5147" y="548"/>
                    <a:pt x="5153" y="552"/>
                  </a:cubicBezTo>
                  <a:cubicBezTo>
                    <a:pt x="5166" y="561"/>
                    <a:pt x="5175" y="569"/>
                    <a:pt x="5171" y="572"/>
                  </a:cubicBezTo>
                  <a:close/>
                  <a:moveTo>
                    <a:pt x="4792" y="992"/>
                  </a:moveTo>
                  <a:cubicBezTo>
                    <a:pt x="4804" y="994"/>
                    <a:pt x="4812" y="1000"/>
                    <a:pt x="4818" y="1008"/>
                  </a:cubicBezTo>
                  <a:cubicBezTo>
                    <a:pt x="4811" y="1009"/>
                    <a:pt x="4805" y="1008"/>
                    <a:pt x="4796" y="1003"/>
                  </a:cubicBezTo>
                  <a:cubicBezTo>
                    <a:pt x="4802" y="1004"/>
                    <a:pt x="4797" y="998"/>
                    <a:pt x="4792" y="992"/>
                  </a:cubicBezTo>
                  <a:moveTo>
                    <a:pt x="3460" y="32"/>
                  </a:moveTo>
                  <a:cubicBezTo>
                    <a:pt x="3430" y="27"/>
                    <a:pt x="3436" y="38"/>
                    <a:pt x="3410" y="33"/>
                  </a:cubicBezTo>
                  <a:cubicBezTo>
                    <a:pt x="3405" y="28"/>
                    <a:pt x="3470" y="21"/>
                    <a:pt x="3460" y="32"/>
                  </a:cubicBezTo>
                  <a:close/>
                  <a:moveTo>
                    <a:pt x="4781" y="982"/>
                  </a:moveTo>
                  <a:cubicBezTo>
                    <a:pt x="4789" y="994"/>
                    <a:pt x="4778" y="994"/>
                    <a:pt x="4778" y="1001"/>
                  </a:cubicBezTo>
                  <a:cubicBezTo>
                    <a:pt x="4769" y="991"/>
                    <a:pt x="4750" y="992"/>
                    <a:pt x="4743" y="979"/>
                  </a:cubicBezTo>
                  <a:cubicBezTo>
                    <a:pt x="4761" y="979"/>
                    <a:pt x="4763" y="982"/>
                    <a:pt x="4781" y="982"/>
                  </a:cubicBezTo>
                  <a:moveTo>
                    <a:pt x="3332" y="23"/>
                  </a:moveTo>
                  <a:cubicBezTo>
                    <a:pt x="3351" y="18"/>
                    <a:pt x="3369" y="21"/>
                    <a:pt x="3387" y="22"/>
                  </a:cubicBezTo>
                  <a:cubicBezTo>
                    <a:pt x="3387" y="28"/>
                    <a:pt x="3360" y="26"/>
                    <a:pt x="3342" y="33"/>
                  </a:cubicBezTo>
                  <a:cubicBezTo>
                    <a:pt x="3322" y="29"/>
                    <a:pt x="3343" y="26"/>
                    <a:pt x="3332" y="23"/>
                  </a:cubicBezTo>
                  <a:close/>
                  <a:moveTo>
                    <a:pt x="4658" y="932"/>
                  </a:moveTo>
                  <a:cubicBezTo>
                    <a:pt x="4653" y="927"/>
                    <a:pt x="4649" y="921"/>
                    <a:pt x="4642" y="919"/>
                  </a:cubicBezTo>
                  <a:cubicBezTo>
                    <a:pt x="4634" y="918"/>
                    <a:pt x="4636" y="933"/>
                    <a:pt x="4616" y="920"/>
                  </a:cubicBezTo>
                  <a:cubicBezTo>
                    <a:pt x="4615" y="914"/>
                    <a:pt x="4628" y="917"/>
                    <a:pt x="4619" y="907"/>
                  </a:cubicBezTo>
                  <a:cubicBezTo>
                    <a:pt x="4643" y="920"/>
                    <a:pt x="4649" y="906"/>
                    <a:pt x="4674" y="919"/>
                  </a:cubicBezTo>
                  <a:cubicBezTo>
                    <a:pt x="4675" y="927"/>
                    <a:pt x="4680" y="938"/>
                    <a:pt x="4658" y="932"/>
                  </a:cubicBezTo>
                  <a:close/>
                  <a:moveTo>
                    <a:pt x="4715" y="941"/>
                  </a:moveTo>
                  <a:cubicBezTo>
                    <a:pt x="4703" y="937"/>
                    <a:pt x="4699" y="938"/>
                    <a:pt x="4700" y="939"/>
                  </a:cubicBezTo>
                  <a:cubicBezTo>
                    <a:pt x="4701" y="941"/>
                    <a:pt x="4706" y="945"/>
                    <a:pt x="4710" y="949"/>
                  </a:cubicBezTo>
                  <a:cubicBezTo>
                    <a:pt x="4720" y="956"/>
                    <a:pt x="4728" y="964"/>
                    <a:pt x="4702" y="957"/>
                  </a:cubicBezTo>
                  <a:cubicBezTo>
                    <a:pt x="4691" y="943"/>
                    <a:pt x="4696" y="945"/>
                    <a:pt x="4676" y="933"/>
                  </a:cubicBezTo>
                  <a:cubicBezTo>
                    <a:pt x="4683" y="931"/>
                    <a:pt x="4697" y="925"/>
                    <a:pt x="4715" y="941"/>
                  </a:cubicBezTo>
                  <a:close/>
                  <a:moveTo>
                    <a:pt x="2730" y="86"/>
                  </a:moveTo>
                  <a:cubicBezTo>
                    <a:pt x="2703" y="83"/>
                    <a:pt x="2669" y="104"/>
                    <a:pt x="2675" y="87"/>
                  </a:cubicBezTo>
                  <a:cubicBezTo>
                    <a:pt x="2690" y="89"/>
                    <a:pt x="2735" y="76"/>
                    <a:pt x="2730" y="86"/>
                  </a:cubicBezTo>
                  <a:close/>
                  <a:moveTo>
                    <a:pt x="2531" y="118"/>
                  </a:moveTo>
                  <a:cubicBezTo>
                    <a:pt x="2547" y="117"/>
                    <a:pt x="2563" y="112"/>
                    <a:pt x="2579" y="114"/>
                  </a:cubicBezTo>
                  <a:cubicBezTo>
                    <a:pt x="2556" y="128"/>
                    <a:pt x="2532" y="134"/>
                    <a:pt x="2508" y="141"/>
                  </a:cubicBezTo>
                  <a:cubicBezTo>
                    <a:pt x="2502" y="141"/>
                    <a:pt x="2496" y="140"/>
                    <a:pt x="2490" y="140"/>
                  </a:cubicBezTo>
                  <a:cubicBezTo>
                    <a:pt x="2523" y="128"/>
                    <a:pt x="2518" y="131"/>
                    <a:pt x="2531" y="118"/>
                  </a:cubicBezTo>
                  <a:moveTo>
                    <a:pt x="528" y="1585"/>
                  </a:moveTo>
                  <a:cubicBezTo>
                    <a:pt x="524" y="1600"/>
                    <a:pt x="539" y="1569"/>
                    <a:pt x="547" y="1569"/>
                  </a:cubicBezTo>
                  <a:cubicBezTo>
                    <a:pt x="545" y="1582"/>
                    <a:pt x="518" y="1613"/>
                    <a:pt x="519" y="1602"/>
                  </a:cubicBezTo>
                  <a:cubicBezTo>
                    <a:pt x="528" y="1592"/>
                    <a:pt x="520" y="1593"/>
                    <a:pt x="528" y="1585"/>
                  </a:cubicBezTo>
                  <a:close/>
                  <a:moveTo>
                    <a:pt x="374" y="1920"/>
                  </a:moveTo>
                  <a:cubicBezTo>
                    <a:pt x="379" y="1916"/>
                    <a:pt x="380" y="1920"/>
                    <a:pt x="389" y="1908"/>
                  </a:cubicBezTo>
                  <a:cubicBezTo>
                    <a:pt x="383" y="1936"/>
                    <a:pt x="375" y="1962"/>
                    <a:pt x="358" y="1981"/>
                  </a:cubicBezTo>
                  <a:cubicBezTo>
                    <a:pt x="370" y="1952"/>
                    <a:pt x="378" y="1923"/>
                    <a:pt x="374" y="1920"/>
                  </a:cubicBezTo>
                  <a:moveTo>
                    <a:pt x="292" y="2048"/>
                  </a:moveTo>
                  <a:cubicBezTo>
                    <a:pt x="298" y="2065"/>
                    <a:pt x="282" y="2100"/>
                    <a:pt x="270" y="2127"/>
                  </a:cubicBezTo>
                  <a:cubicBezTo>
                    <a:pt x="273" y="2098"/>
                    <a:pt x="278" y="2070"/>
                    <a:pt x="292" y="2048"/>
                  </a:cubicBezTo>
                  <a:close/>
                  <a:moveTo>
                    <a:pt x="301" y="2075"/>
                  </a:moveTo>
                  <a:cubicBezTo>
                    <a:pt x="297" y="2110"/>
                    <a:pt x="284" y="2140"/>
                    <a:pt x="269" y="2168"/>
                  </a:cubicBezTo>
                  <a:cubicBezTo>
                    <a:pt x="274" y="2134"/>
                    <a:pt x="292" y="2107"/>
                    <a:pt x="301" y="2075"/>
                  </a:cubicBezTo>
                  <a:close/>
                  <a:moveTo>
                    <a:pt x="249" y="2206"/>
                  </a:moveTo>
                  <a:cubicBezTo>
                    <a:pt x="252" y="2201"/>
                    <a:pt x="254" y="2195"/>
                    <a:pt x="254" y="2188"/>
                  </a:cubicBezTo>
                  <a:cubicBezTo>
                    <a:pt x="262" y="2175"/>
                    <a:pt x="268" y="2171"/>
                    <a:pt x="267" y="2181"/>
                  </a:cubicBezTo>
                  <a:cubicBezTo>
                    <a:pt x="262" y="2190"/>
                    <a:pt x="260" y="2200"/>
                    <a:pt x="255" y="2209"/>
                  </a:cubicBezTo>
                  <a:cubicBezTo>
                    <a:pt x="256" y="2201"/>
                    <a:pt x="249" y="2212"/>
                    <a:pt x="249" y="2206"/>
                  </a:cubicBezTo>
                  <a:close/>
                  <a:moveTo>
                    <a:pt x="250" y="2193"/>
                  </a:moveTo>
                  <a:cubicBezTo>
                    <a:pt x="239" y="2210"/>
                    <a:pt x="239" y="2233"/>
                    <a:pt x="227" y="2249"/>
                  </a:cubicBezTo>
                  <a:cubicBezTo>
                    <a:pt x="227" y="2240"/>
                    <a:pt x="231" y="2224"/>
                    <a:pt x="236" y="2211"/>
                  </a:cubicBezTo>
                  <a:cubicBezTo>
                    <a:pt x="241" y="2198"/>
                    <a:pt x="247" y="2189"/>
                    <a:pt x="250" y="2193"/>
                  </a:cubicBezTo>
                  <a:moveTo>
                    <a:pt x="193" y="2321"/>
                  </a:moveTo>
                  <a:cubicBezTo>
                    <a:pt x="198" y="2303"/>
                    <a:pt x="200" y="2283"/>
                    <a:pt x="209" y="2268"/>
                  </a:cubicBezTo>
                  <a:cubicBezTo>
                    <a:pt x="212" y="2287"/>
                    <a:pt x="201" y="2300"/>
                    <a:pt x="197" y="2316"/>
                  </a:cubicBezTo>
                  <a:cubicBezTo>
                    <a:pt x="200" y="2314"/>
                    <a:pt x="204" y="2306"/>
                    <a:pt x="204" y="2313"/>
                  </a:cubicBezTo>
                  <a:cubicBezTo>
                    <a:pt x="199" y="2320"/>
                    <a:pt x="196" y="2321"/>
                    <a:pt x="193" y="2321"/>
                  </a:cubicBezTo>
                  <a:moveTo>
                    <a:pt x="167" y="2457"/>
                  </a:moveTo>
                  <a:cubicBezTo>
                    <a:pt x="169" y="2436"/>
                    <a:pt x="179" y="2418"/>
                    <a:pt x="184" y="2398"/>
                  </a:cubicBezTo>
                  <a:cubicBezTo>
                    <a:pt x="186" y="2422"/>
                    <a:pt x="177" y="2460"/>
                    <a:pt x="167" y="2457"/>
                  </a:cubicBezTo>
                  <a:close/>
                  <a:moveTo>
                    <a:pt x="122" y="2531"/>
                  </a:moveTo>
                  <a:cubicBezTo>
                    <a:pt x="128" y="2520"/>
                    <a:pt x="129" y="2527"/>
                    <a:pt x="135" y="2517"/>
                  </a:cubicBezTo>
                  <a:cubicBezTo>
                    <a:pt x="135" y="2510"/>
                    <a:pt x="132" y="2513"/>
                    <a:pt x="132" y="2509"/>
                  </a:cubicBezTo>
                  <a:cubicBezTo>
                    <a:pt x="143" y="2484"/>
                    <a:pt x="142" y="2501"/>
                    <a:pt x="141" y="2520"/>
                  </a:cubicBezTo>
                  <a:cubicBezTo>
                    <a:pt x="137" y="2527"/>
                    <a:pt x="132" y="2533"/>
                    <a:pt x="132" y="2542"/>
                  </a:cubicBezTo>
                  <a:cubicBezTo>
                    <a:pt x="136" y="2537"/>
                    <a:pt x="136" y="2547"/>
                    <a:pt x="136" y="2557"/>
                  </a:cubicBezTo>
                  <a:cubicBezTo>
                    <a:pt x="133" y="2562"/>
                    <a:pt x="130" y="2568"/>
                    <a:pt x="127" y="2573"/>
                  </a:cubicBezTo>
                  <a:cubicBezTo>
                    <a:pt x="127" y="2538"/>
                    <a:pt x="128" y="2544"/>
                    <a:pt x="122" y="2531"/>
                  </a:cubicBezTo>
                  <a:close/>
                  <a:moveTo>
                    <a:pt x="1431" y="1349"/>
                  </a:moveTo>
                  <a:cubicBezTo>
                    <a:pt x="1420" y="1366"/>
                    <a:pt x="1414" y="1379"/>
                    <a:pt x="1421" y="1379"/>
                  </a:cubicBezTo>
                  <a:cubicBezTo>
                    <a:pt x="1407" y="1386"/>
                    <a:pt x="1401" y="1401"/>
                    <a:pt x="1388" y="1410"/>
                  </a:cubicBezTo>
                  <a:cubicBezTo>
                    <a:pt x="1401" y="1381"/>
                    <a:pt x="1374" y="1415"/>
                    <a:pt x="1380" y="1399"/>
                  </a:cubicBezTo>
                  <a:cubicBezTo>
                    <a:pt x="1390" y="1393"/>
                    <a:pt x="1398" y="1384"/>
                    <a:pt x="1406" y="1375"/>
                  </a:cubicBezTo>
                  <a:cubicBezTo>
                    <a:pt x="1414" y="1366"/>
                    <a:pt x="1421" y="1356"/>
                    <a:pt x="1431" y="1349"/>
                  </a:cubicBezTo>
                  <a:close/>
                  <a:moveTo>
                    <a:pt x="131" y="2581"/>
                  </a:moveTo>
                  <a:cubicBezTo>
                    <a:pt x="132" y="2589"/>
                    <a:pt x="137" y="2577"/>
                    <a:pt x="140" y="2578"/>
                  </a:cubicBezTo>
                  <a:cubicBezTo>
                    <a:pt x="139" y="2615"/>
                    <a:pt x="130" y="2649"/>
                    <a:pt x="119" y="2681"/>
                  </a:cubicBezTo>
                  <a:cubicBezTo>
                    <a:pt x="119" y="2660"/>
                    <a:pt x="111" y="2673"/>
                    <a:pt x="111" y="2652"/>
                  </a:cubicBezTo>
                  <a:cubicBezTo>
                    <a:pt x="119" y="2629"/>
                    <a:pt x="122" y="2604"/>
                    <a:pt x="131" y="2581"/>
                  </a:cubicBezTo>
                  <a:close/>
                  <a:moveTo>
                    <a:pt x="113" y="2627"/>
                  </a:moveTo>
                  <a:cubicBezTo>
                    <a:pt x="108" y="2660"/>
                    <a:pt x="103" y="2693"/>
                    <a:pt x="93" y="2724"/>
                  </a:cubicBezTo>
                  <a:cubicBezTo>
                    <a:pt x="97" y="2689"/>
                    <a:pt x="96" y="2681"/>
                    <a:pt x="102" y="2655"/>
                  </a:cubicBezTo>
                  <a:cubicBezTo>
                    <a:pt x="103" y="2659"/>
                    <a:pt x="104" y="2658"/>
                    <a:pt x="108" y="2651"/>
                  </a:cubicBezTo>
                  <a:cubicBezTo>
                    <a:pt x="108" y="2642"/>
                    <a:pt x="108" y="2634"/>
                    <a:pt x="113" y="2627"/>
                  </a:cubicBezTo>
                  <a:close/>
                  <a:moveTo>
                    <a:pt x="1348" y="1449"/>
                  </a:moveTo>
                  <a:cubicBezTo>
                    <a:pt x="1343" y="1461"/>
                    <a:pt x="1336" y="1471"/>
                    <a:pt x="1324" y="1475"/>
                  </a:cubicBezTo>
                  <a:cubicBezTo>
                    <a:pt x="1329" y="1463"/>
                    <a:pt x="1337" y="1453"/>
                    <a:pt x="1348" y="1449"/>
                  </a:cubicBezTo>
                  <a:close/>
                  <a:moveTo>
                    <a:pt x="101" y="2707"/>
                  </a:moveTo>
                  <a:cubicBezTo>
                    <a:pt x="108" y="2694"/>
                    <a:pt x="112" y="2688"/>
                    <a:pt x="117" y="2688"/>
                  </a:cubicBezTo>
                  <a:cubicBezTo>
                    <a:pt x="121" y="2687"/>
                    <a:pt x="123" y="2691"/>
                    <a:pt x="126" y="2697"/>
                  </a:cubicBezTo>
                  <a:cubicBezTo>
                    <a:pt x="122" y="2704"/>
                    <a:pt x="120" y="2712"/>
                    <a:pt x="119" y="2720"/>
                  </a:cubicBezTo>
                  <a:cubicBezTo>
                    <a:pt x="115" y="2704"/>
                    <a:pt x="102" y="2740"/>
                    <a:pt x="101" y="2707"/>
                  </a:cubicBezTo>
                  <a:close/>
                  <a:moveTo>
                    <a:pt x="1311" y="1475"/>
                  </a:moveTo>
                  <a:cubicBezTo>
                    <a:pt x="1308" y="1484"/>
                    <a:pt x="1315" y="1483"/>
                    <a:pt x="1308" y="1496"/>
                  </a:cubicBezTo>
                  <a:cubicBezTo>
                    <a:pt x="1297" y="1501"/>
                    <a:pt x="1291" y="1490"/>
                    <a:pt x="1311" y="1475"/>
                  </a:cubicBezTo>
                  <a:close/>
                  <a:moveTo>
                    <a:pt x="71" y="2833"/>
                  </a:moveTo>
                  <a:cubicBezTo>
                    <a:pt x="79" y="2807"/>
                    <a:pt x="83" y="2746"/>
                    <a:pt x="92" y="2743"/>
                  </a:cubicBezTo>
                  <a:cubicBezTo>
                    <a:pt x="86" y="2760"/>
                    <a:pt x="87" y="2780"/>
                    <a:pt x="84" y="2798"/>
                  </a:cubicBezTo>
                  <a:cubicBezTo>
                    <a:pt x="89" y="2789"/>
                    <a:pt x="89" y="2779"/>
                    <a:pt x="94" y="2770"/>
                  </a:cubicBezTo>
                  <a:cubicBezTo>
                    <a:pt x="94" y="2787"/>
                    <a:pt x="92" y="2814"/>
                    <a:pt x="99" y="2816"/>
                  </a:cubicBezTo>
                  <a:cubicBezTo>
                    <a:pt x="89" y="2827"/>
                    <a:pt x="80" y="2832"/>
                    <a:pt x="71" y="2833"/>
                  </a:cubicBezTo>
                  <a:close/>
                  <a:moveTo>
                    <a:pt x="1243" y="1551"/>
                  </a:moveTo>
                  <a:cubicBezTo>
                    <a:pt x="1253" y="1544"/>
                    <a:pt x="1259" y="1534"/>
                    <a:pt x="1270" y="1529"/>
                  </a:cubicBezTo>
                  <a:cubicBezTo>
                    <a:pt x="1267" y="1536"/>
                    <a:pt x="1282" y="1534"/>
                    <a:pt x="1266" y="1547"/>
                  </a:cubicBezTo>
                  <a:cubicBezTo>
                    <a:pt x="1270" y="1535"/>
                    <a:pt x="1259" y="1541"/>
                    <a:pt x="1252" y="1554"/>
                  </a:cubicBezTo>
                  <a:cubicBezTo>
                    <a:pt x="1257" y="1553"/>
                    <a:pt x="1260" y="1556"/>
                    <a:pt x="1259" y="1562"/>
                  </a:cubicBezTo>
                  <a:cubicBezTo>
                    <a:pt x="1250" y="1567"/>
                    <a:pt x="1247" y="1579"/>
                    <a:pt x="1237" y="1582"/>
                  </a:cubicBezTo>
                  <a:cubicBezTo>
                    <a:pt x="1250" y="1559"/>
                    <a:pt x="1230" y="1574"/>
                    <a:pt x="1243" y="1551"/>
                  </a:cubicBezTo>
                  <a:moveTo>
                    <a:pt x="65" y="3022"/>
                  </a:moveTo>
                  <a:cubicBezTo>
                    <a:pt x="64" y="3003"/>
                    <a:pt x="65" y="2984"/>
                    <a:pt x="73" y="2967"/>
                  </a:cubicBezTo>
                  <a:cubicBezTo>
                    <a:pt x="77" y="2987"/>
                    <a:pt x="73" y="3005"/>
                    <a:pt x="69" y="3023"/>
                  </a:cubicBezTo>
                  <a:cubicBezTo>
                    <a:pt x="68" y="3019"/>
                    <a:pt x="67" y="3016"/>
                    <a:pt x="65" y="3022"/>
                  </a:cubicBezTo>
                  <a:close/>
                  <a:moveTo>
                    <a:pt x="1125" y="1747"/>
                  </a:moveTo>
                  <a:lnTo>
                    <a:pt x="1108" y="1759"/>
                  </a:lnTo>
                  <a:cubicBezTo>
                    <a:pt x="1111" y="1741"/>
                    <a:pt x="1134" y="1725"/>
                    <a:pt x="1125" y="1747"/>
                  </a:cubicBezTo>
                  <a:close/>
                  <a:moveTo>
                    <a:pt x="48" y="3181"/>
                  </a:moveTo>
                  <a:cubicBezTo>
                    <a:pt x="51" y="3186"/>
                    <a:pt x="53" y="3155"/>
                    <a:pt x="55" y="3152"/>
                  </a:cubicBezTo>
                  <a:cubicBezTo>
                    <a:pt x="52" y="3144"/>
                    <a:pt x="49" y="3150"/>
                    <a:pt x="47" y="3144"/>
                  </a:cubicBezTo>
                  <a:cubicBezTo>
                    <a:pt x="47" y="3111"/>
                    <a:pt x="57" y="3102"/>
                    <a:pt x="63" y="3128"/>
                  </a:cubicBezTo>
                  <a:cubicBezTo>
                    <a:pt x="61" y="3145"/>
                    <a:pt x="60" y="3161"/>
                    <a:pt x="59" y="3178"/>
                  </a:cubicBezTo>
                  <a:cubicBezTo>
                    <a:pt x="59" y="3194"/>
                    <a:pt x="58" y="3210"/>
                    <a:pt x="55" y="3226"/>
                  </a:cubicBezTo>
                  <a:cubicBezTo>
                    <a:pt x="52" y="3202"/>
                    <a:pt x="48" y="3193"/>
                    <a:pt x="48" y="3181"/>
                  </a:cubicBezTo>
                  <a:moveTo>
                    <a:pt x="1062" y="1813"/>
                  </a:moveTo>
                  <a:cubicBezTo>
                    <a:pt x="1061" y="1819"/>
                    <a:pt x="1065" y="1819"/>
                    <a:pt x="1060" y="1831"/>
                  </a:cubicBezTo>
                  <a:cubicBezTo>
                    <a:pt x="1048" y="1837"/>
                    <a:pt x="1045" y="1850"/>
                    <a:pt x="1037" y="1858"/>
                  </a:cubicBezTo>
                  <a:cubicBezTo>
                    <a:pt x="1042" y="1840"/>
                    <a:pt x="1048" y="1823"/>
                    <a:pt x="1062" y="1813"/>
                  </a:cubicBezTo>
                  <a:close/>
                  <a:moveTo>
                    <a:pt x="13" y="3450"/>
                  </a:moveTo>
                  <a:cubicBezTo>
                    <a:pt x="16" y="3435"/>
                    <a:pt x="20" y="3429"/>
                    <a:pt x="23" y="3439"/>
                  </a:cubicBezTo>
                  <a:cubicBezTo>
                    <a:pt x="22" y="3447"/>
                    <a:pt x="19" y="3455"/>
                    <a:pt x="21" y="3464"/>
                  </a:cubicBezTo>
                  <a:cubicBezTo>
                    <a:pt x="22" y="3470"/>
                    <a:pt x="25" y="3477"/>
                    <a:pt x="23" y="3483"/>
                  </a:cubicBezTo>
                  <a:cubicBezTo>
                    <a:pt x="20" y="3472"/>
                    <a:pt x="17" y="3461"/>
                    <a:pt x="13" y="3450"/>
                  </a:cubicBezTo>
                  <a:moveTo>
                    <a:pt x="50" y="3405"/>
                  </a:moveTo>
                  <a:cubicBezTo>
                    <a:pt x="56" y="3392"/>
                    <a:pt x="45" y="3376"/>
                    <a:pt x="54" y="3363"/>
                  </a:cubicBezTo>
                  <a:cubicBezTo>
                    <a:pt x="58" y="3380"/>
                    <a:pt x="58" y="3425"/>
                    <a:pt x="50" y="3405"/>
                  </a:cubicBezTo>
                  <a:close/>
                  <a:moveTo>
                    <a:pt x="36" y="3521"/>
                  </a:moveTo>
                  <a:cubicBezTo>
                    <a:pt x="38" y="3513"/>
                    <a:pt x="40" y="3497"/>
                    <a:pt x="43" y="3503"/>
                  </a:cubicBezTo>
                  <a:cubicBezTo>
                    <a:pt x="40" y="3534"/>
                    <a:pt x="43" y="3547"/>
                    <a:pt x="53" y="3560"/>
                  </a:cubicBezTo>
                  <a:cubicBezTo>
                    <a:pt x="44" y="3578"/>
                    <a:pt x="41" y="3544"/>
                    <a:pt x="36" y="3521"/>
                  </a:cubicBezTo>
                  <a:close/>
                  <a:moveTo>
                    <a:pt x="933" y="2033"/>
                  </a:moveTo>
                  <a:cubicBezTo>
                    <a:pt x="940" y="2024"/>
                    <a:pt x="946" y="2007"/>
                    <a:pt x="953" y="1993"/>
                  </a:cubicBezTo>
                  <a:cubicBezTo>
                    <a:pt x="959" y="1978"/>
                    <a:pt x="966" y="1966"/>
                    <a:pt x="972" y="1968"/>
                  </a:cubicBezTo>
                  <a:cubicBezTo>
                    <a:pt x="959" y="1988"/>
                    <a:pt x="947" y="2033"/>
                    <a:pt x="933" y="2033"/>
                  </a:cubicBezTo>
                  <a:close/>
                  <a:moveTo>
                    <a:pt x="51" y="3634"/>
                  </a:moveTo>
                  <a:cubicBezTo>
                    <a:pt x="54" y="3641"/>
                    <a:pt x="55" y="3649"/>
                    <a:pt x="57" y="3657"/>
                  </a:cubicBezTo>
                  <a:cubicBezTo>
                    <a:pt x="59" y="3665"/>
                    <a:pt x="60" y="3673"/>
                    <a:pt x="61" y="3680"/>
                  </a:cubicBezTo>
                  <a:cubicBezTo>
                    <a:pt x="64" y="3696"/>
                    <a:pt x="66" y="3711"/>
                    <a:pt x="67" y="3727"/>
                  </a:cubicBezTo>
                  <a:cubicBezTo>
                    <a:pt x="63" y="3711"/>
                    <a:pt x="58" y="3695"/>
                    <a:pt x="55" y="3680"/>
                  </a:cubicBezTo>
                  <a:cubicBezTo>
                    <a:pt x="53" y="3672"/>
                    <a:pt x="52" y="3664"/>
                    <a:pt x="51" y="3657"/>
                  </a:cubicBezTo>
                  <a:cubicBezTo>
                    <a:pt x="51" y="3649"/>
                    <a:pt x="51" y="3641"/>
                    <a:pt x="51" y="3634"/>
                  </a:cubicBezTo>
                  <a:close/>
                  <a:moveTo>
                    <a:pt x="73" y="3672"/>
                  </a:moveTo>
                  <a:cubicBezTo>
                    <a:pt x="57" y="3655"/>
                    <a:pt x="69" y="3642"/>
                    <a:pt x="68" y="3622"/>
                  </a:cubicBezTo>
                  <a:cubicBezTo>
                    <a:pt x="60" y="3638"/>
                    <a:pt x="51" y="3607"/>
                    <a:pt x="45" y="3596"/>
                  </a:cubicBezTo>
                  <a:cubicBezTo>
                    <a:pt x="50" y="3566"/>
                    <a:pt x="63" y="3634"/>
                    <a:pt x="68" y="3604"/>
                  </a:cubicBezTo>
                  <a:cubicBezTo>
                    <a:pt x="65" y="3597"/>
                    <a:pt x="62" y="3601"/>
                    <a:pt x="58" y="3585"/>
                  </a:cubicBezTo>
                  <a:cubicBezTo>
                    <a:pt x="57" y="3576"/>
                    <a:pt x="60" y="3537"/>
                    <a:pt x="65" y="3548"/>
                  </a:cubicBezTo>
                  <a:cubicBezTo>
                    <a:pt x="64" y="3566"/>
                    <a:pt x="74" y="3608"/>
                    <a:pt x="80" y="3641"/>
                  </a:cubicBezTo>
                  <a:cubicBezTo>
                    <a:pt x="88" y="3674"/>
                    <a:pt x="93" y="3699"/>
                    <a:pt x="78" y="3684"/>
                  </a:cubicBezTo>
                  <a:cubicBezTo>
                    <a:pt x="81" y="3709"/>
                    <a:pt x="96" y="3766"/>
                    <a:pt x="85" y="3770"/>
                  </a:cubicBezTo>
                  <a:cubicBezTo>
                    <a:pt x="77" y="3756"/>
                    <a:pt x="66" y="3685"/>
                    <a:pt x="73" y="3672"/>
                  </a:cubicBezTo>
                  <a:moveTo>
                    <a:pt x="97" y="3782"/>
                  </a:moveTo>
                  <a:cubicBezTo>
                    <a:pt x="101" y="3793"/>
                    <a:pt x="103" y="3803"/>
                    <a:pt x="105" y="3813"/>
                  </a:cubicBezTo>
                  <a:cubicBezTo>
                    <a:pt x="106" y="3823"/>
                    <a:pt x="107" y="3833"/>
                    <a:pt x="107" y="3844"/>
                  </a:cubicBezTo>
                  <a:cubicBezTo>
                    <a:pt x="101" y="3833"/>
                    <a:pt x="98" y="3823"/>
                    <a:pt x="97" y="3813"/>
                  </a:cubicBezTo>
                  <a:cubicBezTo>
                    <a:pt x="96" y="3803"/>
                    <a:pt x="97" y="3793"/>
                    <a:pt x="97" y="3782"/>
                  </a:cubicBezTo>
                  <a:close/>
                  <a:moveTo>
                    <a:pt x="817" y="2352"/>
                  </a:moveTo>
                  <a:cubicBezTo>
                    <a:pt x="810" y="2364"/>
                    <a:pt x="810" y="2379"/>
                    <a:pt x="802" y="2390"/>
                  </a:cubicBezTo>
                  <a:cubicBezTo>
                    <a:pt x="791" y="2388"/>
                    <a:pt x="816" y="2331"/>
                    <a:pt x="817" y="2352"/>
                  </a:cubicBezTo>
                  <a:close/>
                  <a:moveTo>
                    <a:pt x="766" y="2501"/>
                  </a:moveTo>
                  <a:cubicBezTo>
                    <a:pt x="771" y="2474"/>
                    <a:pt x="783" y="2420"/>
                    <a:pt x="798" y="2416"/>
                  </a:cubicBezTo>
                  <a:cubicBezTo>
                    <a:pt x="782" y="2448"/>
                    <a:pt x="801" y="2435"/>
                    <a:pt x="801" y="2451"/>
                  </a:cubicBezTo>
                  <a:cubicBezTo>
                    <a:pt x="789" y="2466"/>
                    <a:pt x="785" y="2457"/>
                    <a:pt x="779" y="2457"/>
                  </a:cubicBezTo>
                  <a:cubicBezTo>
                    <a:pt x="781" y="2476"/>
                    <a:pt x="775" y="2504"/>
                    <a:pt x="766" y="2501"/>
                  </a:cubicBezTo>
                  <a:close/>
                  <a:moveTo>
                    <a:pt x="236" y="3766"/>
                  </a:moveTo>
                  <a:cubicBezTo>
                    <a:pt x="239" y="3749"/>
                    <a:pt x="246" y="3763"/>
                    <a:pt x="251" y="3781"/>
                  </a:cubicBezTo>
                  <a:cubicBezTo>
                    <a:pt x="257" y="3798"/>
                    <a:pt x="260" y="3820"/>
                    <a:pt x="253" y="3819"/>
                  </a:cubicBezTo>
                  <a:cubicBezTo>
                    <a:pt x="253" y="3793"/>
                    <a:pt x="241" y="3797"/>
                    <a:pt x="236" y="3766"/>
                  </a:cubicBezTo>
                  <a:moveTo>
                    <a:pt x="745" y="2580"/>
                  </a:moveTo>
                  <a:cubicBezTo>
                    <a:pt x="745" y="2567"/>
                    <a:pt x="752" y="2529"/>
                    <a:pt x="759" y="2537"/>
                  </a:cubicBezTo>
                  <a:cubicBezTo>
                    <a:pt x="752" y="2548"/>
                    <a:pt x="753" y="2567"/>
                    <a:pt x="757" y="2569"/>
                  </a:cubicBezTo>
                  <a:cubicBezTo>
                    <a:pt x="752" y="2576"/>
                    <a:pt x="748" y="2580"/>
                    <a:pt x="745" y="2580"/>
                  </a:cubicBezTo>
                  <a:close/>
                  <a:moveTo>
                    <a:pt x="325" y="4077"/>
                  </a:moveTo>
                  <a:cubicBezTo>
                    <a:pt x="333" y="4094"/>
                    <a:pt x="342" y="4110"/>
                    <a:pt x="341" y="4128"/>
                  </a:cubicBezTo>
                  <a:cubicBezTo>
                    <a:pt x="330" y="4111"/>
                    <a:pt x="325" y="4094"/>
                    <a:pt x="325" y="4077"/>
                  </a:cubicBezTo>
                  <a:close/>
                  <a:moveTo>
                    <a:pt x="325" y="4224"/>
                  </a:moveTo>
                  <a:cubicBezTo>
                    <a:pt x="324" y="4195"/>
                    <a:pt x="337" y="4223"/>
                    <a:pt x="349" y="4238"/>
                  </a:cubicBezTo>
                  <a:cubicBezTo>
                    <a:pt x="350" y="4248"/>
                    <a:pt x="358" y="4257"/>
                    <a:pt x="357" y="4267"/>
                  </a:cubicBezTo>
                  <a:cubicBezTo>
                    <a:pt x="339" y="4248"/>
                    <a:pt x="341" y="4236"/>
                    <a:pt x="325" y="4224"/>
                  </a:cubicBezTo>
                  <a:close/>
                  <a:moveTo>
                    <a:pt x="357" y="4284"/>
                  </a:moveTo>
                  <a:cubicBezTo>
                    <a:pt x="357" y="4251"/>
                    <a:pt x="387" y="4318"/>
                    <a:pt x="386" y="4339"/>
                  </a:cubicBezTo>
                  <a:cubicBezTo>
                    <a:pt x="381" y="4333"/>
                    <a:pt x="380" y="4340"/>
                    <a:pt x="376" y="4335"/>
                  </a:cubicBezTo>
                  <a:cubicBezTo>
                    <a:pt x="362" y="4298"/>
                    <a:pt x="379" y="4307"/>
                    <a:pt x="357" y="4284"/>
                  </a:cubicBezTo>
                  <a:close/>
                  <a:moveTo>
                    <a:pt x="420" y="4487"/>
                  </a:moveTo>
                  <a:cubicBezTo>
                    <a:pt x="408" y="4462"/>
                    <a:pt x="387" y="4413"/>
                    <a:pt x="393" y="4403"/>
                  </a:cubicBezTo>
                  <a:cubicBezTo>
                    <a:pt x="386" y="4394"/>
                    <a:pt x="381" y="4379"/>
                    <a:pt x="377" y="4366"/>
                  </a:cubicBezTo>
                  <a:cubicBezTo>
                    <a:pt x="373" y="4354"/>
                    <a:pt x="369" y="4343"/>
                    <a:pt x="362" y="4343"/>
                  </a:cubicBezTo>
                  <a:cubicBezTo>
                    <a:pt x="362" y="4335"/>
                    <a:pt x="362" y="4327"/>
                    <a:pt x="362" y="4319"/>
                  </a:cubicBezTo>
                  <a:cubicBezTo>
                    <a:pt x="373" y="4333"/>
                    <a:pt x="373" y="4347"/>
                    <a:pt x="379" y="4346"/>
                  </a:cubicBezTo>
                  <a:cubicBezTo>
                    <a:pt x="385" y="4379"/>
                    <a:pt x="393" y="4395"/>
                    <a:pt x="406" y="4400"/>
                  </a:cubicBezTo>
                  <a:cubicBezTo>
                    <a:pt x="412" y="4425"/>
                    <a:pt x="401" y="4406"/>
                    <a:pt x="400" y="4413"/>
                  </a:cubicBezTo>
                  <a:cubicBezTo>
                    <a:pt x="407" y="4422"/>
                    <a:pt x="413" y="4431"/>
                    <a:pt x="419" y="4439"/>
                  </a:cubicBezTo>
                  <a:cubicBezTo>
                    <a:pt x="420" y="4469"/>
                    <a:pt x="405" y="4443"/>
                    <a:pt x="420" y="4487"/>
                  </a:cubicBezTo>
                  <a:close/>
                  <a:moveTo>
                    <a:pt x="472" y="4878"/>
                  </a:moveTo>
                  <a:cubicBezTo>
                    <a:pt x="484" y="4889"/>
                    <a:pt x="493" y="4901"/>
                    <a:pt x="495" y="4915"/>
                  </a:cubicBezTo>
                  <a:cubicBezTo>
                    <a:pt x="483" y="4904"/>
                    <a:pt x="474" y="4892"/>
                    <a:pt x="472" y="4878"/>
                  </a:cubicBezTo>
                  <a:close/>
                  <a:moveTo>
                    <a:pt x="431" y="4413"/>
                  </a:moveTo>
                  <a:cubicBezTo>
                    <a:pt x="443" y="4421"/>
                    <a:pt x="454" y="4458"/>
                    <a:pt x="445" y="4452"/>
                  </a:cubicBezTo>
                  <a:cubicBezTo>
                    <a:pt x="442" y="4438"/>
                    <a:pt x="429" y="4427"/>
                    <a:pt x="431" y="4413"/>
                  </a:cubicBezTo>
                  <a:close/>
                  <a:moveTo>
                    <a:pt x="493" y="4968"/>
                  </a:moveTo>
                  <a:cubicBezTo>
                    <a:pt x="497" y="4969"/>
                    <a:pt x="514" y="4988"/>
                    <a:pt x="517" y="4979"/>
                  </a:cubicBezTo>
                  <a:cubicBezTo>
                    <a:pt x="506" y="4967"/>
                    <a:pt x="503" y="4953"/>
                    <a:pt x="500" y="4939"/>
                  </a:cubicBezTo>
                  <a:cubicBezTo>
                    <a:pt x="510" y="4952"/>
                    <a:pt x="521" y="4964"/>
                    <a:pt x="531" y="4976"/>
                  </a:cubicBezTo>
                  <a:cubicBezTo>
                    <a:pt x="541" y="4989"/>
                    <a:pt x="551" y="5001"/>
                    <a:pt x="556" y="5016"/>
                  </a:cubicBezTo>
                  <a:cubicBezTo>
                    <a:pt x="539" y="4998"/>
                    <a:pt x="529" y="4999"/>
                    <a:pt x="520" y="4998"/>
                  </a:cubicBezTo>
                  <a:cubicBezTo>
                    <a:pt x="511" y="4998"/>
                    <a:pt x="504" y="4995"/>
                    <a:pt x="493" y="4968"/>
                  </a:cubicBezTo>
                  <a:close/>
                  <a:moveTo>
                    <a:pt x="524" y="4950"/>
                  </a:moveTo>
                  <a:cubicBezTo>
                    <a:pt x="533" y="4957"/>
                    <a:pt x="522" y="4932"/>
                    <a:pt x="528" y="4935"/>
                  </a:cubicBezTo>
                  <a:cubicBezTo>
                    <a:pt x="540" y="4946"/>
                    <a:pt x="548" y="4958"/>
                    <a:pt x="551" y="4972"/>
                  </a:cubicBezTo>
                  <a:cubicBezTo>
                    <a:pt x="538" y="4956"/>
                    <a:pt x="538" y="4979"/>
                    <a:pt x="524" y="4950"/>
                  </a:cubicBezTo>
                  <a:moveTo>
                    <a:pt x="554" y="5036"/>
                  </a:moveTo>
                  <a:cubicBezTo>
                    <a:pt x="566" y="5045"/>
                    <a:pt x="588" y="5083"/>
                    <a:pt x="577" y="5080"/>
                  </a:cubicBezTo>
                  <a:cubicBezTo>
                    <a:pt x="573" y="5064"/>
                    <a:pt x="554" y="5054"/>
                    <a:pt x="554" y="5036"/>
                  </a:cubicBezTo>
                  <a:close/>
                  <a:moveTo>
                    <a:pt x="554" y="5023"/>
                  </a:moveTo>
                  <a:cubicBezTo>
                    <a:pt x="574" y="5037"/>
                    <a:pt x="580" y="5057"/>
                    <a:pt x="590" y="5074"/>
                  </a:cubicBezTo>
                  <a:cubicBezTo>
                    <a:pt x="577" y="5057"/>
                    <a:pt x="561" y="5042"/>
                    <a:pt x="554" y="5023"/>
                  </a:cubicBezTo>
                  <a:close/>
                  <a:moveTo>
                    <a:pt x="487" y="4622"/>
                  </a:moveTo>
                  <a:cubicBezTo>
                    <a:pt x="494" y="4629"/>
                    <a:pt x="499" y="4637"/>
                    <a:pt x="503" y="4645"/>
                  </a:cubicBezTo>
                  <a:cubicBezTo>
                    <a:pt x="508" y="4652"/>
                    <a:pt x="511" y="4660"/>
                    <a:pt x="514" y="4669"/>
                  </a:cubicBezTo>
                  <a:cubicBezTo>
                    <a:pt x="511" y="4669"/>
                    <a:pt x="504" y="4663"/>
                    <a:pt x="497" y="4653"/>
                  </a:cubicBezTo>
                  <a:cubicBezTo>
                    <a:pt x="491" y="4644"/>
                    <a:pt x="486" y="4631"/>
                    <a:pt x="487" y="4622"/>
                  </a:cubicBezTo>
                  <a:close/>
                  <a:moveTo>
                    <a:pt x="573" y="4804"/>
                  </a:moveTo>
                  <a:cubicBezTo>
                    <a:pt x="571" y="4795"/>
                    <a:pt x="568" y="4790"/>
                    <a:pt x="565" y="4785"/>
                  </a:cubicBezTo>
                  <a:cubicBezTo>
                    <a:pt x="561" y="4780"/>
                    <a:pt x="558" y="4776"/>
                    <a:pt x="554" y="4772"/>
                  </a:cubicBezTo>
                  <a:cubicBezTo>
                    <a:pt x="546" y="4764"/>
                    <a:pt x="538" y="4756"/>
                    <a:pt x="533" y="4737"/>
                  </a:cubicBezTo>
                  <a:cubicBezTo>
                    <a:pt x="553" y="4764"/>
                    <a:pt x="544" y="4750"/>
                    <a:pt x="558" y="4760"/>
                  </a:cubicBezTo>
                  <a:cubicBezTo>
                    <a:pt x="565" y="4775"/>
                    <a:pt x="591" y="4816"/>
                    <a:pt x="573" y="4804"/>
                  </a:cubicBezTo>
                  <a:moveTo>
                    <a:pt x="585" y="4812"/>
                  </a:moveTo>
                  <a:cubicBezTo>
                    <a:pt x="582" y="4778"/>
                    <a:pt x="557" y="4752"/>
                    <a:pt x="547" y="4720"/>
                  </a:cubicBezTo>
                  <a:cubicBezTo>
                    <a:pt x="557" y="4727"/>
                    <a:pt x="567" y="4746"/>
                    <a:pt x="577" y="4767"/>
                  </a:cubicBezTo>
                  <a:cubicBezTo>
                    <a:pt x="586" y="4789"/>
                    <a:pt x="598" y="4812"/>
                    <a:pt x="607" y="4829"/>
                  </a:cubicBezTo>
                  <a:cubicBezTo>
                    <a:pt x="595" y="4816"/>
                    <a:pt x="599" y="4830"/>
                    <a:pt x="585" y="4812"/>
                  </a:cubicBezTo>
                  <a:moveTo>
                    <a:pt x="590" y="4767"/>
                  </a:moveTo>
                  <a:cubicBezTo>
                    <a:pt x="603" y="4779"/>
                    <a:pt x="610" y="4793"/>
                    <a:pt x="616" y="4807"/>
                  </a:cubicBezTo>
                  <a:cubicBezTo>
                    <a:pt x="611" y="4809"/>
                    <a:pt x="595" y="4783"/>
                    <a:pt x="590" y="4767"/>
                  </a:cubicBezTo>
                  <a:close/>
                  <a:moveTo>
                    <a:pt x="653" y="4963"/>
                  </a:moveTo>
                  <a:cubicBezTo>
                    <a:pt x="669" y="4995"/>
                    <a:pt x="729" y="5067"/>
                    <a:pt x="712" y="5072"/>
                  </a:cubicBezTo>
                  <a:cubicBezTo>
                    <a:pt x="705" y="5055"/>
                    <a:pt x="691" y="5032"/>
                    <a:pt x="677" y="5012"/>
                  </a:cubicBezTo>
                  <a:cubicBezTo>
                    <a:pt x="664" y="4991"/>
                    <a:pt x="653" y="4972"/>
                    <a:pt x="653" y="4963"/>
                  </a:cubicBezTo>
                  <a:close/>
                  <a:moveTo>
                    <a:pt x="673" y="4960"/>
                  </a:moveTo>
                  <a:cubicBezTo>
                    <a:pt x="685" y="4972"/>
                    <a:pt x="695" y="4985"/>
                    <a:pt x="702" y="4999"/>
                  </a:cubicBezTo>
                  <a:cubicBezTo>
                    <a:pt x="697" y="5001"/>
                    <a:pt x="677" y="4977"/>
                    <a:pt x="673" y="4960"/>
                  </a:cubicBezTo>
                  <a:close/>
                  <a:moveTo>
                    <a:pt x="746" y="5122"/>
                  </a:moveTo>
                  <a:cubicBezTo>
                    <a:pt x="754" y="5133"/>
                    <a:pt x="773" y="5153"/>
                    <a:pt x="787" y="5170"/>
                  </a:cubicBezTo>
                  <a:cubicBezTo>
                    <a:pt x="801" y="5187"/>
                    <a:pt x="812" y="5200"/>
                    <a:pt x="802" y="5200"/>
                  </a:cubicBezTo>
                  <a:cubicBezTo>
                    <a:pt x="799" y="5193"/>
                    <a:pt x="794" y="5186"/>
                    <a:pt x="789" y="5180"/>
                  </a:cubicBezTo>
                  <a:cubicBezTo>
                    <a:pt x="784" y="5173"/>
                    <a:pt x="779" y="5167"/>
                    <a:pt x="773" y="5161"/>
                  </a:cubicBezTo>
                  <a:cubicBezTo>
                    <a:pt x="762" y="5149"/>
                    <a:pt x="751" y="5137"/>
                    <a:pt x="746" y="5122"/>
                  </a:cubicBezTo>
                  <a:moveTo>
                    <a:pt x="951" y="5568"/>
                  </a:moveTo>
                  <a:cubicBezTo>
                    <a:pt x="955" y="5568"/>
                    <a:pt x="962" y="5571"/>
                    <a:pt x="976" y="5581"/>
                  </a:cubicBezTo>
                  <a:cubicBezTo>
                    <a:pt x="981" y="5598"/>
                    <a:pt x="998" y="5605"/>
                    <a:pt x="1005" y="5621"/>
                  </a:cubicBezTo>
                  <a:cubicBezTo>
                    <a:pt x="1001" y="5619"/>
                    <a:pt x="997" y="5616"/>
                    <a:pt x="993" y="5614"/>
                  </a:cubicBezTo>
                  <a:cubicBezTo>
                    <a:pt x="986" y="5596"/>
                    <a:pt x="971" y="5592"/>
                    <a:pt x="951" y="5568"/>
                  </a:cubicBezTo>
                  <a:close/>
                  <a:moveTo>
                    <a:pt x="1036" y="5690"/>
                  </a:moveTo>
                  <a:cubicBezTo>
                    <a:pt x="1025" y="5677"/>
                    <a:pt x="1012" y="5667"/>
                    <a:pt x="999" y="5655"/>
                  </a:cubicBezTo>
                  <a:cubicBezTo>
                    <a:pt x="993" y="5649"/>
                    <a:pt x="987" y="5644"/>
                    <a:pt x="981" y="5637"/>
                  </a:cubicBezTo>
                  <a:cubicBezTo>
                    <a:pt x="976" y="5631"/>
                    <a:pt x="971" y="5624"/>
                    <a:pt x="968" y="5617"/>
                  </a:cubicBezTo>
                  <a:cubicBezTo>
                    <a:pt x="991" y="5640"/>
                    <a:pt x="993" y="5625"/>
                    <a:pt x="1014" y="5644"/>
                  </a:cubicBezTo>
                  <a:cubicBezTo>
                    <a:pt x="1036" y="5670"/>
                    <a:pt x="1001" y="5653"/>
                    <a:pt x="1021" y="5670"/>
                  </a:cubicBezTo>
                  <a:cubicBezTo>
                    <a:pt x="1031" y="5674"/>
                    <a:pt x="1023" y="5661"/>
                    <a:pt x="1044" y="5676"/>
                  </a:cubicBezTo>
                  <a:cubicBezTo>
                    <a:pt x="1053" y="5692"/>
                    <a:pt x="1042" y="5689"/>
                    <a:pt x="1036" y="5690"/>
                  </a:cubicBezTo>
                  <a:close/>
                  <a:moveTo>
                    <a:pt x="864" y="5287"/>
                  </a:moveTo>
                  <a:cubicBezTo>
                    <a:pt x="836" y="5264"/>
                    <a:pt x="840" y="5255"/>
                    <a:pt x="832" y="5231"/>
                  </a:cubicBezTo>
                  <a:cubicBezTo>
                    <a:pt x="841" y="5238"/>
                    <a:pt x="847" y="5242"/>
                    <a:pt x="850" y="5241"/>
                  </a:cubicBezTo>
                  <a:cubicBezTo>
                    <a:pt x="852" y="5245"/>
                    <a:pt x="853" y="5248"/>
                    <a:pt x="855" y="5252"/>
                  </a:cubicBezTo>
                  <a:cubicBezTo>
                    <a:pt x="840" y="5247"/>
                    <a:pt x="848" y="5262"/>
                    <a:pt x="864" y="5287"/>
                  </a:cubicBezTo>
                  <a:close/>
                  <a:moveTo>
                    <a:pt x="1011" y="5632"/>
                  </a:moveTo>
                  <a:cubicBezTo>
                    <a:pt x="1032" y="5642"/>
                    <a:pt x="1046" y="5657"/>
                    <a:pt x="1058" y="5673"/>
                  </a:cubicBezTo>
                  <a:cubicBezTo>
                    <a:pt x="1042" y="5660"/>
                    <a:pt x="1023" y="5649"/>
                    <a:pt x="1011" y="5632"/>
                  </a:cubicBezTo>
                  <a:close/>
                  <a:moveTo>
                    <a:pt x="1092" y="5717"/>
                  </a:moveTo>
                  <a:cubicBezTo>
                    <a:pt x="1102" y="5723"/>
                    <a:pt x="1087" y="5704"/>
                    <a:pt x="1094" y="5708"/>
                  </a:cubicBezTo>
                  <a:cubicBezTo>
                    <a:pt x="1104" y="5722"/>
                    <a:pt x="1120" y="5729"/>
                    <a:pt x="1128" y="5744"/>
                  </a:cubicBezTo>
                  <a:cubicBezTo>
                    <a:pt x="1113" y="5737"/>
                    <a:pt x="1100" y="5730"/>
                    <a:pt x="1092" y="5717"/>
                  </a:cubicBezTo>
                  <a:close/>
                  <a:moveTo>
                    <a:pt x="888" y="5281"/>
                  </a:moveTo>
                  <a:cubicBezTo>
                    <a:pt x="875" y="5252"/>
                    <a:pt x="850" y="5230"/>
                    <a:pt x="836" y="5202"/>
                  </a:cubicBezTo>
                  <a:cubicBezTo>
                    <a:pt x="863" y="5225"/>
                    <a:pt x="899" y="5279"/>
                    <a:pt x="903" y="5292"/>
                  </a:cubicBezTo>
                  <a:cubicBezTo>
                    <a:pt x="898" y="5283"/>
                    <a:pt x="890" y="5280"/>
                    <a:pt x="888" y="5281"/>
                  </a:cubicBezTo>
                  <a:close/>
                  <a:moveTo>
                    <a:pt x="882" y="5217"/>
                  </a:moveTo>
                  <a:cubicBezTo>
                    <a:pt x="896" y="5236"/>
                    <a:pt x="932" y="5278"/>
                    <a:pt x="927" y="5285"/>
                  </a:cubicBezTo>
                  <a:cubicBezTo>
                    <a:pt x="921" y="5275"/>
                    <a:pt x="908" y="5260"/>
                    <a:pt x="897" y="5247"/>
                  </a:cubicBezTo>
                  <a:cubicBezTo>
                    <a:pt x="886" y="5233"/>
                    <a:pt x="878" y="5221"/>
                    <a:pt x="882" y="5217"/>
                  </a:cubicBezTo>
                  <a:moveTo>
                    <a:pt x="1131" y="5749"/>
                  </a:moveTo>
                  <a:cubicBezTo>
                    <a:pt x="1163" y="5772"/>
                    <a:pt x="1187" y="5799"/>
                    <a:pt x="1216" y="5824"/>
                  </a:cubicBezTo>
                  <a:cubicBezTo>
                    <a:pt x="1210" y="5821"/>
                    <a:pt x="1204" y="5818"/>
                    <a:pt x="1198" y="5815"/>
                  </a:cubicBezTo>
                  <a:cubicBezTo>
                    <a:pt x="1178" y="5791"/>
                    <a:pt x="1151" y="5773"/>
                    <a:pt x="1131" y="5749"/>
                  </a:cubicBezTo>
                  <a:close/>
                  <a:moveTo>
                    <a:pt x="759" y="4819"/>
                  </a:moveTo>
                  <a:cubicBezTo>
                    <a:pt x="759" y="4807"/>
                    <a:pt x="754" y="4798"/>
                    <a:pt x="743" y="4790"/>
                  </a:cubicBezTo>
                  <a:cubicBezTo>
                    <a:pt x="742" y="4778"/>
                    <a:pt x="752" y="4784"/>
                    <a:pt x="763" y="4796"/>
                  </a:cubicBezTo>
                  <a:cubicBezTo>
                    <a:pt x="775" y="4808"/>
                    <a:pt x="787" y="4828"/>
                    <a:pt x="793" y="4842"/>
                  </a:cubicBezTo>
                  <a:cubicBezTo>
                    <a:pt x="780" y="4830"/>
                    <a:pt x="775" y="4823"/>
                    <a:pt x="771" y="4821"/>
                  </a:cubicBezTo>
                  <a:cubicBezTo>
                    <a:pt x="767" y="4818"/>
                    <a:pt x="764" y="4819"/>
                    <a:pt x="759" y="4819"/>
                  </a:cubicBezTo>
                  <a:close/>
                  <a:moveTo>
                    <a:pt x="729" y="3872"/>
                  </a:moveTo>
                  <a:cubicBezTo>
                    <a:pt x="730" y="3888"/>
                    <a:pt x="744" y="3904"/>
                    <a:pt x="740" y="3921"/>
                  </a:cubicBezTo>
                  <a:cubicBezTo>
                    <a:pt x="735" y="3908"/>
                    <a:pt x="720" y="3869"/>
                    <a:pt x="729" y="3872"/>
                  </a:cubicBezTo>
                  <a:close/>
                  <a:moveTo>
                    <a:pt x="895" y="5325"/>
                  </a:moveTo>
                  <a:cubicBezTo>
                    <a:pt x="909" y="5338"/>
                    <a:pt x="926" y="5355"/>
                    <a:pt x="943" y="5374"/>
                  </a:cubicBezTo>
                  <a:cubicBezTo>
                    <a:pt x="951" y="5384"/>
                    <a:pt x="960" y="5394"/>
                    <a:pt x="969" y="5403"/>
                  </a:cubicBezTo>
                  <a:cubicBezTo>
                    <a:pt x="977" y="5413"/>
                    <a:pt x="986" y="5422"/>
                    <a:pt x="994" y="5431"/>
                  </a:cubicBezTo>
                  <a:cubicBezTo>
                    <a:pt x="992" y="5422"/>
                    <a:pt x="985" y="5409"/>
                    <a:pt x="1000" y="5420"/>
                  </a:cubicBezTo>
                  <a:cubicBezTo>
                    <a:pt x="993" y="5433"/>
                    <a:pt x="1015" y="5440"/>
                    <a:pt x="1033" y="5469"/>
                  </a:cubicBezTo>
                  <a:cubicBezTo>
                    <a:pt x="1012" y="5457"/>
                    <a:pt x="1000" y="5444"/>
                    <a:pt x="996" y="5458"/>
                  </a:cubicBezTo>
                  <a:cubicBezTo>
                    <a:pt x="993" y="5448"/>
                    <a:pt x="987" y="5438"/>
                    <a:pt x="979" y="5427"/>
                  </a:cubicBezTo>
                  <a:cubicBezTo>
                    <a:pt x="972" y="5417"/>
                    <a:pt x="963" y="5406"/>
                    <a:pt x="953" y="5395"/>
                  </a:cubicBezTo>
                  <a:cubicBezTo>
                    <a:pt x="933" y="5372"/>
                    <a:pt x="910" y="5349"/>
                    <a:pt x="895" y="5325"/>
                  </a:cubicBezTo>
                  <a:close/>
                  <a:moveTo>
                    <a:pt x="1223" y="5834"/>
                  </a:moveTo>
                  <a:cubicBezTo>
                    <a:pt x="1231" y="5839"/>
                    <a:pt x="1234" y="5838"/>
                    <a:pt x="1237" y="5838"/>
                  </a:cubicBezTo>
                  <a:cubicBezTo>
                    <a:pt x="1247" y="5850"/>
                    <a:pt x="1285" y="5878"/>
                    <a:pt x="1275" y="5879"/>
                  </a:cubicBezTo>
                  <a:cubicBezTo>
                    <a:pt x="1261" y="5861"/>
                    <a:pt x="1234" y="5854"/>
                    <a:pt x="1223" y="5834"/>
                  </a:cubicBezTo>
                  <a:close/>
                  <a:moveTo>
                    <a:pt x="1103" y="5640"/>
                  </a:moveTo>
                  <a:cubicBezTo>
                    <a:pt x="1123" y="5655"/>
                    <a:pt x="1140" y="5673"/>
                    <a:pt x="1159" y="5689"/>
                  </a:cubicBezTo>
                  <a:cubicBezTo>
                    <a:pt x="1154" y="5691"/>
                    <a:pt x="1098" y="5646"/>
                    <a:pt x="1103" y="5640"/>
                  </a:cubicBezTo>
                  <a:close/>
                  <a:moveTo>
                    <a:pt x="1065" y="5512"/>
                  </a:moveTo>
                  <a:cubicBezTo>
                    <a:pt x="1065" y="5499"/>
                    <a:pt x="1026" y="5477"/>
                    <a:pt x="1041" y="5478"/>
                  </a:cubicBezTo>
                  <a:cubicBezTo>
                    <a:pt x="1054" y="5489"/>
                    <a:pt x="1086" y="5519"/>
                    <a:pt x="1065" y="5512"/>
                  </a:cubicBezTo>
                  <a:close/>
                  <a:moveTo>
                    <a:pt x="1261" y="5883"/>
                  </a:moveTo>
                  <a:cubicBezTo>
                    <a:pt x="1277" y="5888"/>
                    <a:pt x="1285" y="5900"/>
                    <a:pt x="1302" y="5905"/>
                  </a:cubicBezTo>
                  <a:cubicBezTo>
                    <a:pt x="1292" y="5892"/>
                    <a:pt x="1279" y="5884"/>
                    <a:pt x="1294" y="5887"/>
                  </a:cubicBezTo>
                  <a:cubicBezTo>
                    <a:pt x="1307" y="5901"/>
                    <a:pt x="1350" y="5930"/>
                    <a:pt x="1341" y="5936"/>
                  </a:cubicBezTo>
                  <a:cubicBezTo>
                    <a:pt x="1317" y="5923"/>
                    <a:pt x="1288" y="5912"/>
                    <a:pt x="1261" y="5883"/>
                  </a:cubicBezTo>
                  <a:moveTo>
                    <a:pt x="1258" y="5837"/>
                  </a:moveTo>
                  <a:cubicBezTo>
                    <a:pt x="1261" y="5833"/>
                    <a:pt x="1289" y="5844"/>
                    <a:pt x="1298" y="5858"/>
                  </a:cubicBezTo>
                  <a:cubicBezTo>
                    <a:pt x="1286" y="5850"/>
                    <a:pt x="1266" y="5848"/>
                    <a:pt x="1258" y="5837"/>
                  </a:cubicBezTo>
                  <a:close/>
                  <a:moveTo>
                    <a:pt x="1154" y="5624"/>
                  </a:moveTo>
                  <a:cubicBezTo>
                    <a:pt x="1138" y="5604"/>
                    <a:pt x="1119" y="5585"/>
                    <a:pt x="1102" y="5566"/>
                  </a:cubicBezTo>
                  <a:cubicBezTo>
                    <a:pt x="1118" y="5576"/>
                    <a:pt x="1132" y="5588"/>
                    <a:pt x="1145" y="5601"/>
                  </a:cubicBezTo>
                  <a:cubicBezTo>
                    <a:pt x="1135" y="5595"/>
                    <a:pt x="1179" y="5636"/>
                    <a:pt x="1154" y="5624"/>
                  </a:cubicBezTo>
                  <a:moveTo>
                    <a:pt x="1416" y="5993"/>
                  </a:moveTo>
                  <a:cubicBezTo>
                    <a:pt x="1394" y="5968"/>
                    <a:pt x="1363" y="5967"/>
                    <a:pt x="1347" y="5956"/>
                  </a:cubicBezTo>
                  <a:cubicBezTo>
                    <a:pt x="1340" y="5945"/>
                    <a:pt x="1344" y="5945"/>
                    <a:pt x="1351" y="5949"/>
                  </a:cubicBezTo>
                  <a:cubicBezTo>
                    <a:pt x="1359" y="5952"/>
                    <a:pt x="1371" y="5958"/>
                    <a:pt x="1380" y="5959"/>
                  </a:cubicBezTo>
                  <a:cubicBezTo>
                    <a:pt x="1385" y="5971"/>
                    <a:pt x="1401" y="5973"/>
                    <a:pt x="1413" y="5978"/>
                  </a:cubicBezTo>
                  <a:cubicBezTo>
                    <a:pt x="1424" y="5990"/>
                    <a:pt x="1426" y="5996"/>
                    <a:pt x="1416" y="5993"/>
                  </a:cubicBezTo>
                  <a:close/>
                  <a:moveTo>
                    <a:pt x="1170" y="5596"/>
                  </a:moveTo>
                  <a:cubicBezTo>
                    <a:pt x="1187" y="5612"/>
                    <a:pt x="1186" y="5620"/>
                    <a:pt x="1179" y="5620"/>
                  </a:cubicBezTo>
                  <a:cubicBezTo>
                    <a:pt x="1197" y="5632"/>
                    <a:pt x="1220" y="5650"/>
                    <a:pt x="1239" y="5669"/>
                  </a:cubicBezTo>
                  <a:cubicBezTo>
                    <a:pt x="1257" y="5687"/>
                    <a:pt x="1272" y="5706"/>
                    <a:pt x="1275" y="5718"/>
                  </a:cubicBezTo>
                  <a:cubicBezTo>
                    <a:pt x="1259" y="5698"/>
                    <a:pt x="1239" y="5679"/>
                    <a:pt x="1219" y="5663"/>
                  </a:cubicBezTo>
                  <a:cubicBezTo>
                    <a:pt x="1209" y="5655"/>
                    <a:pt x="1199" y="5648"/>
                    <a:pt x="1190" y="5641"/>
                  </a:cubicBezTo>
                  <a:cubicBezTo>
                    <a:pt x="1181" y="5634"/>
                    <a:pt x="1173" y="5628"/>
                    <a:pt x="1165" y="5623"/>
                  </a:cubicBezTo>
                  <a:cubicBezTo>
                    <a:pt x="1174" y="5625"/>
                    <a:pt x="1172" y="5617"/>
                    <a:pt x="1167" y="5606"/>
                  </a:cubicBezTo>
                  <a:cubicBezTo>
                    <a:pt x="1160" y="5609"/>
                    <a:pt x="1158" y="5608"/>
                    <a:pt x="1139" y="5590"/>
                  </a:cubicBezTo>
                  <a:cubicBezTo>
                    <a:pt x="1132" y="5579"/>
                    <a:pt x="1141" y="5584"/>
                    <a:pt x="1142" y="5581"/>
                  </a:cubicBezTo>
                  <a:cubicBezTo>
                    <a:pt x="1125" y="5578"/>
                    <a:pt x="1130" y="5573"/>
                    <a:pt x="1113" y="5558"/>
                  </a:cubicBezTo>
                  <a:cubicBezTo>
                    <a:pt x="1120" y="5574"/>
                    <a:pt x="1092" y="5549"/>
                    <a:pt x="1084" y="5535"/>
                  </a:cubicBezTo>
                  <a:cubicBezTo>
                    <a:pt x="1089" y="5531"/>
                    <a:pt x="1106" y="5550"/>
                    <a:pt x="1124" y="5557"/>
                  </a:cubicBezTo>
                  <a:cubicBezTo>
                    <a:pt x="1153" y="5587"/>
                    <a:pt x="1151" y="5592"/>
                    <a:pt x="1170" y="5596"/>
                  </a:cubicBezTo>
                  <a:close/>
                  <a:moveTo>
                    <a:pt x="986" y="5152"/>
                  </a:moveTo>
                  <a:cubicBezTo>
                    <a:pt x="971" y="5138"/>
                    <a:pt x="961" y="5123"/>
                    <a:pt x="955" y="5105"/>
                  </a:cubicBezTo>
                  <a:cubicBezTo>
                    <a:pt x="971" y="5116"/>
                    <a:pt x="983" y="5110"/>
                    <a:pt x="996" y="5139"/>
                  </a:cubicBezTo>
                  <a:cubicBezTo>
                    <a:pt x="980" y="5130"/>
                    <a:pt x="968" y="5123"/>
                    <a:pt x="986" y="5152"/>
                  </a:cubicBezTo>
                  <a:moveTo>
                    <a:pt x="819" y="4187"/>
                  </a:moveTo>
                  <a:cubicBezTo>
                    <a:pt x="818" y="4169"/>
                    <a:pt x="826" y="4180"/>
                    <a:pt x="835" y="4193"/>
                  </a:cubicBezTo>
                  <a:cubicBezTo>
                    <a:pt x="835" y="4200"/>
                    <a:pt x="837" y="4207"/>
                    <a:pt x="839" y="4213"/>
                  </a:cubicBezTo>
                  <a:cubicBezTo>
                    <a:pt x="836" y="4214"/>
                    <a:pt x="832" y="4211"/>
                    <a:pt x="828" y="4205"/>
                  </a:cubicBezTo>
                  <a:cubicBezTo>
                    <a:pt x="824" y="4200"/>
                    <a:pt x="821" y="4193"/>
                    <a:pt x="819" y="4187"/>
                  </a:cubicBezTo>
                  <a:close/>
                  <a:moveTo>
                    <a:pt x="1298" y="5761"/>
                  </a:moveTo>
                  <a:cubicBezTo>
                    <a:pt x="1295" y="5754"/>
                    <a:pt x="1284" y="5741"/>
                    <a:pt x="1291" y="5743"/>
                  </a:cubicBezTo>
                  <a:cubicBezTo>
                    <a:pt x="1301" y="5754"/>
                    <a:pt x="1313" y="5761"/>
                    <a:pt x="1325" y="5770"/>
                  </a:cubicBezTo>
                  <a:cubicBezTo>
                    <a:pt x="1336" y="5778"/>
                    <a:pt x="1347" y="5787"/>
                    <a:pt x="1354" y="5799"/>
                  </a:cubicBezTo>
                  <a:cubicBezTo>
                    <a:pt x="1326" y="5783"/>
                    <a:pt x="1318" y="5767"/>
                    <a:pt x="1298" y="5761"/>
                  </a:cubicBezTo>
                  <a:close/>
                  <a:moveTo>
                    <a:pt x="1268" y="5693"/>
                  </a:moveTo>
                  <a:cubicBezTo>
                    <a:pt x="1263" y="5684"/>
                    <a:pt x="1257" y="5676"/>
                    <a:pt x="1249" y="5669"/>
                  </a:cubicBezTo>
                  <a:cubicBezTo>
                    <a:pt x="1253" y="5671"/>
                    <a:pt x="1257" y="5673"/>
                    <a:pt x="1261" y="5675"/>
                  </a:cubicBezTo>
                  <a:cubicBezTo>
                    <a:pt x="1259" y="5672"/>
                    <a:pt x="1258" y="5670"/>
                    <a:pt x="1264" y="5673"/>
                  </a:cubicBezTo>
                  <a:cubicBezTo>
                    <a:pt x="1283" y="5700"/>
                    <a:pt x="1276" y="5674"/>
                    <a:pt x="1290" y="5682"/>
                  </a:cubicBezTo>
                  <a:cubicBezTo>
                    <a:pt x="1298" y="5693"/>
                    <a:pt x="1312" y="5699"/>
                    <a:pt x="1317" y="5713"/>
                  </a:cubicBezTo>
                  <a:cubicBezTo>
                    <a:pt x="1292" y="5698"/>
                    <a:pt x="1287" y="5702"/>
                    <a:pt x="1268" y="5693"/>
                  </a:cubicBezTo>
                  <a:moveTo>
                    <a:pt x="1353" y="5784"/>
                  </a:moveTo>
                  <a:cubicBezTo>
                    <a:pt x="1341" y="5774"/>
                    <a:pt x="1327" y="5765"/>
                    <a:pt x="1315" y="5754"/>
                  </a:cubicBezTo>
                  <a:cubicBezTo>
                    <a:pt x="1335" y="5762"/>
                    <a:pt x="1340" y="5758"/>
                    <a:pt x="1361" y="5777"/>
                  </a:cubicBezTo>
                  <a:cubicBezTo>
                    <a:pt x="1350" y="5773"/>
                    <a:pt x="1368" y="5792"/>
                    <a:pt x="1353" y="5784"/>
                  </a:cubicBezTo>
                  <a:close/>
                  <a:moveTo>
                    <a:pt x="1599" y="6050"/>
                  </a:moveTo>
                  <a:cubicBezTo>
                    <a:pt x="1614" y="6054"/>
                    <a:pt x="1627" y="6061"/>
                    <a:pt x="1636" y="6073"/>
                  </a:cubicBezTo>
                  <a:cubicBezTo>
                    <a:pt x="1621" y="6069"/>
                    <a:pt x="1607" y="6062"/>
                    <a:pt x="1599" y="6050"/>
                  </a:cubicBezTo>
                  <a:close/>
                  <a:moveTo>
                    <a:pt x="1538" y="5947"/>
                  </a:moveTo>
                  <a:cubicBezTo>
                    <a:pt x="1551" y="5955"/>
                    <a:pt x="1593" y="5974"/>
                    <a:pt x="1582" y="5978"/>
                  </a:cubicBezTo>
                  <a:cubicBezTo>
                    <a:pt x="1568" y="5967"/>
                    <a:pt x="1549" y="5961"/>
                    <a:pt x="1538" y="5947"/>
                  </a:cubicBezTo>
                  <a:close/>
                  <a:moveTo>
                    <a:pt x="1156" y="5343"/>
                  </a:moveTo>
                  <a:cubicBezTo>
                    <a:pt x="1162" y="5339"/>
                    <a:pt x="1180" y="5361"/>
                    <a:pt x="1198" y="5368"/>
                  </a:cubicBezTo>
                  <a:cubicBezTo>
                    <a:pt x="1200" y="5374"/>
                    <a:pt x="1203" y="5379"/>
                    <a:pt x="1205" y="5384"/>
                  </a:cubicBezTo>
                  <a:cubicBezTo>
                    <a:pt x="1186" y="5372"/>
                    <a:pt x="1165" y="5362"/>
                    <a:pt x="1156" y="5343"/>
                  </a:cubicBezTo>
                  <a:close/>
                  <a:moveTo>
                    <a:pt x="1199" y="5388"/>
                  </a:moveTo>
                  <a:cubicBezTo>
                    <a:pt x="1204" y="5387"/>
                    <a:pt x="1210" y="5393"/>
                    <a:pt x="1216" y="5398"/>
                  </a:cubicBezTo>
                  <a:cubicBezTo>
                    <a:pt x="1221" y="5403"/>
                    <a:pt x="1226" y="5406"/>
                    <a:pt x="1229" y="5401"/>
                  </a:cubicBezTo>
                  <a:cubicBezTo>
                    <a:pt x="1245" y="5424"/>
                    <a:pt x="1207" y="5404"/>
                    <a:pt x="1199" y="5388"/>
                  </a:cubicBezTo>
                  <a:close/>
                  <a:moveTo>
                    <a:pt x="1825" y="6199"/>
                  </a:moveTo>
                  <a:cubicBezTo>
                    <a:pt x="1828" y="6194"/>
                    <a:pt x="1859" y="6206"/>
                    <a:pt x="1872" y="6218"/>
                  </a:cubicBezTo>
                  <a:cubicBezTo>
                    <a:pt x="1853" y="6216"/>
                    <a:pt x="1839" y="6207"/>
                    <a:pt x="1825" y="6199"/>
                  </a:cubicBezTo>
                  <a:close/>
                  <a:moveTo>
                    <a:pt x="1674" y="6038"/>
                  </a:moveTo>
                  <a:cubicBezTo>
                    <a:pt x="1690" y="6042"/>
                    <a:pt x="1731" y="6062"/>
                    <a:pt x="1720" y="6067"/>
                  </a:cubicBezTo>
                  <a:cubicBezTo>
                    <a:pt x="1706" y="6055"/>
                    <a:pt x="1688" y="6050"/>
                    <a:pt x="1674" y="6038"/>
                  </a:cubicBezTo>
                  <a:close/>
                  <a:moveTo>
                    <a:pt x="1771" y="6100"/>
                  </a:moveTo>
                  <a:cubicBezTo>
                    <a:pt x="1780" y="6108"/>
                    <a:pt x="1795" y="6109"/>
                    <a:pt x="1801" y="6121"/>
                  </a:cubicBezTo>
                  <a:cubicBezTo>
                    <a:pt x="1787" y="6124"/>
                    <a:pt x="1759" y="6098"/>
                    <a:pt x="1771" y="6100"/>
                  </a:cubicBezTo>
                  <a:close/>
                  <a:moveTo>
                    <a:pt x="1959" y="6265"/>
                  </a:moveTo>
                  <a:cubicBezTo>
                    <a:pt x="1951" y="6263"/>
                    <a:pt x="1944" y="6260"/>
                    <a:pt x="1937" y="6257"/>
                  </a:cubicBezTo>
                  <a:cubicBezTo>
                    <a:pt x="1930" y="6253"/>
                    <a:pt x="1923" y="6250"/>
                    <a:pt x="1916" y="6246"/>
                  </a:cubicBezTo>
                  <a:cubicBezTo>
                    <a:pt x="1902" y="6239"/>
                    <a:pt x="1889" y="6231"/>
                    <a:pt x="1876" y="6223"/>
                  </a:cubicBezTo>
                  <a:cubicBezTo>
                    <a:pt x="1890" y="6228"/>
                    <a:pt x="1910" y="6236"/>
                    <a:pt x="1927" y="6244"/>
                  </a:cubicBezTo>
                  <a:cubicBezTo>
                    <a:pt x="1943" y="6252"/>
                    <a:pt x="1957" y="6259"/>
                    <a:pt x="1959" y="6265"/>
                  </a:cubicBezTo>
                  <a:close/>
                  <a:moveTo>
                    <a:pt x="1437" y="5861"/>
                  </a:moveTo>
                  <a:cubicBezTo>
                    <a:pt x="1436" y="5863"/>
                    <a:pt x="1429" y="5861"/>
                    <a:pt x="1421" y="5857"/>
                  </a:cubicBezTo>
                  <a:cubicBezTo>
                    <a:pt x="1413" y="5853"/>
                    <a:pt x="1403" y="5847"/>
                    <a:pt x="1397" y="5841"/>
                  </a:cubicBezTo>
                  <a:cubicBezTo>
                    <a:pt x="1409" y="5845"/>
                    <a:pt x="1376" y="5823"/>
                    <a:pt x="1373" y="5814"/>
                  </a:cubicBezTo>
                  <a:cubicBezTo>
                    <a:pt x="1386" y="5820"/>
                    <a:pt x="1397" y="5828"/>
                    <a:pt x="1407" y="5836"/>
                  </a:cubicBezTo>
                  <a:cubicBezTo>
                    <a:pt x="1417" y="5844"/>
                    <a:pt x="1426" y="5853"/>
                    <a:pt x="1437" y="5861"/>
                  </a:cubicBezTo>
                  <a:close/>
                  <a:moveTo>
                    <a:pt x="1469" y="5863"/>
                  </a:moveTo>
                  <a:cubicBezTo>
                    <a:pt x="1460" y="5858"/>
                    <a:pt x="1452" y="5852"/>
                    <a:pt x="1446" y="5844"/>
                  </a:cubicBezTo>
                  <a:cubicBezTo>
                    <a:pt x="1487" y="5863"/>
                    <a:pt x="1491" y="5892"/>
                    <a:pt x="1508" y="5908"/>
                  </a:cubicBezTo>
                  <a:cubicBezTo>
                    <a:pt x="1518" y="5912"/>
                    <a:pt x="1528" y="5916"/>
                    <a:pt x="1539" y="5920"/>
                  </a:cubicBezTo>
                  <a:cubicBezTo>
                    <a:pt x="1546" y="5928"/>
                    <a:pt x="1554" y="5937"/>
                    <a:pt x="1563" y="5944"/>
                  </a:cubicBezTo>
                  <a:cubicBezTo>
                    <a:pt x="1572" y="5951"/>
                    <a:pt x="1581" y="5958"/>
                    <a:pt x="1591" y="5964"/>
                  </a:cubicBezTo>
                  <a:cubicBezTo>
                    <a:pt x="1610" y="5977"/>
                    <a:pt x="1630" y="5989"/>
                    <a:pt x="1651" y="6000"/>
                  </a:cubicBezTo>
                  <a:cubicBezTo>
                    <a:pt x="1661" y="5997"/>
                    <a:pt x="1680" y="6001"/>
                    <a:pt x="1693" y="6007"/>
                  </a:cubicBezTo>
                  <a:cubicBezTo>
                    <a:pt x="1687" y="6019"/>
                    <a:pt x="1715" y="6015"/>
                    <a:pt x="1732" y="6034"/>
                  </a:cubicBezTo>
                  <a:cubicBezTo>
                    <a:pt x="1693" y="6022"/>
                    <a:pt x="1664" y="6009"/>
                    <a:pt x="1638" y="6006"/>
                  </a:cubicBezTo>
                  <a:cubicBezTo>
                    <a:pt x="1615" y="5973"/>
                    <a:pt x="1545" y="5949"/>
                    <a:pt x="1504" y="5921"/>
                  </a:cubicBezTo>
                  <a:cubicBezTo>
                    <a:pt x="1511" y="5921"/>
                    <a:pt x="1540" y="5938"/>
                    <a:pt x="1531" y="5927"/>
                  </a:cubicBezTo>
                  <a:cubicBezTo>
                    <a:pt x="1510" y="5918"/>
                    <a:pt x="1493" y="5904"/>
                    <a:pt x="1471" y="5895"/>
                  </a:cubicBezTo>
                  <a:cubicBezTo>
                    <a:pt x="1476" y="5901"/>
                    <a:pt x="1490" y="5910"/>
                    <a:pt x="1482" y="5909"/>
                  </a:cubicBezTo>
                  <a:cubicBezTo>
                    <a:pt x="1468" y="5892"/>
                    <a:pt x="1416" y="5868"/>
                    <a:pt x="1422" y="5859"/>
                  </a:cubicBezTo>
                  <a:cubicBezTo>
                    <a:pt x="1443" y="5880"/>
                    <a:pt x="1489" y="5897"/>
                    <a:pt x="1474" y="5875"/>
                  </a:cubicBezTo>
                  <a:cubicBezTo>
                    <a:pt x="1468" y="5879"/>
                    <a:pt x="1450" y="5868"/>
                    <a:pt x="1434" y="5855"/>
                  </a:cubicBezTo>
                  <a:cubicBezTo>
                    <a:pt x="1418" y="5842"/>
                    <a:pt x="1405" y="5827"/>
                    <a:pt x="1406" y="5825"/>
                  </a:cubicBezTo>
                  <a:cubicBezTo>
                    <a:pt x="1423" y="5840"/>
                    <a:pt x="1472" y="5881"/>
                    <a:pt x="1469" y="5863"/>
                  </a:cubicBezTo>
                  <a:moveTo>
                    <a:pt x="1645" y="5935"/>
                  </a:moveTo>
                  <a:cubicBezTo>
                    <a:pt x="1654" y="5937"/>
                    <a:pt x="1662" y="5940"/>
                    <a:pt x="1670" y="5943"/>
                  </a:cubicBezTo>
                  <a:cubicBezTo>
                    <a:pt x="1674" y="5947"/>
                    <a:pt x="1678" y="5952"/>
                    <a:pt x="1682" y="5956"/>
                  </a:cubicBezTo>
                  <a:cubicBezTo>
                    <a:pt x="1667" y="5953"/>
                    <a:pt x="1654" y="5946"/>
                    <a:pt x="1645" y="5935"/>
                  </a:cubicBezTo>
                  <a:close/>
                  <a:moveTo>
                    <a:pt x="1957" y="6268"/>
                  </a:moveTo>
                  <a:cubicBezTo>
                    <a:pt x="1979" y="6272"/>
                    <a:pt x="2002" y="6274"/>
                    <a:pt x="2017" y="6288"/>
                  </a:cubicBezTo>
                  <a:cubicBezTo>
                    <a:pt x="1997" y="6282"/>
                    <a:pt x="1972" y="6281"/>
                    <a:pt x="1957" y="6268"/>
                  </a:cubicBezTo>
                  <a:close/>
                  <a:moveTo>
                    <a:pt x="1803" y="6108"/>
                  </a:moveTo>
                  <a:cubicBezTo>
                    <a:pt x="1784" y="6086"/>
                    <a:pt x="1754" y="6079"/>
                    <a:pt x="1733" y="6060"/>
                  </a:cubicBezTo>
                  <a:cubicBezTo>
                    <a:pt x="1752" y="6063"/>
                    <a:pt x="1737" y="6048"/>
                    <a:pt x="1770" y="6063"/>
                  </a:cubicBezTo>
                  <a:cubicBezTo>
                    <a:pt x="1792" y="6081"/>
                    <a:pt x="1770" y="6074"/>
                    <a:pt x="1771" y="6080"/>
                  </a:cubicBezTo>
                  <a:cubicBezTo>
                    <a:pt x="1788" y="6088"/>
                    <a:pt x="1803" y="6099"/>
                    <a:pt x="1822" y="6103"/>
                  </a:cubicBezTo>
                  <a:cubicBezTo>
                    <a:pt x="1838" y="6118"/>
                    <a:pt x="1822" y="6114"/>
                    <a:pt x="1803" y="6108"/>
                  </a:cubicBezTo>
                  <a:close/>
                  <a:moveTo>
                    <a:pt x="1386" y="5569"/>
                  </a:moveTo>
                  <a:cubicBezTo>
                    <a:pt x="1397" y="5578"/>
                    <a:pt x="1404" y="5589"/>
                    <a:pt x="1412" y="5599"/>
                  </a:cubicBezTo>
                  <a:cubicBezTo>
                    <a:pt x="1381" y="5574"/>
                    <a:pt x="1351" y="5548"/>
                    <a:pt x="1321" y="5521"/>
                  </a:cubicBezTo>
                  <a:cubicBezTo>
                    <a:pt x="1292" y="5494"/>
                    <a:pt x="1265" y="5465"/>
                    <a:pt x="1239" y="5435"/>
                  </a:cubicBezTo>
                  <a:cubicBezTo>
                    <a:pt x="1266" y="5443"/>
                    <a:pt x="1267" y="5471"/>
                    <a:pt x="1291" y="5481"/>
                  </a:cubicBezTo>
                  <a:cubicBezTo>
                    <a:pt x="1283" y="5468"/>
                    <a:pt x="1272" y="5459"/>
                    <a:pt x="1285" y="5463"/>
                  </a:cubicBezTo>
                  <a:cubicBezTo>
                    <a:pt x="1303" y="5481"/>
                    <a:pt x="1290" y="5478"/>
                    <a:pt x="1304" y="5499"/>
                  </a:cubicBezTo>
                  <a:cubicBezTo>
                    <a:pt x="1316" y="5505"/>
                    <a:pt x="1325" y="5513"/>
                    <a:pt x="1333" y="5522"/>
                  </a:cubicBezTo>
                  <a:cubicBezTo>
                    <a:pt x="1342" y="5531"/>
                    <a:pt x="1350" y="5540"/>
                    <a:pt x="1363" y="5545"/>
                  </a:cubicBezTo>
                  <a:cubicBezTo>
                    <a:pt x="1353" y="5534"/>
                    <a:pt x="1340" y="5525"/>
                    <a:pt x="1335" y="5510"/>
                  </a:cubicBezTo>
                  <a:cubicBezTo>
                    <a:pt x="1347" y="5515"/>
                    <a:pt x="1352" y="5525"/>
                    <a:pt x="1365" y="5528"/>
                  </a:cubicBezTo>
                  <a:cubicBezTo>
                    <a:pt x="1379" y="5543"/>
                    <a:pt x="1352" y="5534"/>
                    <a:pt x="1374" y="5550"/>
                  </a:cubicBezTo>
                  <a:cubicBezTo>
                    <a:pt x="1390" y="5558"/>
                    <a:pt x="1367" y="5533"/>
                    <a:pt x="1388" y="5546"/>
                  </a:cubicBezTo>
                  <a:cubicBezTo>
                    <a:pt x="1397" y="5552"/>
                    <a:pt x="1404" y="5561"/>
                    <a:pt x="1411" y="5570"/>
                  </a:cubicBezTo>
                  <a:cubicBezTo>
                    <a:pt x="1406" y="5573"/>
                    <a:pt x="1385" y="5561"/>
                    <a:pt x="1386" y="5569"/>
                  </a:cubicBezTo>
                  <a:moveTo>
                    <a:pt x="1755" y="6043"/>
                  </a:moveTo>
                  <a:lnTo>
                    <a:pt x="1739" y="6026"/>
                  </a:lnTo>
                  <a:cubicBezTo>
                    <a:pt x="1754" y="6027"/>
                    <a:pt x="1792" y="6047"/>
                    <a:pt x="1781" y="6050"/>
                  </a:cubicBezTo>
                  <a:cubicBezTo>
                    <a:pt x="1769" y="6039"/>
                    <a:pt x="1758" y="6043"/>
                    <a:pt x="1755" y="6043"/>
                  </a:cubicBezTo>
                  <a:close/>
                  <a:moveTo>
                    <a:pt x="1818" y="6089"/>
                  </a:moveTo>
                  <a:cubicBezTo>
                    <a:pt x="1785" y="6081"/>
                    <a:pt x="1798" y="6071"/>
                    <a:pt x="1770" y="6053"/>
                  </a:cubicBezTo>
                  <a:cubicBezTo>
                    <a:pt x="1789" y="6061"/>
                    <a:pt x="1820" y="6083"/>
                    <a:pt x="1818" y="6089"/>
                  </a:cubicBezTo>
                  <a:close/>
                  <a:moveTo>
                    <a:pt x="1894" y="6168"/>
                  </a:moveTo>
                  <a:lnTo>
                    <a:pt x="1919" y="6173"/>
                  </a:lnTo>
                  <a:lnTo>
                    <a:pt x="1933" y="6186"/>
                  </a:lnTo>
                  <a:cubicBezTo>
                    <a:pt x="1916" y="6185"/>
                    <a:pt x="1906" y="6175"/>
                    <a:pt x="1894" y="6168"/>
                  </a:cubicBezTo>
                  <a:close/>
                  <a:moveTo>
                    <a:pt x="2085" y="6331"/>
                  </a:moveTo>
                  <a:cubicBezTo>
                    <a:pt x="2073" y="6315"/>
                    <a:pt x="2049" y="6319"/>
                    <a:pt x="2036" y="6304"/>
                  </a:cubicBezTo>
                  <a:cubicBezTo>
                    <a:pt x="2052" y="6308"/>
                    <a:pt x="2067" y="6313"/>
                    <a:pt x="2081" y="6319"/>
                  </a:cubicBezTo>
                  <a:cubicBezTo>
                    <a:pt x="2096" y="6325"/>
                    <a:pt x="2110" y="6330"/>
                    <a:pt x="2125" y="6336"/>
                  </a:cubicBezTo>
                  <a:cubicBezTo>
                    <a:pt x="2111" y="6335"/>
                    <a:pt x="2098" y="6333"/>
                    <a:pt x="2085" y="6331"/>
                  </a:cubicBezTo>
                  <a:moveTo>
                    <a:pt x="1902" y="6156"/>
                  </a:moveTo>
                  <a:cubicBezTo>
                    <a:pt x="1877" y="6138"/>
                    <a:pt x="1908" y="6140"/>
                    <a:pt x="1925" y="6155"/>
                  </a:cubicBezTo>
                  <a:cubicBezTo>
                    <a:pt x="1922" y="6158"/>
                    <a:pt x="1926" y="6164"/>
                    <a:pt x="1902" y="6156"/>
                  </a:cubicBezTo>
                  <a:close/>
                  <a:moveTo>
                    <a:pt x="1927" y="6152"/>
                  </a:moveTo>
                  <a:cubicBezTo>
                    <a:pt x="1943" y="6154"/>
                    <a:pt x="1953" y="6164"/>
                    <a:pt x="1964" y="6173"/>
                  </a:cubicBezTo>
                  <a:cubicBezTo>
                    <a:pt x="1948" y="6168"/>
                    <a:pt x="1943" y="6178"/>
                    <a:pt x="1930" y="6169"/>
                  </a:cubicBezTo>
                  <a:cubicBezTo>
                    <a:pt x="1937" y="6167"/>
                    <a:pt x="1926" y="6157"/>
                    <a:pt x="1927" y="6152"/>
                  </a:cubicBezTo>
                  <a:moveTo>
                    <a:pt x="1529" y="5682"/>
                  </a:moveTo>
                  <a:cubicBezTo>
                    <a:pt x="1512" y="5663"/>
                    <a:pt x="1544" y="5675"/>
                    <a:pt x="1554" y="5689"/>
                  </a:cubicBezTo>
                  <a:cubicBezTo>
                    <a:pt x="1539" y="5682"/>
                    <a:pt x="1548" y="5693"/>
                    <a:pt x="1529" y="5682"/>
                  </a:cubicBezTo>
                  <a:close/>
                  <a:moveTo>
                    <a:pt x="1916" y="6137"/>
                  </a:moveTo>
                  <a:cubicBezTo>
                    <a:pt x="1935" y="6145"/>
                    <a:pt x="1995" y="6167"/>
                    <a:pt x="1972" y="6171"/>
                  </a:cubicBezTo>
                  <a:cubicBezTo>
                    <a:pt x="1960" y="6157"/>
                    <a:pt x="1910" y="6142"/>
                    <a:pt x="1916" y="6137"/>
                  </a:cubicBezTo>
                  <a:close/>
                  <a:moveTo>
                    <a:pt x="2367" y="6444"/>
                  </a:moveTo>
                  <a:cubicBezTo>
                    <a:pt x="2357" y="6433"/>
                    <a:pt x="2339" y="6436"/>
                    <a:pt x="2328" y="6425"/>
                  </a:cubicBezTo>
                  <a:cubicBezTo>
                    <a:pt x="2346" y="6428"/>
                    <a:pt x="2362" y="6431"/>
                    <a:pt x="2377" y="6438"/>
                  </a:cubicBezTo>
                  <a:cubicBezTo>
                    <a:pt x="2369" y="6438"/>
                    <a:pt x="2374" y="6443"/>
                    <a:pt x="2367" y="6444"/>
                  </a:cubicBezTo>
                  <a:close/>
                  <a:moveTo>
                    <a:pt x="2580" y="6499"/>
                  </a:moveTo>
                  <a:cubicBezTo>
                    <a:pt x="2594" y="6498"/>
                    <a:pt x="2574" y="6490"/>
                    <a:pt x="2596" y="6492"/>
                  </a:cubicBezTo>
                  <a:cubicBezTo>
                    <a:pt x="2606" y="6496"/>
                    <a:pt x="2616" y="6497"/>
                    <a:pt x="2625" y="6503"/>
                  </a:cubicBezTo>
                  <a:cubicBezTo>
                    <a:pt x="2597" y="6500"/>
                    <a:pt x="2606" y="6508"/>
                    <a:pt x="2580" y="6499"/>
                  </a:cubicBezTo>
                  <a:close/>
                  <a:moveTo>
                    <a:pt x="2544" y="6489"/>
                  </a:moveTo>
                  <a:cubicBezTo>
                    <a:pt x="2560" y="6500"/>
                    <a:pt x="2588" y="6506"/>
                    <a:pt x="2614" y="6510"/>
                  </a:cubicBezTo>
                  <a:cubicBezTo>
                    <a:pt x="2639" y="6515"/>
                    <a:pt x="2662" y="6519"/>
                    <a:pt x="2669" y="6527"/>
                  </a:cubicBezTo>
                  <a:cubicBezTo>
                    <a:pt x="2651" y="6523"/>
                    <a:pt x="2617" y="6518"/>
                    <a:pt x="2588" y="6512"/>
                  </a:cubicBezTo>
                  <a:cubicBezTo>
                    <a:pt x="2560" y="6506"/>
                    <a:pt x="2538" y="6497"/>
                    <a:pt x="2544" y="6489"/>
                  </a:cubicBezTo>
                  <a:close/>
                  <a:moveTo>
                    <a:pt x="2708" y="6545"/>
                  </a:moveTo>
                  <a:cubicBezTo>
                    <a:pt x="2699" y="6540"/>
                    <a:pt x="2690" y="6536"/>
                    <a:pt x="2680" y="6533"/>
                  </a:cubicBezTo>
                  <a:cubicBezTo>
                    <a:pt x="2711" y="6536"/>
                    <a:pt x="2715" y="6544"/>
                    <a:pt x="2738" y="6537"/>
                  </a:cubicBezTo>
                  <a:cubicBezTo>
                    <a:pt x="2744" y="6549"/>
                    <a:pt x="2768" y="6544"/>
                    <a:pt x="2791" y="6555"/>
                  </a:cubicBezTo>
                  <a:cubicBezTo>
                    <a:pt x="2776" y="6556"/>
                    <a:pt x="2763" y="6553"/>
                    <a:pt x="2750" y="6550"/>
                  </a:cubicBezTo>
                  <a:cubicBezTo>
                    <a:pt x="2743" y="6549"/>
                    <a:pt x="2736" y="6547"/>
                    <a:pt x="2729" y="6547"/>
                  </a:cubicBezTo>
                  <a:cubicBezTo>
                    <a:pt x="2723" y="6545"/>
                    <a:pt x="2716" y="6545"/>
                    <a:pt x="2708" y="6545"/>
                  </a:cubicBezTo>
                  <a:close/>
                  <a:moveTo>
                    <a:pt x="2538" y="6397"/>
                  </a:moveTo>
                  <a:cubicBezTo>
                    <a:pt x="2518" y="6399"/>
                    <a:pt x="2492" y="6382"/>
                    <a:pt x="2494" y="6377"/>
                  </a:cubicBezTo>
                  <a:cubicBezTo>
                    <a:pt x="2526" y="6378"/>
                    <a:pt x="2514" y="6384"/>
                    <a:pt x="2538" y="6397"/>
                  </a:cubicBezTo>
                  <a:close/>
                  <a:moveTo>
                    <a:pt x="2814" y="6562"/>
                  </a:moveTo>
                  <a:cubicBezTo>
                    <a:pt x="2802" y="6554"/>
                    <a:pt x="2805" y="6548"/>
                    <a:pt x="2827" y="6545"/>
                  </a:cubicBezTo>
                  <a:cubicBezTo>
                    <a:pt x="2854" y="6556"/>
                    <a:pt x="2838" y="6565"/>
                    <a:pt x="2814" y="6562"/>
                  </a:cubicBezTo>
                  <a:close/>
                  <a:moveTo>
                    <a:pt x="2723" y="6506"/>
                  </a:moveTo>
                  <a:cubicBezTo>
                    <a:pt x="2707" y="6498"/>
                    <a:pt x="2723" y="6498"/>
                    <a:pt x="2734" y="6496"/>
                  </a:cubicBezTo>
                  <a:cubicBezTo>
                    <a:pt x="2741" y="6499"/>
                    <a:pt x="2750" y="6499"/>
                    <a:pt x="2757" y="6503"/>
                  </a:cubicBezTo>
                  <a:cubicBezTo>
                    <a:pt x="2745" y="6504"/>
                    <a:pt x="2734" y="6506"/>
                    <a:pt x="2723" y="6506"/>
                  </a:cubicBezTo>
                  <a:moveTo>
                    <a:pt x="2517" y="6371"/>
                  </a:moveTo>
                  <a:cubicBezTo>
                    <a:pt x="2528" y="6371"/>
                    <a:pt x="2539" y="6371"/>
                    <a:pt x="2549" y="6371"/>
                  </a:cubicBezTo>
                  <a:cubicBezTo>
                    <a:pt x="2554" y="6375"/>
                    <a:pt x="2565" y="6380"/>
                    <a:pt x="2558" y="6381"/>
                  </a:cubicBezTo>
                  <a:cubicBezTo>
                    <a:pt x="2547" y="6372"/>
                    <a:pt x="2526" y="6383"/>
                    <a:pt x="2517" y="6371"/>
                  </a:cubicBezTo>
                  <a:close/>
                  <a:moveTo>
                    <a:pt x="2532" y="6352"/>
                  </a:moveTo>
                  <a:cubicBezTo>
                    <a:pt x="2490" y="6351"/>
                    <a:pt x="2456" y="6325"/>
                    <a:pt x="2475" y="6320"/>
                  </a:cubicBezTo>
                  <a:cubicBezTo>
                    <a:pt x="2490" y="6331"/>
                    <a:pt x="2485" y="6333"/>
                    <a:pt x="2532" y="6352"/>
                  </a:cubicBezTo>
                  <a:close/>
                  <a:moveTo>
                    <a:pt x="2972" y="6602"/>
                  </a:moveTo>
                  <a:cubicBezTo>
                    <a:pt x="2938" y="6594"/>
                    <a:pt x="2999" y="6598"/>
                    <a:pt x="2981" y="6591"/>
                  </a:cubicBezTo>
                  <a:cubicBezTo>
                    <a:pt x="2966" y="6586"/>
                    <a:pt x="2946" y="6594"/>
                    <a:pt x="2931" y="6585"/>
                  </a:cubicBezTo>
                  <a:cubicBezTo>
                    <a:pt x="2967" y="6582"/>
                    <a:pt x="2999" y="6589"/>
                    <a:pt x="3032" y="6594"/>
                  </a:cubicBezTo>
                  <a:cubicBezTo>
                    <a:pt x="3022" y="6600"/>
                    <a:pt x="2989" y="6593"/>
                    <a:pt x="2972" y="6602"/>
                  </a:cubicBezTo>
                  <a:close/>
                  <a:moveTo>
                    <a:pt x="2939" y="6559"/>
                  </a:moveTo>
                  <a:cubicBezTo>
                    <a:pt x="2943" y="6554"/>
                    <a:pt x="2947" y="6546"/>
                    <a:pt x="2973" y="6554"/>
                  </a:cubicBezTo>
                  <a:cubicBezTo>
                    <a:pt x="2972" y="6556"/>
                    <a:pt x="2954" y="6564"/>
                    <a:pt x="2939" y="6559"/>
                  </a:cubicBezTo>
                  <a:close/>
                  <a:moveTo>
                    <a:pt x="3114" y="6629"/>
                  </a:moveTo>
                  <a:cubicBezTo>
                    <a:pt x="3146" y="6628"/>
                    <a:pt x="3177" y="6634"/>
                    <a:pt x="3208" y="6637"/>
                  </a:cubicBezTo>
                  <a:cubicBezTo>
                    <a:pt x="3176" y="6638"/>
                    <a:pt x="3144" y="6638"/>
                    <a:pt x="3114" y="6629"/>
                  </a:cubicBezTo>
                  <a:close/>
                  <a:moveTo>
                    <a:pt x="2570" y="6384"/>
                  </a:moveTo>
                  <a:cubicBezTo>
                    <a:pt x="2591" y="6386"/>
                    <a:pt x="2611" y="6389"/>
                    <a:pt x="2631" y="6393"/>
                  </a:cubicBezTo>
                  <a:cubicBezTo>
                    <a:pt x="2650" y="6397"/>
                    <a:pt x="2670" y="6403"/>
                    <a:pt x="2689" y="6408"/>
                  </a:cubicBezTo>
                  <a:cubicBezTo>
                    <a:pt x="2683" y="6415"/>
                    <a:pt x="2663" y="6413"/>
                    <a:pt x="2639" y="6407"/>
                  </a:cubicBezTo>
                  <a:cubicBezTo>
                    <a:pt x="2616" y="6401"/>
                    <a:pt x="2589" y="6392"/>
                    <a:pt x="2570" y="6384"/>
                  </a:cubicBezTo>
                  <a:moveTo>
                    <a:pt x="2651" y="6423"/>
                  </a:moveTo>
                  <a:cubicBezTo>
                    <a:pt x="2685" y="6423"/>
                    <a:pt x="2698" y="6425"/>
                    <a:pt x="2705" y="6417"/>
                  </a:cubicBezTo>
                  <a:cubicBezTo>
                    <a:pt x="2726" y="6422"/>
                    <a:pt x="2717" y="6426"/>
                    <a:pt x="2725" y="6432"/>
                  </a:cubicBezTo>
                  <a:cubicBezTo>
                    <a:pt x="2707" y="6434"/>
                    <a:pt x="2692" y="6429"/>
                    <a:pt x="2675" y="6428"/>
                  </a:cubicBezTo>
                  <a:cubicBezTo>
                    <a:pt x="2682" y="6431"/>
                    <a:pt x="2698" y="6434"/>
                    <a:pt x="2691" y="6437"/>
                  </a:cubicBezTo>
                  <a:cubicBezTo>
                    <a:pt x="2653" y="6433"/>
                    <a:pt x="2639" y="6422"/>
                    <a:pt x="2617" y="6411"/>
                  </a:cubicBezTo>
                  <a:cubicBezTo>
                    <a:pt x="2624" y="6410"/>
                    <a:pt x="2622" y="6407"/>
                    <a:pt x="2638" y="6407"/>
                  </a:cubicBezTo>
                  <a:cubicBezTo>
                    <a:pt x="2660" y="6416"/>
                    <a:pt x="2644" y="6417"/>
                    <a:pt x="2651" y="6423"/>
                  </a:cubicBezTo>
                  <a:moveTo>
                    <a:pt x="2727" y="6425"/>
                  </a:moveTo>
                  <a:cubicBezTo>
                    <a:pt x="2736" y="6424"/>
                    <a:pt x="2744" y="6425"/>
                    <a:pt x="2752" y="6427"/>
                  </a:cubicBezTo>
                  <a:cubicBezTo>
                    <a:pt x="2760" y="6429"/>
                    <a:pt x="2768" y="6431"/>
                    <a:pt x="2776" y="6432"/>
                  </a:cubicBezTo>
                  <a:cubicBezTo>
                    <a:pt x="2773" y="6439"/>
                    <a:pt x="2742" y="6436"/>
                    <a:pt x="2727" y="6425"/>
                  </a:cubicBezTo>
                  <a:close/>
                  <a:moveTo>
                    <a:pt x="3108" y="6575"/>
                  </a:moveTo>
                  <a:cubicBezTo>
                    <a:pt x="3126" y="6567"/>
                    <a:pt x="3141" y="6576"/>
                    <a:pt x="3157" y="6581"/>
                  </a:cubicBezTo>
                  <a:cubicBezTo>
                    <a:pt x="3139" y="6586"/>
                    <a:pt x="3124" y="6577"/>
                    <a:pt x="3108" y="6575"/>
                  </a:cubicBezTo>
                  <a:close/>
                  <a:moveTo>
                    <a:pt x="2775" y="6416"/>
                  </a:moveTo>
                  <a:cubicBezTo>
                    <a:pt x="2754" y="6405"/>
                    <a:pt x="2726" y="6413"/>
                    <a:pt x="2706" y="6398"/>
                  </a:cubicBezTo>
                  <a:cubicBezTo>
                    <a:pt x="2718" y="6395"/>
                    <a:pt x="2735" y="6398"/>
                    <a:pt x="2750" y="6402"/>
                  </a:cubicBezTo>
                  <a:cubicBezTo>
                    <a:pt x="2765" y="6406"/>
                    <a:pt x="2777" y="6411"/>
                    <a:pt x="2775" y="6416"/>
                  </a:cubicBezTo>
                  <a:close/>
                  <a:moveTo>
                    <a:pt x="2647" y="6385"/>
                  </a:moveTo>
                  <a:cubicBezTo>
                    <a:pt x="2673" y="6382"/>
                    <a:pt x="2677" y="6393"/>
                    <a:pt x="2691" y="6386"/>
                  </a:cubicBezTo>
                  <a:cubicBezTo>
                    <a:pt x="2701" y="6391"/>
                    <a:pt x="2706" y="6395"/>
                    <a:pt x="2706" y="6398"/>
                  </a:cubicBezTo>
                  <a:cubicBezTo>
                    <a:pt x="2684" y="6400"/>
                    <a:pt x="2664" y="6395"/>
                    <a:pt x="2647" y="6385"/>
                  </a:cubicBezTo>
                  <a:moveTo>
                    <a:pt x="2809" y="6448"/>
                  </a:moveTo>
                  <a:cubicBezTo>
                    <a:pt x="2827" y="6450"/>
                    <a:pt x="2848" y="6443"/>
                    <a:pt x="2864" y="6452"/>
                  </a:cubicBezTo>
                  <a:cubicBezTo>
                    <a:pt x="2844" y="6454"/>
                    <a:pt x="2826" y="6453"/>
                    <a:pt x="2809" y="6448"/>
                  </a:cubicBezTo>
                  <a:close/>
                  <a:moveTo>
                    <a:pt x="3191" y="6601"/>
                  </a:moveTo>
                  <a:cubicBezTo>
                    <a:pt x="3200" y="6599"/>
                    <a:pt x="3202" y="6597"/>
                    <a:pt x="3205" y="6595"/>
                  </a:cubicBezTo>
                  <a:cubicBezTo>
                    <a:pt x="3217" y="6597"/>
                    <a:pt x="3229" y="6599"/>
                    <a:pt x="3241" y="6603"/>
                  </a:cubicBezTo>
                  <a:cubicBezTo>
                    <a:pt x="3223" y="6607"/>
                    <a:pt x="3206" y="6606"/>
                    <a:pt x="3191" y="6601"/>
                  </a:cubicBezTo>
                  <a:close/>
                  <a:moveTo>
                    <a:pt x="2928" y="6470"/>
                  </a:moveTo>
                  <a:cubicBezTo>
                    <a:pt x="2916" y="6468"/>
                    <a:pt x="2904" y="6465"/>
                    <a:pt x="2894" y="6459"/>
                  </a:cubicBezTo>
                  <a:cubicBezTo>
                    <a:pt x="2903" y="6456"/>
                    <a:pt x="2916" y="6459"/>
                    <a:pt x="2925" y="6461"/>
                  </a:cubicBezTo>
                  <a:cubicBezTo>
                    <a:pt x="2933" y="6465"/>
                    <a:pt x="2937" y="6469"/>
                    <a:pt x="2928" y="6470"/>
                  </a:cubicBezTo>
                  <a:close/>
                  <a:moveTo>
                    <a:pt x="2524" y="6228"/>
                  </a:moveTo>
                  <a:cubicBezTo>
                    <a:pt x="2501" y="6219"/>
                    <a:pt x="2472" y="6222"/>
                    <a:pt x="2452" y="6205"/>
                  </a:cubicBezTo>
                  <a:cubicBezTo>
                    <a:pt x="2475" y="6206"/>
                    <a:pt x="2495" y="6214"/>
                    <a:pt x="2517" y="6215"/>
                  </a:cubicBezTo>
                  <a:cubicBezTo>
                    <a:pt x="2530" y="6222"/>
                    <a:pt x="2534" y="6227"/>
                    <a:pt x="2524" y="6228"/>
                  </a:cubicBezTo>
                  <a:close/>
                  <a:moveTo>
                    <a:pt x="3285" y="6606"/>
                  </a:moveTo>
                  <a:cubicBezTo>
                    <a:pt x="3298" y="6608"/>
                    <a:pt x="3292" y="6604"/>
                    <a:pt x="3305" y="6601"/>
                  </a:cubicBezTo>
                  <a:cubicBezTo>
                    <a:pt x="3331" y="6603"/>
                    <a:pt x="3331" y="6613"/>
                    <a:pt x="3367" y="6606"/>
                  </a:cubicBezTo>
                  <a:cubicBezTo>
                    <a:pt x="3371" y="6600"/>
                    <a:pt x="3330" y="6601"/>
                    <a:pt x="3350" y="6593"/>
                  </a:cubicBezTo>
                  <a:cubicBezTo>
                    <a:pt x="3362" y="6594"/>
                    <a:pt x="3372" y="6595"/>
                    <a:pt x="3380" y="6596"/>
                  </a:cubicBezTo>
                  <a:cubicBezTo>
                    <a:pt x="3388" y="6598"/>
                    <a:pt x="3394" y="6600"/>
                    <a:pt x="3399" y="6604"/>
                  </a:cubicBezTo>
                  <a:cubicBezTo>
                    <a:pt x="3381" y="6610"/>
                    <a:pt x="3355" y="6612"/>
                    <a:pt x="3333" y="6613"/>
                  </a:cubicBezTo>
                  <a:cubicBezTo>
                    <a:pt x="3310" y="6613"/>
                    <a:pt x="3290" y="6611"/>
                    <a:pt x="3285" y="6606"/>
                  </a:cubicBezTo>
                  <a:close/>
                  <a:moveTo>
                    <a:pt x="2387" y="6120"/>
                  </a:moveTo>
                  <a:cubicBezTo>
                    <a:pt x="2411" y="6123"/>
                    <a:pt x="2432" y="6130"/>
                    <a:pt x="2452" y="6141"/>
                  </a:cubicBezTo>
                  <a:cubicBezTo>
                    <a:pt x="2428" y="6138"/>
                    <a:pt x="2407" y="6131"/>
                    <a:pt x="2387" y="6120"/>
                  </a:cubicBezTo>
                  <a:close/>
                  <a:moveTo>
                    <a:pt x="3529" y="6616"/>
                  </a:moveTo>
                  <a:cubicBezTo>
                    <a:pt x="3548" y="6615"/>
                    <a:pt x="3567" y="6614"/>
                    <a:pt x="3586" y="6617"/>
                  </a:cubicBezTo>
                  <a:cubicBezTo>
                    <a:pt x="3578" y="6622"/>
                    <a:pt x="3562" y="6623"/>
                    <a:pt x="3549" y="6622"/>
                  </a:cubicBezTo>
                  <a:cubicBezTo>
                    <a:pt x="3536" y="6620"/>
                    <a:pt x="3526" y="6617"/>
                    <a:pt x="3529" y="6616"/>
                  </a:cubicBezTo>
                  <a:close/>
                  <a:moveTo>
                    <a:pt x="1833" y="5504"/>
                  </a:moveTo>
                  <a:cubicBezTo>
                    <a:pt x="1825" y="5494"/>
                    <a:pt x="1812" y="5490"/>
                    <a:pt x="1816" y="5485"/>
                  </a:cubicBezTo>
                  <a:cubicBezTo>
                    <a:pt x="1832" y="5487"/>
                    <a:pt x="1848" y="5508"/>
                    <a:pt x="1833" y="5504"/>
                  </a:cubicBezTo>
                  <a:close/>
                  <a:moveTo>
                    <a:pt x="2300" y="6025"/>
                  </a:moveTo>
                  <a:cubicBezTo>
                    <a:pt x="2318" y="6024"/>
                    <a:pt x="2338" y="6035"/>
                    <a:pt x="2342" y="6029"/>
                  </a:cubicBezTo>
                  <a:cubicBezTo>
                    <a:pt x="2345" y="6031"/>
                    <a:pt x="2347" y="6033"/>
                    <a:pt x="2350" y="6036"/>
                  </a:cubicBezTo>
                  <a:cubicBezTo>
                    <a:pt x="2354" y="6036"/>
                    <a:pt x="2358" y="6037"/>
                    <a:pt x="2361" y="6040"/>
                  </a:cubicBezTo>
                  <a:cubicBezTo>
                    <a:pt x="2348" y="6043"/>
                    <a:pt x="2320" y="6038"/>
                    <a:pt x="2300" y="6025"/>
                  </a:cubicBezTo>
                  <a:close/>
                  <a:moveTo>
                    <a:pt x="3109" y="6467"/>
                  </a:moveTo>
                  <a:cubicBezTo>
                    <a:pt x="3091" y="6472"/>
                    <a:pt x="3075" y="6470"/>
                    <a:pt x="3059" y="6470"/>
                  </a:cubicBezTo>
                  <a:cubicBezTo>
                    <a:pt x="3044" y="6461"/>
                    <a:pt x="3028" y="6461"/>
                    <a:pt x="3012" y="6458"/>
                  </a:cubicBezTo>
                  <a:cubicBezTo>
                    <a:pt x="3039" y="6458"/>
                    <a:pt x="3027" y="6456"/>
                    <a:pt x="3051" y="6452"/>
                  </a:cubicBezTo>
                  <a:cubicBezTo>
                    <a:pt x="3055" y="6456"/>
                    <a:pt x="3060" y="6459"/>
                    <a:pt x="3066" y="6460"/>
                  </a:cubicBezTo>
                  <a:cubicBezTo>
                    <a:pt x="3072" y="6461"/>
                    <a:pt x="3080" y="6461"/>
                    <a:pt x="3093" y="6458"/>
                  </a:cubicBezTo>
                  <a:cubicBezTo>
                    <a:pt x="3103" y="6461"/>
                    <a:pt x="3109" y="6465"/>
                    <a:pt x="3109" y="6467"/>
                  </a:cubicBezTo>
                  <a:moveTo>
                    <a:pt x="3241" y="6509"/>
                  </a:moveTo>
                  <a:cubicBezTo>
                    <a:pt x="3223" y="6512"/>
                    <a:pt x="3259" y="6517"/>
                    <a:pt x="3233" y="6520"/>
                  </a:cubicBezTo>
                  <a:cubicBezTo>
                    <a:pt x="3219" y="6519"/>
                    <a:pt x="3216" y="6514"/>
                    <a:pt x="3219" y="6512"/>
                  </a:cubicBezTo>
                  <a:cubicBezTo>
                    <a:pt x="3221" y="6509"/>
                    <a:pt x="3230" y="6507"/>
                    <a:pt x="3241" y="6509"/>
                  </a:cubicBezTo>
                  <a:close/>
                  <a:moveTo>
                    <a:pt x="3168" y="6504"/>
                  </a:moveTo>
                  <a:cubicBezTo>
                    <a:pt x="3183" y="6509"/>
                    <a:pt x="3201" y="6504"/>
                    <a:pt x="3216" y="6511"/>
                  </a:cubicBezTo>
                  <a:cubicBezTo>
                    <a:pt x="3202" y="6516"/>
                    <a:pt x="3159" y="6509"/>
                    <a:pt x="3168" y="6504"/>
                  </a:cubicBezTo>
                  <a:close/>
                  <a:moveTo>
                    <a:pt x="3587" y="6603"/>
                  </a:moveTo>
                  <a:cubicBezTo>
                    <a:pt x="3600" y="6609"/>
                    <a:pt x="3645" y="6596"/>
                    <a:pt x="3637" y="6606"/>
                  </a:cubicBezTo>
                  <a:cubicBezTo>
                    <a:pt x="3614" y="6608"/>
                    <a:pt x="3590" y="6613"/>
                    <a:pt x="3568" y="6606"/>
                  </a:cubicBezTo>
                  <a:cubicBezTo>
                    <a:pt x="3580" y="6603"/>
                    <a:pt x="3577" y="6600"/>
                    <a:pt x="3563" y="6598"/>
                  </a:cubicBezTo>
                  <a:cubicBezTo>
                    <a:pt x="3584" y="6592"/>
                    <a:pt x="3605" y="6589"/>
                    <a:pt x="3626" y="6590"/>
                  </a:cubicBezTo>
                  <a:cubicBezTo>
                    <a:pt x="3616" y="6594"/>
                    <a:pt x="3576" y="6598"/>
                    <a:pt x="3587" y="6603"/>
                  </a:cubicBezTo>
                  <a:close/>
                  <a:moveTo>
                    <a:pt x="3694" y="6603"/>
                  </a:moveTo>
                  <a:cubicBezTo>
                    <a:pt x="3699" y="6607"/>
                    <a:pt x="3705" y="6608"/>
                    <a:pt x="3713" y="6608"/>
                  </a:cubicBezTo>
                  <a:cubicBezTo>
                    <a:pt x="3721" y="6608"/>
                    <a:pt x="3731" y="6607"/>
                    <a:pt x="3743" y="6608"/>
                  </a:cubicBezTo>
                  <a:cubicBezTo>
                    <a:pt x="3733" y="6610"/>
                    <a:pt x="3722" y="6613"/>
                    <a:pt x="3713" y="6616"/>
                  </a:cubicBezTo>
                  <a:cubicBezTo>
                    <a:pt x="3703" y="6619"/>
                    <a:pt x="3694" y="6621"/>
                    <a:pt x="3685" y="6624"/>
                  </a:cubicBezTo>
                  <a:cubicBezTo>
                    <a:pt x="3668" y="6628"/>
                    <a:pt x="3653" y="6631"/>
                    <a:pt x="3642" y="6625"/>
                  </a:cubicBezTo>
                  <a:cubicBezTo>
                    <a:pt x="3678" y="6619"/>
                    <a:pt x="3676" y="6612"/>
                    <a:pt x="3694" y="6603"/>
                  </a:cubicBezTo>
                  <a:close/>
                  <a:moveTo>
                    <a:pt x="3592" y="6619"/>
                  </a:moveTo>
                  <a:cubicBezTo>
                    <a:pt x="3609" y="6613"/>
                    <a:pt x="3626" y="6613"/>
                    <a:pt x="3643" y="6611"/>
                  </a:cubicBezTo>
                  <a:cubicBezTo>
                    <a:pt x="3630" y="6618"/>
                    <a:pt x="3645" y="6622"/>
                    <a:pt x="3629" y="6629"/>
                  </a:cubicBezTo>
                  <a:cubicBezTo>
                    <a:pt x="3602" y="6627"/>
                    <a:pt x="3614" y="6621"/>
                    <a:pt x="3592" y="6619"/>
                  </a:cubicBezTo>
                  <a:close/>
                  <a:moveTo>
                    <a:pt x="2772" y="6305"/>
                  </a:moveTo>
                  <a:cubicBezTo>
                    <a:pt x="2803" y="6303"/>
                    <a:pt x="2831" y="6308"/>
                    <a:pt x="2859" y="6315"/>
                  </a:cubicBezTo>
                  <a:cubicBezTo>
                    <a:pt x="2828" y="6317"/>
                    <a:pt x="2800" y="6311"/>
                    <a:pt x="2772" y="6305"/>
                  </a:cubicBezTo>
                  <a:close/>
                  <a:moveTo>
                    <a:pt x="3246" y="6485"/>
                  </a:moveTo>
                  <a:cubicBezTo>
                    <a:pt x="3238" y="6483"/>
                    <a:pt x="3230" y="6482"/>
                    <a:pt x="3222" y="6481"/>
                  </a:cubicBezTo>
                  <a:cubicBezTo>
                    <a:pt x="3214" y="6481"/>
                    <a:pt x="3206" y="6481"/>
                    <a:pt x="3198" y="6481"/>
                  </a:cubicBezTo>
                  <a:cubicBezTo>
                    <a:pt x="3181" y="6481"/>
                    <a:pt x="3165" y="6481"/>
                    <a:pt x="3149" y="6479"/>
                  </a:cubicBezTo>
                  <a:cubicBezTo>
                    <a:pt x="3160" y="6473"/>
                    <a:pt x="3175" y="6473"/>
                    <a:pt x="3193" y="6473"/>
                  </a:cubicBezTo>
                  <a:cubicBezTo>
                    <a:pt x="3202" y="6474"/>
                    <a:pt x="3211" y="6475"/>
                    <a:pt x="3221" y="6475"/>
                  </a:cubicBezTo>
                  <a:cubicBezTo>
                    <a:pt x="3232" y="6476"/>
                    <a:pt x="3242" y="6476"/>
                    <a:pt x="3254" y="6476"/>
                  </a:cubicBezTo>
                  <a:cubicBezTo>
                    <a:pt x="3261" y="6474"/>
                    <a:pt x="3258" y="6470"/>
                    <a:pt x="3272" y="6475"/>
                  </a:cubicBezTo>
                  <a:cubicBezTo>
                    <a:pt x="3270" y="6478"/>
                    <a:pt x="3263" y="6481"/>
                    <a:pt x="3246" y="6485"/>
                  </a:cubicBezTo>
                  <a:close/>
                  <a:moveTo>
                    <a:pt x="3399" y="6518"/>
                  </a:moveTo>
                  <a:cubicBezTo>
                    <a:pt x="3423" y="6512"/>
                    <a:pt x="3445" y="6508"/>
                    <a:pt x="3467" y="6514"/>
                  </a:cubicBezTo>
                  <a:cubicBezTo>
                    <a:pt x="3444" y="6520"/>
                    <a:pt x="3422" y="6518"/>
                    <a:pt x="3399" y="6518"/>
                  </a:cubicBezTo>
                  <a:close/>
                  <a:moveTo>
                    <a:pt x="3229" y="6450"/>
                  </a:moveTo>
                  <a:cubicBezTo>
                    <a:pt x="3244" y="6445"/>
                    <a:pt x="3257" y="6447"/>
                    <a:pt x="3270" y="6452"/>
                  </a:cubicBezTo>
                  <a:cubicBezTo>
                    <a:pt x="3255" y="6457"/>
                    <a:pt x="3242" y="6455"/>
                    <a:pt x="3229" y="6450"/>
                  </a:cubicBezTo>
                  <a:close/>
                  <a:moveTo>
                    <a:pt x="3738" y="6590"/>
                  </a:moveTo>
                  <a:cubicBezTo>
                    <a:pt x="3761" y="6581"/>
                    <a:pt x="3785" y="6573"/>
                    <a:pt x="3807" y="6572"/>
                  </a:cubicBezTo>
                  <a:cubicBezTo>
                    <a:pt x="3784" y="6581"/>
                    <a:pt x="3761" y="6594"/>
                    <a:pt x="3738" y="6590"/>
                  </a:cubicBezTo>
                  <a:close/>
                  <a:moveTo>
                    <a:pt x="2858" y="6245"/>
                  </a:moveTo>
                  <a:cubicBezTo>
                    <a:pt x="2838" y="6236"/>
                    <a:pt x="2831" y="6229"/>
                    <a:pt x="2857" y="6229"/>
                  </a:cubicBezTo>
                  <a:cubicBezTo>
                    <a:pt x="2874" y="6233"/>
                    <a:pt x="2877" y="6243"/>
                    <a:pt x="2905" y="6246"/>
                  </a:cubicBezTo>
                  <a:cubicBezTo>
                    <a:pt x="2888" y="6251"/>
                    <a:pt x="2875" y="6241"/>
                    <a:pt x="2858" y="6245"/>
                  </a:cubicBezTo>
                  <a:close/>
                  <a:moveTo>
                    <a:pt x="3669" y="6514"/>
                  </a:moveTo>
                  <a:cubicBezTo>
                    <a:pt x="3649" y="6507"/>
                    <a:pt x="3628" y="6512"/>
                    <a:pt x="3608" y="6508"/>
                  </a:cubicBezTo>
                  <a:cubicBezTo>
                    <a:pt x="3631" y="6500"/>
                    <a:pt x="3653" y="6508"/>
                    <a:pt x="3676" y="6494"/>
                  </a:cubicBezTo>
                  <a:cubicBezTo>
                    <a:pt x="3688" y="6498"/>
                    <a:pt x="3700" y="6493"/>
                    <a:pt x="3712" y="6498"/>
                  </a:cubicBezTo>
                  <a:cubicBezTo>
                    <a:pt x="3698" y="6503"/>
                    <a:pt x="3693" y="6504"/>
                    <a:pt x="3688" y="6506"/>
                  </a:cubicBezTo>
                  <a:cubicBezTo>
                    <a:pt x="3683" y="6507"/>
                    <a:pt x="3679" y="6509"/>
                    <a:pt x="3669" y="6514"/>
                  </a:cubicBezTo>
                  <a:close/>
                  <a:moveTo>
                    <a:pt x="4187" y="6523"/>
                  </a:moveTo>
                  <a:cubicBezTo>
                    <a:pt x="4200" y="6522"/>
                    <a:pt x="4244" y="6510"/>
                    <a:pt x="4237" y="6519"/>
                  </a:cubicBezTo>
                  <a:cubicBezTo>
                    <a:pt x="4225" y="6526"/>
                    <a:pt x="4180" y="6531"/>
                    <a:pt x="4187" y="6523"/>
                  </a:cubicBezTo>
                  <a:close/>
                  <a:moveTo>
                    <a:pt x="2198" y="5704"/>
                  </a:moveTo>
                  <a:cubicBezTo>
                    <a:pt x="2220" y="5711"/>
                    <a:pt x="2241" y="5718"/>
                    <a:pt x="2258" y="5733"/>
                  </a:cubicBezTo>
                  <a:cubicBezTo>
                    <a:pt x="2236" y="5728"/>
                    <a:pt x="2198" y="5714"/>
                    <a:pt x="2198" y="5704"/>
                  </a:cubicBezTo>
                  <a:close/>
                  <a:moveTo>
                    <a:pt x="3432" y="6368"/>
                  </a:moveTo>
                  <a:cubicBezTo>
                    <a:pt x="3419" y="6372"/>
                    <a:pt x="3398" y="6374"/>
                    <a:pt x="3380" y="6374"/>
                  </a:cubicBezTo>
                  <a:cubicBezTo>
                    <a:pt x="3362" y="6373"/>
                    <a:pt x="3347" y="6369"/>
                    <a:pt x="3345" y="6364"/>
                  </a:cubicBezTo>
                  <a:cubicBezTo>
                    <a:pt x="3357" y="6369"/>
                    <a:pt x="3370" y="6369"/>
                    <a:pt x="3383" y="6368"/>
                  </a:cubicBezTo>
                  <a:cubicBezTo>
                    <a:pt x="3395" y="6366"/>
                    <a:pt x="3409" y="6362"/>
                    <a:pt x="3421" y="6362"/>
                  </a:cubicBezTo>
                  <a:cubicBezTo>
                    <a:pt x="3411" y="6367"/>
                    <a:pt x="3437" y="6362"/>
                    <a:pt x="3432" y="6368"/>
                  </a:cubicBezTo>
                  <a:moveTo>
                    <a:pt x="3048" y="6211"/>
                  </a:moveTo>
                  <a:cubicBezTo>
                    <a:pt x="3024" y="6202"/>
                    <a:pt x="3057" y="6197"/>
                    <a:pt x="3072" y="6207"/>
                  </a:cubicBezTo>
                  <a:cubicBezTo>
                    <a:pt x="3055" y="6209"/>
                    <a:pt x="3068" y="6212"/>
                    <a:pt x="3048" y="6211"/>
                  </a:cubicBezTo>
                  <a:close/>
                  <a:moveTo>
                    <a:pt x="3531" y="6374"/>
                  </a:moveTo>
                  <a:cubicBezTo>
                    <a:pt x="3545" y="6368"/>
                    <a:pt x="3558" y="6369"/>
                    <a:pt x="3572" y="6373"/>
                  </a:cubicBezTo>
                  <a:cubicBezTo>
                    <a:pt x="3557" y="6379"/>
                    <a:pt x="3544" y="6378"/>
                    <a:pt x="3531" y="6374"/>
                  </a:cubicBezTo>
                  <a:close/>
                  <a:moveTo>
                    <a:pt x="2433" y="5813"/>
                  </a:moveTo>
                  <a:cubicBezTo>
                    <a:pt x="2448" y="5812"/>
                    <a:pt x="2458" y="5821"/>
                    <a:pt x="2471" y="5826"/>
                  </a:cubicBezTo>
                  <a:cubicBezTo>
                    <a:pt x="2455" y="5827"/>
                    <a:pt x="2442" y="5823"/>
                    <a:pt x="2433" y="5813"/>
                  </a:cubicBezTo>
                  <a:close/>
                  <a:moveTo>
                    <a:pt x="4729" y="6366"/>
                  </a:moveTo>
                  <a:cubicBezTo>
                    <a:pt x="4738" y="6354"/>
                    <a:pt x="4704" y="6374"/>
                    <a:pt x="4712" y="6376"/>
                  </a:cubicBezTo>
                  <a:cubicBezTo>
                    <a:pt x="4695" y="6379"/>
                    <a:pt x="4700" y="6372"/>
                    <a:pt x="4703" y="6366"/>
                  </a:cubicBezTo>
                  <a:cubicBezTo>
                    <a:pt x="4730" y="6357"/>
                    <a:pt x="4723" y="6354"/>
                    <a:pt x="4761" y="6341"/>
                  </a:cubicBezTo>
                  <a:cubicBezTo>
                    <a:pt x="4755" y="6349"/>
                    <a:pt x="4745" y="6358"/>
                    <a:pt x="4729" y="6366"/>
                  </a:cubicBezTo>
                  <a:moveTo>
                    <a:pt x="3482" y="6283"/>
                  </a:moveTo>
                  <a:cubicBezTo>
                    <a:pt x="3501" y="6288"/>
                    <a:pt x="3521" y="6276"/>
                    <a:pt x="3539" y="6280"/>
                  </a:cubicBezTo>
                  <a:cubicBezTo>
                    <a:pt x="3535" y="6282"/>
                    <a:pt x="3529" y="6284"/>
                    <a:pt x="3523" y="6285"/>
                  </a:cubicBezTo>
                  <a:cubicBezTo>
                    <a:pt x="3517" y="6286"/>
                    <a:pt x="3510" y="6287"/>
                    <a:pt x="3503" y="6287"/>
                  </a:cubicBezTo>
                  <a:cubicBezTo>
                    <a:pt x="3490" y="6288"/>
                    <a:pt x="3480" y="6287"/>
                    <a:pt x="3482" y="6283"/>
                  </a:cubicBezTo>
                  <a:moveTo>
                    <a:pt x="3469" y="6250"/>
                  </a:moveTo>
                  <a:cubicBezTo>
                    <a:pt x="3472" y="6249"/>
                    <a:pt x="3475" y="6248"/>
                    <a:pt x="3469" y="6247"/>
                  </a:cubicBezTo>
                  <a:cubicBezTo>
                    <a:pt x="3460" y="6250"/>
                    <a:pt x="3450" y="6250"/>
                    <a:pt x="3441" y="6249"/>
                  </a:cubicBezTo>
                  <a:cubicBezTo>
                    <a:pt x="3460" y="6243"/>
                    <a:pt x="3479" y="6241"/>
                    <a:pt x="3498" y="6244"/>
                  </a:cubicBezTo>
                  <a:cubicBezTo>
                    <a:pt x="3488" y="6247"/>
                    <a:pt x="3478" y="6252"/>
                    <a:pt x="3469" y="6250"/>
                  </a:cubicBezTo>
                  <a:close/>
                  <a:moveTo>
                    <a:pt x="4512" y="6341"/>
                  </a:moveTo>
                  <a:cubicBezTo>
                    <a:pt x="4501" y="6346"/>
                    <a:pt x="4476" y="6347"/>
                    <a:pt x="4492" y="6336"/>
                  </a:cubicBezTo>
                  <a:cubicBezTo>
                    <a:pt x="4508" y="6334"/>
                    <a:pt x="4523" y="6332"/>
                    <a:pt x="4512" y="6341"/>
                  </a:cubicBezTo>
                  <a:close/>
                  <a:moveTo>
                    <a:pt x="3893" y="6336"/>
                  </a:moveTo>
                  <a:cubicBezTo>
                    <a:pt x="3861" y="6333"/>
                    <a:pt x="3915" y="6319"/>
                    <a:pt x="3933" y="6320"/>
                  </a:cubicBezTo>
                  <a:cubicBezTo>
                    <a:pt x="3920" y="6329"/>
                    <a:pt x="3906" y="6327"/>
                    <a:pt x="3893" y="6336"/>
                  </a:cubicBezTo>
                  <a:close/>
                  <a:moveTo>
                    <a:pt x="3504" y="6239"/>
                  </a:moveTo>
                  <a:cubicBezTo>
                    <a:pt x="3489" y="6235"/>
                    <a:pt x="3476" y="6238"/>
                    <a:pt x="3488" y="6231"/>
                  </a:cubicBezTo>
                  <a:cubicBezTo>
                    <a:pt x="3499" y="6234"/>
                    <a:pt x="3510" y="6228"/>
                    <a:pt x="3521" y="6233"/>
                  </a:cubicBezTo>
                  <a:cubicBezTo>
                    <a:pt x="3515" y="6235"/>
                    <a:pt x="3510" y="6237"/>
                    <a:pt x="3504" y="6239"/>
                  </a:cubicBezTo>
                  <a:close/>
                  <a:moveTo>
                    <a:pt x="4262" y="6353"/>
                  </a:moveTo>
                  <a:cubicBezTo>
                    <a:pt x="4277" y="6344"/>
                    <a:pt x="4292" y="6336"/>
                    <a:pt x="4307" y="6326"/>
                  </a:cubicBezTo>
                  <a:cubicBezTo>
                    <a:pt x="4315" y="6326"/>
                    <a:pt x="4322" y="6321"/>
                    <a:pt x="4330" y="6322"/>
                  </a:cubicBezTo>
                  <a:cubicBezTo>
                    <a:pt x="4334" y="6325"/>
                    <a:pt x="4324" y="6332"/>
                    <a:pt x="4309" y="6339"/>
                  </a:cubicBezTo>
                  <a:cubicBezTo>
                    <a:pt x="4295" y="6346"/>
                    <a:pt x="4276" y="6352"/>
                    <a:pt x="4262" y="6353"/>
                  </a:cubicBezTo>
                  <a:moveTo>
                    <a:pt x="4699" y="6300"/>
                  </a:moveTo>
                  <a:cubicBezTo>
                    <a:pt x="4708" y="6292"/>
                    <a:pt x="4682" y="6300"/>
                    <a:pt x="4696" y="6290"/>
                  </a:cubicBezTo>
                  <a:cubicBezTo>
                    <a:pt x="4723" y="6276"/>
                    <a:pt x="4727" y="6291"/>
                    <a:pt x="4699" y="6300"/>
                  </a:cubicBezTo>
                  <a:close/>
                  <a:moveTo>
                    <a:pt x="3548" y="6240"/>
                  </a:moveTo>
                  <a:cubicBezTo>
                    <a:pt x="3558" y="6232"/>
                    <a:pt x="3577" y="6229"/>
                    <a:pt x="3599" y="6231"/>
                  </a:cubicBezTo>
                  <a:cubicBezTo>
                    <a:pt x="3582" y="6235"/>
                    <a:pt x="3565" y="6237"/>
                    <a:pt x="3548" y="6240"/>
                  </a:cubicBezTo>
                  <a:close/>
                  <a:moveTo>
                    <a:pt x="2761" y="5921"/>
                  </a:moveTo>
                  <a:cubicBezTo>
                    <a:pt x="2758" y="5916"/>
                    <a:pt x="2789" y="5919"/>
                    <a:pt x="2770" y="5911"/>
                  </a:cubicBezTo>
                  <a:cubicBezTo>
                    <a:pt x="2742" y="5909"/>
                    <a:pt x="2753" y="5917"/>
                    <a:pt x="2740" y="5920"/>
                  </a:cubicBezTo>
                  <a:cubicBezTo>
                    <a:pt x="2733" y="5914"/>
                    <a:pt x="2724" y="5914"/>
                    <a:pt x="2717" y="5909"/>
                  </a:cubicBezTo>
                  <a:cubicBezTo>
                    <a:pt x="2737" y="5900"/>
                    <a:pt x="2757" y="5902"/>
                    <a:pt x="2776" y="5894"/>
                  </a:cubicBezTo>
                  <a:cubicBezTo>
                    <a:pt x="2807" y="5915"/>
                    <a:pt x="2814" y="5916"/>
                    <a:pt x="2850" y="5928"/>
                  </a:cubicBezTo>
                  <a:cubicBezTo>
                    <a:pt x="2827" y="5930"/>
                    <a:pt x="2796" y="5930"/>
                    <a:pt x="2761" y="5921"/>
                  </a:cubicBezTo>
                  <a:moveTo>
                    <a:pt x="4376" y="6341"/>
                  </a:moveTo>
                  <a:cubicBezTo>
                    <a:pt x="4377" y="6347"/>
                    <a:pt x="4357" y="6352"/>
                    <a:pt x="4342" y="6360"/>
                  </a:cubicBezTo>
                  <a:cubicBezTo>
                    <a:pt x="4336" y="6356"/>
                    <a:pt x="4325" y="6359"/>
                    <a:pt x="4312" y="6363"/>
                  </a:cubicBezTo>
                  <a:cubicBezTo>
                    <a:pt x="4299" y="6367"/>
                    <a:pt x="4284" y="6372"/>
                    <a:pt x="4271" y="6374"/>
                  </a:cubicBezTo>
                  <a:cubicBezTo>
                    <a:pt x="4296" y="6356"/>
                    <a:pt x="4245" y="6381"/>
                    <a:pt x="4234" y="6374"/>
                  </a:cubicBezTo>
                  <a:cubicBezTo>
                    <a:pt x="4259" y="6363"/>
                    <a:pt x="4285" y="6364"/>
                    <a:pt x="4311" y="6354"/>
                  </a:cubicBezTo>
                  <a:cubicBezTo>
                    <a:pt x="4354" y="6329"/>
                    <a:pt x="4338" y="6313"/>
                    <a:pt x="4388" y="6303"/>
                  </a:cubicBezTo>
                  <a:cubicBezTo>
                    <a:pt x="4356" y="6320"/>
                    <a:pt x="4319" y="6354"/>
                    <a:pt x="4376" y="6341"/>
                  </a:cubicBezTo>
                  <a:close/>
                  <a:moveTo>
                    <a:pt x="4562" y="6337"/>
                  </a:moveTo>
                  <a:cubicBezTo>
                    <a:pt x="4584" y="6321"/>
                    <a:pt x="4558" y="6336"/>
                    <a:pt x="4548" y="6334"/>
                  </a:cubicBezTo>
                  <a:cubicBezTo>
                    <a:pt x="4561" y="6322"/>
                    <a:pt x="4576" y="6327"/>
                    <a:pt x="4589" y="6317"/>
                  </a:cubicBezTo>
                  <a:cubicBezTo>
                    <a:pt x="4567" y="6315"/>
                    <a:pt x="4549" y="6326"/>
                    <a:pt x="4528" y="6329"/>
                  </a:cubicBezTo>
                  <a:cubicBezTo>
                    <a:pt x="4523" y="6328"/>
                    <a:pt x="4499" y="6325"/>
                    <a:pt x="4532" y="6315"/>
                  </a:cubicBezTo>
                  <a:cubicBezTo>
                    <a:pt x="4521" y="6326"/>
                    <a:pt x="4554" y="6309"/>
                    <a:pt x="4563" y="6312"/>
                  </a:cubicBezTo>
                  <a:cubicBezTo>
                    <a:pt x="4573" y="6303"/>
                    <a:pt x="4585" y="6299"/>
                    <a:pt x="4596" y="6295"/>
                  </a:cubicBezTo>
                  <a:cubicBezTo>
                    <a:pt x="4602" y="6294"/>
                    <a:pt x="4608" y="6292"/>
                    <a:pt x="4614" y="6290"/>
                  </a:cubicBezTo>
                  <a:cubicBezTo>
                    <a:pt x="4620" y="6288"/>
                    <a:pt x="4626" y="6285"/>
                    <a:pt x="4631" y="6281"/>
                  </a:cubicBezTo>
                  <a:cubicBezTo>
                    <a:pt x="4650" y="6282"/>
                    <a:pt x="4662" y="6279"/>
                    <a:pt x="4690" y="6266"/>
                  </a:cubicBezTo>
                  <a:cubicBezTo>
                    <a:pt x="4699" y="6260"/>
                    <a:pt x="4676" y="6266"/>
                    <a:pt x="4682" y="6261"/>
                  </a:cubicBezTo>
                  <a:cubicBezTo>
                    <a:pt x="4735" y="6247"/>
                    <a:pt x="4709" y="6267"/>
                    <a:pt x="4690" y="6291"/>
                  </a:cubicBezTo>
                  <a:cubicBezTo>
                    <a:pt x="4677" y="6294"/>
                    <a:pt x="4685" y="6287"/>
                    <a:pt x="4682" y="6285"/>
                  </a:cubicBezTo>
                  <a:cubicBezTo>
                    <a:pt x="4674" y="6292"/>
                    <a:pt x="4662" y="6290"/>
                    <a:pt x="4653" y="6296"/>
                  </a:cubicBezTo>
                  <a:cubicBezTo>
                    <a:pt x="4664" y="6294"/>
                    <a:pt x="4671" y="6294"/>
                    <a:pt x="4673" y="6297"/>
                  </a:cubicBezTo>
                  <a:cubicBezTo>
                    <a:pt x="4653" y="6311"/>
                    <a:pt x="4636" y="6312"/>
                    <a:pt x="4646" y="6318"/>
                  </a:cubicBezTo>
                  <a:cubicBezTo>
                    <a:pt x="4633" y="6324"/>
                    <a:pt x="4619" y="6331"/>
                    <a:pt x="4604" y="6330"/>
                  </a:cubicBezTo>
                  <a:cubicBezTo>
                    <a:pt x="4611" y="6323"/>
                    <a:pt x="4627" y="6319"/>
                    <a:pt x="4621" y="6318"/>
                  </a:cubicBezTo>
                  <a:cubicBezTo>
                    <a:pt x="4601" y="6325"/>
                    <a:pt x="4581" y="6331"/>
                    <a:pt x="4562" y="6337"/>
                  </a:cubicBezTo>
                  <a:close/>
                  <a:moveTo>
                    <a:pt x="3683" y="6229"/>
                  </a:moveTo>
                  <a:cubicBezTo>
                    <a:pt x="3670" y="6231"/>
                    <a:pt x="3657" y="6232"/>
                    <a:pt x="3644" y="6232"/>
                  </a:cubicBezTo>
                  <a:cubicBezTo>
                    <a:pt x="3631" y="6232"/>
                    <a:pt x="3618" y="6232"/>
                    <a:pt x="3605" y="6232"/>
                  </a:cubicBezTo>
                  <a:cubicBezTo>
                    <a:pt x="3617" y="6227"/>
                    <a:pt x="3639" y="6223"/>
                    <a:pt x="3657" y="6222"/>
                  </a:cubicBezTo>
                  <a:cubicBezTo>
                    <a:pt x="3675" y="6221"/>
                    <a:pt x="3689" y="6221"/>
                    <a:pt x="3683" y="6229"/>
                  </a:cubicBezTo>
                  <a:close/>
                  <a:moveTo>
                    <a:pt x="4266" y="6291"/>
                  </a:moveTo>
                  <a:cubicBezTo>
                    <a:pt x="4287" y="6288"/>
                    <a:pt x="4307" y="6277"/>
                    <a:pt x="4329" y="6277"/>
                  </a:cubicBezTo>
                  <a:cubicBezTo>
                    <a:pt x="4321" y="6283"/>
                    <a:pt x="4305" y="6288"/>
                    <a:pt x="4291" y="6291"/>
                  </a:cubicBezTo>
                  <a:cubicBezTo>
                    <a:pt x="4277" y="6295"/>
                    <a:pt x="4265" y="6294"/>
                    <a:pt x="4266" y="6291"/>
                  </a:cubicBezTo>
                  <a:close/>
                  <a:moveTo>
                    <a:pt x="2935" y="5945"/>
                  </a:moveTo>
                  <a:cubicBezTo>
                    <a:pt x="2947" y="5944"/>
                    <a:pt x="2960" y="5942"/>
                    <a:pt x="2970" y="5949"/>
                  </a:cubicBezTo>
                  <a:cubicBezTo>
                    <a:pt x="2969" y="5956"/>
                    <a:pt x="2946" y="5954"/>
                    <a:pt x="2935" y="5945"/>
                  </a:cubicBezTo>
                  <a:close/>
                  <a:moveTo>
                    <a:pt x="4443" y="6270"/>
                  </a:moveTo>
                  <a:cubicBezTo>
                    <a:pt x="4463" y="6261"/>
                    <a:pt x="4483" y="6250"/>
                    <a:pt x="4504" y="6244"/>
                  </a:cubicBezTo>
                  <a:cubicBezTo>
                    <a:pt x="4486" y="6260"/>
                    <a:pt x="4464" y="6263"/>
                    <a:pt x="4443" y="6270"/>
                  </a:cubicBezTo>
                  <a:close/>
                  <a:moveTo>
                    <a:pt x="3806" y="6213"/>
                  </a:moveTo>
                  <a:cubicBezTo>
                    <a:pt x="3830" y="6213"/>
                    <a:pt x="3826" y="6202"/>
                    <a:pt x="3856" y="6203"/>
                  </a:cubicBezTo>
                  <a:cubicBezTo>
                    <a:pt x="3842" y="6212"/>
                    <a:pt x="3801" y="6224"/>
                    <a:pt x="3806" y="6213"/>
                  </a:cubicBezTo>
                  <a:close/>
                  <a:moveTo>
                    <a:pt x="4773" y="6198"/>
                  </a:moveTo>
                  <a:cubicBezTo>
                    <a:pt x="4767" y="6207"/>
                    <a:pt x="4812" y="6189"/>
                    <a:pt x="4788" y="6206"/>
                  </a:cubicBezTo>
                  <a:cubicBezTo>
                    <a:pt x="4760" y="6220"/>
                    <a:pt x="4786" y="6199"/>
                    <a:pt x="4757" y="6208"/>
                  </a:cubicBezTo>
                  <a:cubicBezTo>
                    <a:pt x="4765" y="6201"/>
                    <a:pt x="4774" y="6194"/>
                    <a:pt x="4782" y="6186"/>
                  </a:cubicBezTo>
                  <a:cubicBezTo>
                    <a:pt x="4790" y="6187"/>
                    <a:pt x="4822" y="6169"/>
                    <a:pt x="4812" y="6181"/>
                  </a:cubicBezTo>
                  <a:cubicBezTo>
                    <a:pt x="4800" y="6189"/>
                    <a:pt x="4786" y="6191"/>
                    <a:pt x="4773" y="6198"/>
                  </a:cubicBezTo>
                  <a:close/>
                  <a:moveTo>
                    <a:pt x="4596" y="6216"/>
                  </a:moveTo>
                  <a:cubicBezTo>
                    <a:pt x="4589" y="6221"/>
                    <a:pt x="4583" y="6227"/>
                    <a:pt x="4575" y="6232"/>
                  </a:cubicBezTo>
                  <a:cubicBezTo>
                    <a:pt x="4568" y="6230"/>
                    <a:pt x="4553" y="6232"/>
                    <a:pt x="4556" y="6226"/>
                  </a:cubicBezTo>
                  <a:cubicBezTo>
                    <a:pt x="4570" y="6228"/>
                    <a:pt x="4582" y="6215"/>
                    <a:pt x="4596" y="6216"/>
                  </a:cubicBezTo>
                  <a:close/>
                  <a:moveTo>
                    <a:pt x="4740" y="6194"/>
                  </a:moveTo>
                  <a:cubicBezTo>
                    <a:pt x="4708" y="6200"/>
                    <a:pt x="4681" y="6223"/>
                    <a:pt x="4649" y="6230"/>
                  </a:cubicBezTo>
                  <a:cubicBezTo>
                    <a:pt x="4680" y="6218"/>
                    <a:pt x="4706" y="6193"/>
                    <a:pt x="4738" y="6187"/>
                  </a:cubicBezTo>
                  <a:cubicBezTo>
                    <a:pt x="4731" y="6192"/>
                    <a:pt x="4744" y="6189"/>
                    <a:pt x="4740" y="6194"/>
                  </a:cubicBezTo>
                  <a:moveTo>
                    <a:pt x="4311" y="6239"/>
                  </a:moveTo>
                  <a:cubicBezTo>
                    <a:pt x="4301" y="6240"/>
                    <a:pt x="4294" y="6239"/>
                    <a:pt x="4293" y="6236"/>
                  </a:cubicBezTo>
                  <a:cubicBezTo>
                    <a:pt x="4317" y="6226"/>
                    <a:pt x="4341" y="6214"/>
                    <a:pt x="4366" y="6214"/>
                  </a:cubicBezTo>
                  <a:cubicBezTo>
                    <a:pt x="4349" y="6228"/>
                    <a:pt x="4329" y="6224"/>
                    <a:pt x="4311" y="6239"/>
                  </a:cubicBezTo>
                  <a:close/>
                  <a:moveTo>
                    <a:pt x="4838" y="6162"/>
                  </a:moveTo>
                  <a:cubicBezTo>
                    <a:pt x="4826" y="6165"/>
                    <a:pt x="4830" y="6160"/>
                    <a:pt x="4819" y="6162"/>
                  </a:cubicBezTo>
                  <a:cubicBezTo>
                    <a:pt x="4830" y="6151"/>
                    <a:pt x="4844" y="6146"/>
                    <a:pt x="4858" y="6144"/>
                  </a:cubicBezTo>
                  <a:cubicBezTo>
                    <a:pt x="4851" y="6150"/>
                    <a:pt x="4845" y="6156"/>
                    <a:pt x="4838" y="6162"/>
                  </a:cubicBezTo>
                  <a:close/>
                  <a:moveTo>
                    <a:pt x="3151" y="5980"/>
                  </a:moveTo>
                  <a:cubicBezTo>
                    <a:pt x="3165" y="5976"/>
                    <a:pt x="3180" y="5973"/>
                    <a:pt x="3192" y="5979"/>
                  </a:cubicBezTo>
                  <a:cubicBezTo>
                    <a:pt x="3177" y="5984"/>
                    <a:pt x="3164" y="5982"/>
                    <a:pt x="3151" y="5980"/>
                  </a:cubicBezTo>
                  <a:close/>
                  <a:moveTo>
                    <a:pt x="4801" y="6165"/>
                  </a:moveTo>
                  <a:cubicBezTo>
                    <a:pt x="4775" y="6174"/>
                    <a:pt x="4812" y="6152"/>
                    <a:pt x="4787" y="6161"/>
                  </a:cubicBezTo>
                  <a:cubicBezTo>
                    <a:pt x="4800" y="6149"/>
                    <a:pt x="4815" y="6142"/>
                    <a:pt x="4831" y="6139"/>
                  </a:cubicBezTo>
                  <a:cubicBezTo>
                    <a:pt x="4833" y="6143"/>
                    <a:pt x="4815" y="6158"/>
                    <a:pt x="4801" y="6165"/>
                  </a:cubicBezTo>
                  <a:close/>
                  <a:moveTo>
                    <a:pt x="3994" y="6178"/>
                  </a:moveTo>
                  <a:cubicBezTo>
                    <a:pt x="4012" y="6168"/>
                    <a:pt x="4030" y="6166"/>
                    <a:pt x="4049" y="6169"/>
                  </a:cubicBezTo>
                  <a:cubicBezTo>
                    <a:pt x="4031" y="6177"/>
                    <a:pt x="4012" y="6175"/>
                    <a:pt x="3994" y="6178"/>
                  </a:cubicBezTo>
                  <a:close/>
                  <a:moveTo>
                    <a:pt x="4011" y="6183"/>
                  </a:moveTo>
                  <a:cubicBezTo>
                    <a:pt x="4002" y="6183"/>
                    <a:pt x="3993" y="6186"/>
                    <a:pt x="3984" y="6191"/>
                  </a:cubicBezTo>
                  <a:cubicBezTo>
                    <a:pt x="3974" y="6190"/>
                    <a:pt x="3965" y="6189"/>
                    <a:pt x="3956" y="6188"/>
                  </a:cubicBezTo>
                  <a:cubicBezTo>
                    <a:pt x="3919" y="6204"/>
                    <a:pt x="3909" y="6198"/>
                    <a:pt x="3867" y="6211"/>
                  </a:cubicBezTo>
                  <a:cubicBezTo>
                    <a:pt x="3878" y="6206"/>
                    <a:pt x="3859" y="6206"/>
                    <a:pt x="3878" y="6199"/>
                  </a:cubicBezTo>
                  <a:cubicBezTo>
                    <a:pt x="3900" y="6201"/>
                    <a:pt x="3922" y="6194"/>
                    <a:pt x="3944" y="6187"/>
                  </a:cubicBezTo>
                  <a:cubicBezTo>
                    <a:pt x="3935" y="6183"/>
                    <a:pt x="3933" y="6178"/>
                    <a:pt x="3954" y="6167"/>
                  </a:cubicBezTo>
                  <a:cubicBezTo>
                    <a:pt x="3971" y="6166"/>
                    <a:pt x="3987" y="6163"/>
                    <a:pt x="4004" y="6165"/>
                  </a:cubicBezTo>
                  <a:cubicBezTo>
                    <a:pt x="3988" y="6174"/>
                    <a:pt x="3971" y="6173"/>
                    <a:pt x="3955" y="6185"/>
                  </a:cubicBezTo>
                  <a:cubicBezTo>
                    <a:pt x="3965" y="6190"/>
                    <a:pt x="4007" y="6176"/>
                    <a:pt x="4011" y="6183"/>
                  </a:cubicBezTo>
                  <a:close/>
                  <a:moveTo>
                    <a:pt x="4947" y="6104"/>
                  </a:moveTo>
                  <a:cubicBezTo>
                    <a:pt x="4934" y="6109"/>
                    <a:pt x="4922" y="6118"/>
                    <a:pt x="4908" y="6120"/>
                  </a:cubicBezTo>
                  <a:cubicBezTo>
                    <a:pt x="4921" y="6106"/>
                    <a:pt x="4960" y="6088"/>
                    <a:pt x="4947" y="6104"/>
                  </a:cubicBezTo>
                  <a:close/>
                  <a:moveTo>
                    <a:pt x="4716" y="6155"/>
                  </a:moveTo>
                  <a:cubicBezTo>
                    <a:pt x="4722" y="6143"/>
                    <a:pt x="4730" y="6133"/>
                    <a:pt x="4763" y="6123"/>
                  </a:cubicBezTo>
                  <a:cubicBezTo>
                    <a:pt x="4726" y="6140"/>
                    <a:pt x="4753" y="6139"/>
                    <a:pt x="4716" y="6155"/>
                  </a:cubicBezTo>
                  <a:close/>
                  <a:moveTo>
                    <a:pt x="5030" y="6081"/>
                  </a:moveTo>
                  <a:cubicBezTo>
                    <a:pt x="5035" y="6083"/>
                    <a:pt x="5023" y="6094"/>
                    <a:pt x="5018" y="6102"/>
                  </a:cubicBezTo>
                  <a:cubicBezTo>
                    <a:pt x="5004" y="6111"/>
                    <a:pt x="4990" y="6119"/>
                    <a:pt x="4975" y="6126"/>
                  </a:cubicBezTo>
                  <a:cubicBezTo>
                    <a:pt x="4967" y="6125"/>
                    <a:pt x="4974" y="6115"/>
                    <a:pt x="4975" y="6108"/>
                  </a:cubicBezTo>
                  <a:cubicBezTo>
                    <a:pt x="4954" y="6134"/>
                    <a:pt x="4927" y="6145"/>
                    <a:pt x="4902" y="6161"/>
                  </a:cubicBezTo>
                  <a:cubicBezTo>
                    <a:pt x="4875" y="6161"/>
                    <a:pt x="4853" y="6174"/>
                    <a:pt x="4814" y="6188"/>
                  </a:cubicBezTo>
                  <a:cubicBezTo>
                    <a:pt x="4821" y="6179"/>
                    <a:pt x="4840" y="6169"/>
                    <a:pt x="4862" y="6159"/>
                  </a:cubicBezTo>
                  <a:cubicBezTo>
                    <a:pt x="4872" y="6154"/>
                    <a:pt x="4884" y="6150"/>
                    <a:pt x="4895" y="6145"/>
                  </a:cubicBezTo>
                  <a:cubicBezTo>
                    <a:pt x="4905" y="6140"/>
                    <a:pt x="4916" y="6135"/>
                    <a:pt x="4924" y="6131"/>
                  </a:cubicBezTo>
                  <a:cubicBezTo>
                    <a:pt x="4914" y="6133"/>
                    <a:pt x="4913" y="6131"/>
                    <a:pt x="4916" y="6125"/>
                  </a:cubicBezTo>
                  <a:cubicBezTo>
                    <a:pt x="4948" y="6107"/>
                    <a:pt x="4959" y="6105"/>
                    <a:pt x="4946" y="6119"/>
                  </a:cubicBezTo>
                  <a:cubicBezTo>
                    <a:pt x="4958" y="6111"/>
                    <a:pt x="4983" y="6094"/>
                    <a:pt x="5008" y="6081"/>
                  </a:cubicBezTo>
                  <a:cubicBezTo>
                    <a:pt x="5033" y="6067"/>
                    <a:pt x="5058" y="6054"/>
                    <a:pt x="5072" y="6055"/>
                  </a:cubicBezTo>
                  <a:cubicBezTo>
                    <a:pt x="5045" y="6067"/>
                    <a:pt x="5054" y="6069"/>
                    <a:pt x="5030" y="6081"/>
                  </a:cubicBezTo>
                  <a:close/>
                  <a:moveTo>
                    <a:pt x="3365" y="6035"/>
                  </a:moveTo>
                  <a:cubicBezTo>
                    <a:pt x="3393" y="6031"/>
                    <a:pt x="3420" y="6037"/>
                    <a:pt x="3448" y="6033"/>
                  </a:cubicBezTo>
                  <a:cubicBezTo>
                    <a:pt x="3438" y="6045"/>
                    <a:pt x="3390" y="6039"/>
                    <a:pt x="3365" y="6035"/>
                  </a:cubicBezTo>
                  <a:close/>
                  <a:moveTo>
                    <a:pt x="4895" y="6102"/>
                  </a:moveTo>
                  <a:cubicBezTo>
                    <a:pt x="4912" y="6096"/>
                    <a:pt x="4927" y="6084"/>
                    <a:pt x="4945" y="6080"/>
                  </a:cubicBezTo>
                  <a:cubicBezTo>
                    <a:pt x="4934" y="6093"/>
                    <a:pt x="4893" y="6112"/>
                    <a:pt x="4895" y="6102"/>
                  </a:cubicBezTo>
                  <a:close/>
                  <a:moveTo>
                    <a:pt x="4088" y="6165"/>
                  </a:moveTo>
                  <a:cubicBezTo>
                    <a:pt x="4095" y="6161"/>
                    <a:pt x="4102" y="6157"/>
                    <a:pt x="4110" y="6152"/>
                  </a:cubicBezTo>
                  <a:cubicBezTo>
                    <a:pt x="4125" y="6156"/>
                    <a:pt x="4139" y="6152"/>
                    <a:pt x="4153" y="6140"/>
                  </a:cubicBezTo>
                  <a:cubicBezTo>
                    <a:pt x="4159" y="6141"/>
                    <a:pt x="4164" y="6141"/>
                    <a:pt x="4170" y="6141"/>
                  </a:cubicBezTo>
                  <a:cubicBezTo>
                    <a:pt x="4143" y="6155"/>
                    <a:pt x="4116" y="6159"/>
                    <a:pt x="4088" y="6165"/>
                  </a:cubicBezTo>
                  <a:close/>
                  <a:moveTo>
                    <a:pt x="5017" y="6049"/>
                  </a:moveTo>
                  <a:cubicBezTo>
                    <a:pt x="4992" y="6068"/>
                    <a:pt x="4961" y="6073"/>
                    <a:pt x="4936" y="6092"/>
                  </a:cubicBezTo>
                  <a:cubicBezTo>
                    <a:pt x="4956" y="6073"/>
                    <a:pt x="4972" y="6066"/>
                    <a:pt x="5004" y="6048"/>
                  </a:cubicBezTo>
                  <a:cubicBezTo>
                    <a:pt x="5000" y="6054"/>
                    <a:pt x="5008" y="6051"/>
                    <a:pt x="5017" y="6049"/>
                  </a:cubicBezTo>
                  <a:close/>
                  <a:moveTo>
                    <a:pt x="4578" y="6141"/>
                  </a:moveTo>
                  <a:cubicBezTo>
                    <a:pt x="4599" y="6124"/>
                    <a:pt x="4623" y="6114"/>
                    <a:pt x="4648" y="6112"/>
                  </a:cubicBezTo>
                  <a:cubicBezTo>
                    <a:pt x="4626" y="6127"/>
                    <a:pt x="4602" y="6135"/>
                    <a:pt x="4578" y="6141"/>
                  </a:cubicBezTo>
                  <a:close/>
                  <a:moveTo>
                    <a:pt x="4742" y="6116"/>
                  </a:moveTo>
                  <a:cubicBezTo>
                    <a:pt x="4722" y="6124"/>
                    <a:pt x="4732" y="6108"/>
                    <a:pt x="4718" y="6120"/>
                  </a:cubicBezTo>
                  <a:cubicBezTo>
                    <a:pt x="4710" y="6128"/>
                    <a:pt x="4725" y="6126"/>
                    <a:pt x="4716" y="6134"/>
                  </a:cubicBezTo>
                  <a:cubicBezTo>
                    <a:pt x="4709" y="6135"/>
                    <a:pt x="4701" y="6136"/>
                    <a:pt x="4692" y="6137"/>
                  </a:cubicBezTo>
                  <a:cubicBezTo>
                    <a:pt x="4700" y="6131"/>
                    <a:pt x="4711" y="6123"/>
                    <a:pt x="4696" y="6127"/>
                  </a:cubicBezTo>
                  <a:cubicBezTo>
                    <a:pt x="4707" y="6117"/>
                    <a:pt x="4718" y="6106"/>
                    <a:pt x="4732" y="6103"/>
                  </a:cubicBezTo>
                  <a:cubicBezTo>
                    <a:pt x="4727" y="6109"/>
                    <a:pt x="4722" y="6113"/>
                    <a:pt x="4734" y="6110"/>
                  </a:cubicBezTo>
                  <a:cubicBezTo>
                    <a:pt x="4752" y="6097"/>
                    <a:pt x="4738" y="6100"/>
                    <a:pt x="4752" y="6089"/>
                  </a:cubicBezTo>
                  <a:cubicBezTo>
                    <a:pt x="4779" y="6083"/>
                    <a:pt x="4745" y="6107"/>
                    <a:pt x="4742" y="6116"/>
                  </a:cubicBezTo>
                  <a:close/>
                  <a:moveTo>
                    <a:pt x="4786" y="6098"/>
                  </a:moveTo>
                  <a:cubicBezTo>
                    <a:pt x="4799" y="6105"/>
                    <a:pt x="4822" y="6080"/>
                    <a:pt x="4847" y="6073"/>
                  </a:cubicBezTo>
                  <a:cubicBezTo>
                    <a:pt x="4838" y="6095"/>
                    <a:pt x="4775" y="6118"/>
                    <a:pt x="4786" y="6098"/>
                  </a:cubicBezTo>
                  <a:close/>
                  <a:moveTo>
                    <a:pt x="5095" y="5998"/>
                  </a:moveTo>
                  <a:cubicBezTo>
                    <a:pt x="5087" y="6010"/>
                    <a:pt x="5093" y="6012"/>
                    <a:pt x="5096" y="6016"/>
                  </a:cubicBezTo>
                  <a:cubicBezTo>
                    <a:pt x="5084" y="6020"/>
                    <a:pt x="5076" y="6032"/>
                    <a:pt x="5063" y="6033"/>
                  </a:cubicBezTo>
                  <a:cubicBezTo>
                    <a:pt x="5100" y="5995"/>
                    <a:pt x="5023" y="6051"/>
                    <a:pt x="5031" y="6034"/>
                  </a:cubicBezTo>
                  <a:cubicBezTo>
                    <a:pt x="5054" y="6026"/>
                    <a:pt x="5098" y="5985"/>
                    <a:pt x="5107" y="5995"/>
                  </a:cubicBezTo>
                  <a:cubicBezTo>
                    <a:pt x="5103" y="5996"/>
                    <a:pt x="5099" y="5997"/>
                    <a:pt x="5095" y="5998"/>
                  </a:cubicBezTo>
                  <a:moveTo>
                    <a:pt x="4890" y="6071"/>
                  </a:moveTo>
                  <a:cubicBezTo>
                    <a:pt x="4899" y="6062"/>
                    <a:pt x="4895" y="6061"/>
                    <a:pt x="4882" y="6065"/>
                  </a:cubicBezTo>
                  <a:cubicBezTo>
                    <a:pt x="4890" y="6058"/>
                    <a:pt x="4898" y="6050"/>
                    <a:pt x="4905" y="6043"/>
                  </a:cubicBezTo>
                  <a:cubicBezTo>
                    <a:pt x="4922" y="6035"/>
                    <a:pt x="4939" y="6030"/>
                    <a:pt x="4956" y="6024"/>
                  </a:cubicBezTo>
                  <a:cubicBezTo>
                    <a:pt x="4933" y="6038"/>
                    <a:pt x="4912" y="6056"/>
                    <a:pt x="4890" y="6071"/>
                  </a:cubicBezTo>
                  <a:close/>
                  <a:moveTo>
                    <a:pt x="5104" y="5989"/>
                  </a:moveTo>
                  <a:cubicBezTo>
                    <a:pt x="5110" y="5982"/>
                    <a:pt x="5116" y="5976"/>
                    <a:pt x="5122" y="5969"/>
                  </a:cubicBezTo>
                  <a:cubicBezTo>
                    <a:pt x="5128" y="5968"/>
                    <a:pt x="5139" y="5964"/>
                    <a:pt x="5135" y="5969"/>
                  </a:cubicBezTo>
                  <a:cubicBezTo>
                    <a:pt x="5124" y="5973"/>
                    <a:pt x="5127" y="5984"/>
                    <a:pt x="5104" y="5989"/>
                  </a:cubicBezTo>
                  <a:close/>
                  <a:moveTo>
                    <a:pt x="3625" y="6033"/>
                  </a:moveTo>
                  <a:cubicBezTo>
                    <a:pt x="3628" y="6030"/>
                    <a:pt x="3634" y="6028"/>
                    <a:pt x="3641" y="6028"/>
                  </a:cubicBezTo>
                  <a:cubicBezTo>
                    <a:pt x="3647" y="6027"/>
                    <a:pt x="3655" y="6026"/>
                    <a:pt x="3661" y="6027"/>
                  </a:cubicBezTo>
                  <a:cubicBezTo>
                    <a:pt x="3674" y="6027"/>
                    <a:pt x="3683" y="6030"/>
                    <a:pt x="3672" y="6030"/>
                  </a:cubicBezTo>
                  <a:cubicBezTo>
                    <a:pt x="3657" y="6030"/>
                    <a:pt x="3641" y="6039"/>
                    <a:pt x="3625" y="6033"/>
                  </a:cubicBezTo>
                  <a:moveTo>
                    <a:pt x="3388" y="5932"/>
                  </a:moveTo>
                  <a:cubicBezTo>
                    <a:pt x="3381" y="5927"/>
                    <a:pt x="3415" y="5919"/>
                    <a:pt x="3424" y="5926"/>
                  </a:cubicBezTo>
                  <a:cubicBezTo>
                    <a:pt x="3412" y="5928"/>
                    <a:pt x="3399" y="5939"/>
                    <a:pt x="3388" y="5932"/>
                  </a:cubicBezTo>
                  <a:close/>
                  <a:moveTo>
                    <a:pt x="5022" y="5965"/>
                  </a:moveTo>
                  <a:cubicBezTo>
                    <a:pt x="5014" y="5974"/>
                    <a:pt x="5038" y="5963"/>
                    <a:pt x="5026" y="5974"/>
                  </a:cubicBezTo>
                  <a:cubicBezTo>
                    <a:pt x="5013" y="5974"/>
                    <a:pt x="5007" y="5991"/>
                    <a:pt x="4994" y="5990"/>
                  </a:cubicBezTo>
                  <a:cubicBezTo>
                    <a:pt x="5007" y="5975"/>
                    <a:pt x="5001" y="5973"/>
                    <a:pt x="5018" y="5955"/>
                  </a:cubicBezTo>
                  <a:cubicBezTo>
                    <a:pt x="5024" y="5953"/>
                    <a:pt x="5029" y="5952"/>
                    <a:pt x="5035" y="5950"/>
                  </a:cubicBezTo>
                  <a:cubicBezTo>
                    <a:pt x="5031" y="5955"/>
                    <a:pt x="5026" y="5960"/>
                    <a:pt x="5022" y="5965"/>
                  </a:cubicBezTo>
                  <a:moveTo>
                    <a:pt x="4222" y="6109"/>
                  </a:moveTo>
                  <a:cubicBezTo>
                    <a:pt x="4224" y="6118"/>
                    <a:pt x="4244" y="6105"/>
                    <a:pt x="4253" y="6095"/>
                  </a:cubicBezTo>
                  <a:cubicBezTo>
                    <a:pt x="4268" y="6091"/>
                    <a:pt x="4273" y="6091"/>
                    <a:pt x="4276" y="6095"/>
                  </a:cubicBezTo>
                  <a:cubicBezTo>
                    <a:pt x="4294" y="6084"/>
                    <a:pt x="4313" y="6079"/>
                    <a:pt x="4332" y="6074"/>
                  </a:cubicBezTo>
                  <a:cubicBezTo>
                    <a:pt x="4341" y="6071"/>
                    <a:pt x="4351" y="6068"/>
                    <a:pt x="4360" y="6065"/>
                  </a:cubicBezTo>
                  <a:cubicBezTo>
                    <a:pt x="4369" y="6062"/>
                    <a:pt x="4378" y="6057"/>
                    <a:pt x="4387" y="6051"/>
                  </a:cubicBezTo>
                  <a:cubicBezTo>
                    <a:pt x="4404" y="6049"/>
                    <a:pt x="4388" y="6067"/>
                    <a:pt x="4414" y="6046"/>
                  </a:cubicBezTo>
                  <a:cubicBezTo>
                    <a:pt x="4434" y="6044"/>
                    <a:pt x="4438" y="6058"/>
                    <a:pt x="4407" y="6064"/>
                  </a:cubicBezTo>
                  <a:cubicBezTo>
                    <a:pt x="4412" y="6059"/>
                    <a:pt x="4417" y="6055"/>
                    <a:pt x="4405" y="6057"/>
                  </a:cubicBezTo>
                  <a:cubicBezTo>
                    <a:pt x="4405" y="6068"/>
                    <a:pt x="4390" y="6077"/>
                    <a:pt x="4370" y="6087"/>
                  </a:cubicBezTo>
                  <a:cubicBezTo>
                    <a:pt x="4349" y="6095"/>
                    <a:pt x="4325" y="6103"/>
                    <a:pt x="4307" y="6112"/>
                  </a:cubicBezTo>
                  <a:cubicBezTo>
                    <a:pt x="4298" y="6112"/>
                    <a:pt x="4288" y="6112"/>
                    <a:pt x="4279" y="6112"/>
                  </a:cubicBezTo>
                  <a:cubicBezTo>
                    <a:pt x="4257" y="6120"/>
                    <a:pt x="4238" y="6138"/>
                    <a:pt x="4215" y="6136"/>
                  </a:cubicBezTo>
                  <a:cubicBezTo>
                    <a:pt x="4223" y="6123"/>
                    <a:pt x="4272" y="6104"/>
                    <a:pt x="4299" y="6098"/>
                  </a:cubicBezTo>
                  <a:cubicBezTo>
                    <a:pt x="4293" y="6097"/>
                    <a:pt x="4301" y="6094"/>
                    <a:pt x="4309" y="6091"/>
                  </a:cubicBezTo>
                  <a:cubicBezTo>
                    <a:pt x="4291" y="6096"/>
                    <a:pt x="4272" y="6095"/>
                    <a:pt x="4255" y="6102"/>
                  </a:cubicBezTo>
                  <a:cubicBezTo>
                    <a:pt x="4230" y="6121"/>
                    <a:pt x="4203" y="6135"/>
                    <a:pt x="4175" y="6134"/>
                  </a:cubicBezTo>
                  <a:cubicBezTo>
                    <a:pt x="4219" y="6122"/>
                    <a:pt x="4206" y="6118"/>
                    <a:pt x="4222" y="6109"/>
                  </a:cubicBezTo>
                  <a:close/>
                  <a:moveTo>
                    <a:pt x="5285" y="5861"/>
                  </a:moveTo>
                  <a:cubicBezTo>
                    <a:pt x="5296" y="5859"/>
                    <a:pt x="5291" y="5870"/>
                    <a:pt x="5279" y="5882"/>
                  </a:cubicBezTo>
                  <a:cubicBezTo>
                    <a:pt x="5268" y="5895"/>
                    <a:pt x="5250" y="5909"/>
                    <a:pt x="5237" y="5914"/>
                  </a:cubicBezTo>
                  <a:cubicBezTo>
                    <a:pt x="5234" y="5908"/>
                    <a:pt x="5246" y="5894"/>
                    <a:pt x="5257" y="5886"/>
                  </a:cubicBezTo>
                  <a:cubicBezTo>
                    <a:pt x="5262" y="5893"/>
                    <a:pt x="5279" y="5875"/>
                    <a:pt x="5285" y="5861"/>
                  </a:cubicBezTo>
                  <a:close/>
                  <a:moveTo>
                    <a:pt x="5056" y="5938"/>
                  </a:moveTo>
                  <a:cubicBezTo>
                    <a:pt x="5069" y="5923"/>
                    <a:pt x="5081" y="5907"/>
                    <a:pt x="5099" y="5904"/>
                  </a:cubicBezTo>
                  <a:cubicBezTo>
                    <a:pt x="5084" y="5914"/>
                    <a:pt x="5074" y="5934"/>
                    <a:pt x="5056" y="5938"/>
                  </a:cubicBezTo>
                  <a:close/>
                  <a:moveTo>
                    <a:pt x="5394" y="5819"/>
                  </a:moveTo>
                  <a:cubicBezTo>
                    <a:pt x="5399" y="5810"/>
                    <a:pt x="5408" y="5806"/>
                    <a:pt x="5416" y="5802"/>
                  </a:cubicBezTo>
                  <a:cubicBezTo>
                    <a:pt x="5424" y="5797"/>
                    <a:pt x="5432" y="5793"/>
                    <a:pt x="5436" y="5782"/>
                  </a:cubicBezTo>
                  <a:cubicBezTo>
                    <a:pt x="5454" y="5774"/>
                    <a:pt x="5441" y="5794"/>
                    <a:pt x="5466" y="5773"/>
                  </a:cubicBezTo>
                  <a:cubicBezTo>
                    <a:pt x="5440" y="5811"/>
                    <a:pt x="5424" y="5798"/>
                    <a:pt x="5394" y="5819"/>
                  </a:cubicBezTo>
                  <a:close/>
                  <a:moveTo>
                    <a:pt x="4677" y="5986"/>
                  </a:moveTo>
                  <a:cubicBezTo>
                    <a:pt x="4670" y="5987"/>
                    <a:pt x="4662" y="5988"/>
                    <a:pt x="4655" y="5990"/>
                  </a:cubicBezTo>
                  <a:cubicBezTo>
                    <a:pt x="4664" y="5980"/>
                    <a:pt x="4674" y="5974"/>
                    <a:pt x="4685" y="5971"/>
                  </a:cubicBezTo>
                  <a:cubicBezTo>
                    <a:pt x="4663" y="5986"/>
                    <a:pt x="4699" y="5971"/>
                    <a:pt x="4677" y="5986"/>
                  </a:cubicBezTo>
                  <a:close/>
                  <a:moveTo>
                    <a:pt x="3948" y="5994"/>
                  </a:moveTo>
                  <a:cubicBezTo>
                    <a:pt x="3947" y="5985"/>
                    <a:pt x="3977" y="5981"/>
                    <a:pt x="3994" y="5978"/>
                  </a:cubicBezTo>
                  <a:cubicBezTo>
                    <a:pt x="3994" y="5985"/>
                    <a:pt x="3964" y="5994"/>
                    <a:pt x="3948" y="5994"/>
                  </a:cubicBezTo>
                  <a:close/>
                  <a:moveTo>
                    <a:pt x="4556" y="6015"/>
                  </a:moveTo>
                  <a:cubicBezTo>
                    <a:pt x="4538" y="6019"/>
                    <a:pt x="4520" y="6029"/>
                    <a:pt x="4504" y="6037"/>
                  </a:cubicBezTo>
                  <a:cubicBezTo>
                    <a:pt x="4487" y="6045"/>
                    <a:pt x="4472" y="6051"/>
                    <a:pt x="4460" y="6047"/>
                  </a:cubicBezTo>
                  <a:cubicBezTo>
                    <a:pt x="4460" y="6058"/>
                    <a:pt x="4423" y="6072"/>
                    <a:pt x="4403" y="6075"/>
                  </a:cubicBezTo>
                  <a:cubicBezTo>
                    <a:pt x="4454" y="6053"/>
                    <a:pt x="4442" y="6044"/>
                    <a:pt x="4488" y="6018"/>
                  </a:cubicBezTo>
                  <a:cubicBezTo>
                    <a:pt x="4512" y="6024"/>
                    <a:pt x="4506" y="6008"/>
                    <a:pt x="4522" y="6015"/>
                  </a:cubicBezTo>
                  <a:cubicBezTo>
                    <a:pt x="4547" y="6001"/>
                    <a:pt x="4598" y="5970"/>
                    <a:pt x="4609" y="5974"/>
                  </a:cubicBezTo>
                  <a:cubicBezTo>
                    <a:pt x="4604" y="5975"/>
                    <a:pt x="4576" y="5989"/>
                    <a:pt x="4589" y="5987"/>
                  </a:cubicBezTo>
                  <a:cubicBezTo>
                    <a:pt x="4606" y="5977"/>
                    <a:pt x="4624" y="5971"/>
                    <a:pt x="4642" y="5967"/>
                  </a:cubicBezTo>
                  <a:cubicBezTo>
                    <a:pt x="4630" y="5980"/>
                    <a:pt x="4615" y="5981"/>
                    <a:pt x="4600" y="5982"/>
                  </a:cubicBezTo>
                  <a:cubicBezTo>
                    <a:pt x="4585" y="5995"/>
                    <a:pt x="4554" y="6005"/>
                    <a:pt x="4556" y="6015"/>
                  </a:cubicBezTo>
                  <a:close/>
                  <a:moveTo>
                    <a:pt x="5568" y="5692"/>
                  </a:moveTo>
                  <a:cubicBezTo>
                    <a:pt x="5582" y="5695"/>
                    <a:pt x="5586" y="5674"/>
                    <a:pt x="5607" y="5660"/>
                  </a:cubicBezTo>
                  <a:cubicBezTo>
                    <a:pt x="5616" y="5667"/>
                    <a:pt x="5544" y="5728"/>
                    <a:pt x="5568" y="5692"/>
                  </a:cubicBezTo>
                  <a:close/>
                  <a:moveTo>
                    <a:pt x="5224" y="5835"/>
                  </a:moveTo>
                  <a:cubicBezTo>
                    <a:pt x="5230" y="5828"/>
                    <a:pt x="5236" y="5822"/>
                    <a:pt x="5241" y="5814"/>
                  </a:cubicBezTo>
                  <a:cubicBezTo>
                    <a:pt x="5246" y="5812"/>
                    <a:pt x="5252" y="5810"/>
                    <a:pt x="5257" y="5808"/>
                  </a:cubicBezTo>
                  <a:cubicBezTo>
                    <a:pt x="5250" y="5823"/>
                    <a:pt x="5236" y="5828"/>
                    <a:pt x="5224" y="5835"/>
                  </a:cubicBezTo>
                  <a:close/>
                  <a:moveTo>
                    <a:pt x="4669" y="5959"/>
                  </a:moveTo>
                  <a:cubicBezTo>
                    <a:pt x="4660" y="5967"/>
                    <a:pt x="4650" y="5974"/>
                    <a:pt x="4640" y="5978"/>
                  </a:cubicBezTo>
                  <a:cubicBezTo>
                    <a:pt x="4661" y="5961"/>
                    <a:pt x="4640" y="5953"/>
                    <a:pt x="4675" y="5941"/>
                  </a:cubicBezTo>
                  <a:cubicBezTo>
                    <a:pt x="4686" y="5944"/>
                    <a:pt x="4649" y="5963"/>
                    <a:pt x="4669" y="5959"/>
                  </a:cubicBezTo>
                  <a:close/>
                  <a:moveTo>
                    <a:pt x="5370" y="5716"/>
                  </a:moveTo>
                  <a:cubicBezTo>
                    <a:pt x="5385" y="5703"/>
                    <a:pt x="5397" y="5684"/>
                    <a:pt x="5416" y="5678"/>
                  </a:cubicBezTo>
                  <a:cubicBezTo>
                    <a:pt x="5405" y="5698"/>
                    <a:pt x="5389" y="5709"/>
                    <a:pt x="5370" y="5716"/>
                  </a:cubicBezTo>
                  <a:close/>
                  <a:moveTo>
                    <a:pt x="5470" y="5662"/>
                  </a:moveTo>
                  <a:cubicBezTo>
                    <a:pt x="5456" y="5660"/>
                    <a:pt x="5454" y="5672"/>
                    <a:pt x="5435" y="5685"/>
                  </a:cubicBezTo>
                  <a:cubicBezTo>
                    <a:pt x="5440" y="5676"/>
                    <a:pt x="5421" y="5688"/>
                    <a:pt x="5425" y="5681"/>
                  </a:cubicBezTo>
                  <a:cubicBezTo>
                    <a:pt x="5448" y="5663"/>
                    <a:pt x="5446" y="5673"/>
                    <a:pt x="5462" y="5650"/>
                  </a:cubicBezTo>
                  <a:cubicBezTo>
                    <a:pt x="5468" y="5647"/>
                    <a:pt x="5473" y="5645"/>
                    <a:pt x="5479" y="5642"/>
                  </a:cubicBezTo>
                  <a:cubicBezTo>
                    <a:pt x="5476" y="5649"/>
                    <a:pt x="5480" y="5649"/>
                    <a:pt x="5470" y="5662"/>
                  </a:cubicBezTo>
                  <a:close/>
                  <a:moveTo>
                    <a:pt x="5499" y="5629"/>
                  </a:moveTo>
                  <a:cubicBezTo>
                    <a:pt x="5508" y="5627"/>
                    <a:pt x="5532" y="5595"/>
                    <a:pt x="5529" y="5610"/>
                  </a:cubicBezTo>
                  <a:cubicBezTo>
                    <a:pt x="5516" y="5620"/>
                    <a:pt x="5492" y="5650"/>
                    <a:pt x="5499" y="5629"/>
                  </a:cubicBezTo>
                  <a:close/>
                  <a:moveTo>
                    <a:pt x="4614" y="5894"/>
                  </a:moveTo>
                  <a:cubicBezTo>
                    <a:pt x="4630" y="5887"/>
                    <a:pt x="4645" y="5873"/>
                    <a:pt x="4663" y="5870"/>
                  </a:cubicBezTo>
                  <a:cubicBezTo>
                    <a:pt x="4651" y="5881"/>
                    <a:pt x="4614" y="5904"/>
                    <a:pt x="4614" y="5894"/>
                  </a:cubicBezTo>
                  <a:close/>
                  <a:moveTo>
                    <a:pt x="3894" y="5891"/>
                  </a:moveTo>
                  <a:cubicBezTo>
                    <a:pt x="3895" y="5883"/>
                    <a:pt x="3929" y="5875"/>
                    <a:pt x="3948" y="5877"/>
                  </a:cubicBezTo>
                  <a:cubicBezTo>
                    <a:pt x="3931" y="5890"/>
                    <a:pt x="3912" y="5892"/>
                    <a:pt x="3894" y="5891"/>
                  </a:cubicBezTo>
                  <a:close/>
                  <a:moveTo>
                    <a:pt x="5482" y="5603"/>
                  </a:moveTo>
                  <a:cubicBezTo>
                    <a:pt x="5467" y="5616"/>
                    <a:pt x="5452" y="5630"/>
                    <a:pt x="5437" y="5643"/>
                  </a:cubicBezTo>
                  <a:cubicBezTo>
                    <a:pt x="5422" y="5657"/>
                    <a:pt x="5407" y="5670"/>
                    <a:pt x="5391" y="5681"/>
                  </a:cubicBezTo>
                  <a:cubicBezTo>
                    <a:pt x="5403" y="5665"/>
                    <a:pt x="5421" y="5647"/>
                    <a:pt x="5439" y="5633"/>
                  </a:cubicBezTo>
                  <a:cubicBezTo>
                    <a:pt x="5448" y="5625"/>
                    <a:pt x="5456" y="5619"/>
                    <a:pt x="5464" y="5614"/>
                  </a:cubicBezTo>
                  <a:cubicBezTo>
                    <a:pt x="5471" y="5608"/>
                    <a:pt x="5477" y="5604"/>
                    <a:pt x="5482" y="5603"/>
                  </a:cubicBezTo>
                  <a:moveTo>
                    <a:pt x="4349" y="5881"/>
                  </a:moveTo>
                  <a:cubicBezTo>
                    <a:pt x="4365" y="5870"/>
                    <a:pt x="4408" y="5857"/>
                    <a:pt x="4410" y="5865"/>
                  </a:cubicBezTo>
                  <a:cubicBezTo>
                    <a:pt x="4389" y="5868"/>
                    <a:pt x="4371" y="5883"/>
                    <a:pt x="4349" y="5881"/>
                  </a:cubicBezTo>
                  <a:close/>
                  <a:moveTo>
                    <a:pt x="4492" y="5825"/>
                  </a:moveTo>
                  <a:cubicBezTo>
                    <a:pt x="4491" y="5817"/>
                    <a:pt x="4522" y="5804"/>
                    <a:pt x="4540" y="5803"/>
                  </a:cubicBezTo>
                  <a:cubicBezTo>
                    <a:pt x="4526" y="5817"/>
                    <a:pt x="4509" y="5820"/>
                    <a:pt x="4492" y="5825"/>
                  </a:cubicBezTo>
                  <a:close/>
                  <a:moveTo>
                    <a:pt x="5147" y="5494"/>
                  </a:moveTo>
                  <a:cubicBezTo>
                    <a:pt x="5158" y="5485"/>
                    <a:pt x="5166" y="5470"/>
                    <a:pt x="5180" y="5466"/>
                  </a:cubicBezTo>
                  <a:cubicBezTo>
                    <a:pt x="5174" y="5477"/>
                    <a:pt x="5166" y="5484"/>
                    <a:pt x="5160" y="5488"/>
                  </a:cubicBezTo>
                  <a:cubicBezTo>
                    <a:pt x="5153" y="5492"/>
                    <a:pt x="5148" y="5493"/>
                    <a:pt x="5147" y="5494"/>
                  </a:cubicBezTo>
                  <a:close/>
                  <a:moveTo>
                    <a:pt x="5707" y="4971"/>
                  </a:moveTo>
                  <a:cubicBezTo>
                    <a:pt x="5716" y="4963"/>
                    <a:pt x="5709" y="4965"/>
                    <a:pt x="5713" y="4954"/>
                  </a:cubicBezTo>
                  <a:cubicBezTo>
                    <a:pt x="5731" y="4948"/>
                    <a:pt x="5728" y="4923"/>
                    <a:pt x="5746" y="4917"/>
                  </a:cubicBezTo>
                  <a:cubicBezTo>
                    <a:pt x="5742" y="4939"/>
                    <a:pt x="5712" y="4975"/>
                    <a:pt x="5707" y="4971"/>
                  </a:cubicBezTo>
                  <a:close/>
                  <a:moveTo>
                    <a:pt x="4725" y="5968"/>
                  </a:moveTo>
                  <a:cubicBezTo>
                    <a:pt x="4724" y="5966"/>
                    <a:pt x="4738" y="5945"/>
                    <a:pt x="4754" y="5946"/>
                  </a:cubicBezTo>
                  <a:cubicBezTo>
                    <a:pt x="4765" y="5946"/>
                    <a:pt x="4734" y="5968"/>
                    <a:pt x="4725" y="5968"/>
                  </a:cubicBezTo>
                  <a:close/>
                  <a:moveTo>
                    <a:pt x="4195" y="6163"/>
                  </a:moveTo>
                  <a:cubicBezTo>
                    <a:pt x="4204" y="6161"/>
                    <a:pt x="4219" y="6156"/>
                    <a:pt x="4233" y="6153"/>
                  </a:cubicBezTo>
                  <a:cubicBezTo>
                    <a:pt x="4246" y="6149"/>
                    <a:pt x="4257" y="6146"/>
                    <a:pt x="4257" y="6150"/>
                  </a:cubicBezTo>
                  <a:cubicBezTo>
                    <a:pt x="4252" y="6152"/>
                    <a:pt x="4247" y="6154"/>
                    <a:pt x="4240" y="6156"/>
                  </a:cubicBezTo>
                  <a:cubicBezTo>
                    <a:pt x="4234" y="6158"/>
                    <a:pt x="4226" y="6160"/>
                    <a:pt x="4220" y="6162"/>
                  </a:cubicBezTo>
                  <a:cubicBezTo>
                    <a:pt x="4206" y="6165"/>
                    <a:pt x="4195" y="6167"/>
                    <a:pt x="4195" y="6163"/>
                  </a:cubicBezTo>
                  <a:close/>
                  <a:moveTo>
                    <a:pt x="3108" y="6270"/>
                  </a:moveTo>
                  <a:cubicBezTo>
                    <a:pt x="3160" y="6273"/>
                    <a:pt x="3183" y="6275"/>
                    <a:pt x="3227" y="6280"/>
                  </a:cubicBezTo>
                  <a:cubicBezTo>
                    <a:pt x="3186" y="6283"/>
                    <a:pt x="3146" y="6279"/>
                    <a:pt x="3108" y="6270"/>
                  </a:cubicBezTo>
                  <a:close/>
                  <a:moveTo>
                    <a:pt x="5688" y="5583"/>
                  </a:moveTo>
                  <a:cubicBezTo>
                    <a:pt x="5685" y="5590"/>
                    <a:pt x="5689" y="5590"/>
                    <a:pt x="5680" y="5603"/>
                  </a:cubicBezTo>
                  <a:cubicBezTo>
                    <a:pt x="5671" y="5608"/>
                    <a:pt x="5664" y="5616"/>
                    <a:pt x="5654" y="5621"/>
                  </a:cubicBezTo>
                  <a:cubicBezTo>
                    <a:pt x="5659" y="5613"/>
                    <a:pt x="5664" y="5605"/>
                    <a:pt x="5669" y="5598"/>
                  </a:cubicBezTo>
                  <a:cubicBezTo>
                    <a:pt x="5674" y="5592"/>
                    <a:pt x="5680" y="5586"/>
                    <a:pt x="5688" y="5583"/>
                  </a:cubicBezTo>
                  <a:close/>
                  <a:moveTo>
                    <a:pt x="3755" y="6497"/>
                  </a:moveTo>
                  <a:cubicBezTo>
                    <a:pt x="3757" y="6489"/>
                    <a:pt x="3865" y="6477"/>
                    <a:pt x="3846" y="6491"/>
                  </a:cubicBezTo>
                  <a:cubicBezTo>
                    <a:pt x="3816" y="6486"/>
                    <a:pt x="3785" y="6503"/>
                    <a:pt x="3755" y="6497"/>
                  </a:cubicBezTo>
                  <a:close/>
                  <a:moveTo>
                    <a:pt x="4280" y="6506"/>
                  </a:moveTo>
                  <a:cubicBezTo>
                    <a:pt x="4307" y="6498"/>
                    <a:pt x="4333" y="6490"/>
                    <a:pt x="4360" y="6488"/>
                  </a:cubicBezTo>
                  <a:cubicBezTo>
                    <a:pt x="4338" y="6495"/>
                    <a:pt x="4283" y="6513"/>
                    <a:pt x="4280" y="6506"/>
                  </a:cubicBezTo>
                  <a:close/>
                  <a:moveTo>
                    <a:pt x="1012" y="977"/>
                  </a:moveTo>
                  <a:cubicBezTo>
                    <a:pt x="1025" y="967"/>
                    <a:pt x="1033" y="950"/>
                    <a:pt x="1050" y="946"/>
                  </a:cubicBezTo>
                  <a:cubicBezTo>
                    <a:pt x="1043" y="959"/>
                    <a:pt x="1011" y="988"/>
                    <a:pt x="1012" y="977"/>
                  </a:cubicBezTo>
                  <a:close/>
                  <a:moveTo>
                    <a:pt x="2249" y="217"/>
                  </a:moveTo>
                  <a:cubicBezTo>
                    <a:pt x="2238" y="214"/>
                    <a:pt x="2199" y="229"/>
                    <a:pt x="2206" y="218"/>
                  </a:cubicBezTo>
                  <a:cubicBezTo>
                    <a:pt x="2224" y="221"/>
                    <a:pt x="2265" y="200"/>
                    <a:pt x="2249" y="217"/>
                  </a:cubicBezTo>
                  <a:moveTo>
                    <a:pt x="4157" y="128"/>
                  </a:moveTo>
                  <a:cubicBezTo>
                    <a:pt x="4133" y="128"/>
                    <a:pt x="4114" y="114"/>
                    <a:pt x="4091" y="111"/>
                  </a:cubicBezTo>
                  <a:cubicBezTo>
                    <a:pt x="4116" y="111"/>
                    <a:pt x="4137" y="118"/>
                    <a:pt x="4157" y="128"/>
                  </a:cubicBezTo>
                  <a:close/>
                  <a:moveTo>
                    <a:pt x="6604" y="2825"/>
                  </a:moveTo>
                  <a:cubicBezTo>
                    <a:pt x="6613" y="2864"/>
                    <a:pt x="6616" y="2868"/>
                    <a:pt x="6631" y="2901"/>
                  </a:cubicBezTo>
                  <a:cubicBezTo>
                    <a:pt x="6624" y="2915"/>
                    <a:pt x="6630" y="2930"/>
                    <a:pt x="6636" y="2945"/>
                  </a:cubicBezTo>
                  <a:cubicBezTo>
                    <a:pt x="6630" y="2965"/>
                    <a:pt x="6630" y="2969"/>
                    <a:pt x="6622" y="2981"/>
                  </a:cubicBezTo>
                  <a:cubicBezTo>
                    <a:pt x="6631" y="3014"/>
                    <a:pt x="6636" y="2992"/>
                    <a:pt x="6643" y="2983"/>
                  </a:cubicBezTo>
                  <a:cubicBezTo>
                    <a:pt x="6643" y="3035"/>
                    <a:pt x="6626" y="3029"/>
                    <a:pt x="6614" y="2999"/>
                  </a:cubicBezTo>
                  <a:cubicBezTo>
                    <a:pt x="6619" y="2978"/>
                    <a:pt x="6615" y="2956"/>
                    <a:pt x="6609" y="2934"/>
                  </a:cubicBezTo>
                  <a:cubicBezTo>
                    <a:pt x="6607" y="2923"/>
                    <a:pt x="6604" y="2912"/>
                    <a:pt x="6602" y="2901"/>
                  </a:cubicBezTo>
                  <a:cubicBezTo>
                    <a:pt x="6600" y="2890"/>
                    <a:pt x="6597" y="2879"/>
                    <a:pt x="6598" y="2868"/>
                  </a:cubicBezTo>
                  <a:cubicBezTo>
                    <a:pt x="6602" y="2846"/>
                    <a:pt x="6605" y="2892"/>
                    <a:pt x="6610" y="2881"/>
                  </a:cubicBezTo>
                  <a:cubicBezTo>
                    <a:pt x="6603" y="2861"/>
                    <a:pt x="6598" y="2826"/>
                    <a:pt x="6604" y="2825"/>
                  </a:cubicBezTo>
                  <a:close/>
                  <a:moveTo>
                    <a:pt x="6422" y="2867"/>
                  </a:moveTo>
                  <a:cubicBezTo>
                    <a:pt x="6430" y="2887"/>
                    <a:pt x="6436" y="2882"/>
                    <a:pt x="6432" y="2908"/>
                  </a:cubicBezTo>
                  <a:cubicBezTo>
                    <a:pt x="6427" y="2909"/>
                    <a:pt x="6418" y="2883"/>
                    <a:pt x="6422" y="2867"/>
                  </a:cubicBezTo>
                  <a:close/>
                  <a:moveTo>
                    <a:pt x="2594" y="5874"/>
                  </a:moveTo>
                  <a:cubicBezTo>
                    <a:pt x="2612" y="5871"/>
                    <a:pt x="2644" y="5886"/>
                    <a:pt x="2624" y="5869"/>
                  </a:cubicBezTo>
                  <a:cubicBezTo>
                    <a:pt x="2653" y="5873"/>
                    <a:pt x="2680" y="5883"/>
                    <a:pt x="2706" y="5894"/>
                  </a:cubicBezTo>
                  <a:cubicBezTo>
                    <a:pt x="2690" y="5897"/>
                    <a:pt x="2689" y="5892"/>
                    <a:pt x="2672" y="5899"/>
                  </a:cubicBezTo>
                  <a:cubicBezTo>
                    <a:pt x="2664" y="5894"/>
                    <a:pt x="2658" y="5888"/>
                    <a:pt x="2649" y="5887"/>
                  </a:cubicBezTo>
                  <a:cubicBezTo>
                    <a:pt x="2642" y="5887"/>
                    <a:pt x="2651" y="5893"/>
                    <a:pt x="2646" y="5894"/>
                  </a:cubicBezTo>
                  <a:cubicBezTo>
                    <a:pt x="2630" y="5886"/>
                    <a:pt x="2608" y="5889"/>
                    <a:pt x="2594" y="5874"/>
                  </a:cubicBezTo>
                  <a:close/>
                  <a:moveTo>
                    <a:pt x="4151" y="5935"/>
                  </a:moveTo>
                  <a:cubicBezTo>
                    <a:pt x="4134" y="5947"/>
                    <a:pt x="4114" y="5945"/>
                    <a:pt x="4095" y="5949"/>
                  </a:cubicBezTo>
                  <a:cubicBezTo>
                    <a:pt x="4113" y="5938"/>
                    <a:pt x="4132" y="5936"/>
                    <a:pt x="4151" y="5935"/>
                  </a:cubicBezTo>
                  <a:close/>
                  <a:moveTo>
                    <a:pt x="5793" y="4798"/>
                  </a:moveTo>
                  <a:cubicBezTo>
                    <a:pt x="5784" y="4811"/>
                    <a:pt x="5784" y="4819"/>
                    <a:pt x="5796" y="4808"/>
                  </a:cubicBezTo>
                  <a:cubicBezTo>
                    <a:pt x="5793" y="4815"/>
                    <a:pt x="5787" y="4819"/>
                    <a:pt x="5781" y="4824"/>
                  </a:cubicBezTo>
                  <a:cubicBezTo>
                    <a:pt x="5773" y="4844"/>
                    <a:pt x="5780" y="4842"/>
                    <a:pt x="5776" y="4855"/>
                  </a:cubicBezTo>
                  <a:cubicBezTo>
                    <a:pt x="5766" y="4869"/>
                    <a:pt x="5758" y="4883"/>
                    <a:pt x="5748" y="4896"/>
                  </a:cubicBezTo>
                  <a:cubicBezTo>
                    <a:pt x="5738" y="4910"/>
                    <a:pt x="5729" y="4924"/>
                    <a:pt x="5722" y="4939"/>
                  </a:cubicBezTo>
                  <a:cubicBezTo>
                    <a:pt x="5685" y="4960"/>
                    <a:pt x="5674" y="5004"/>
                    <a:pt x="5644" y="5032"/>
                  </a:cubicBezTo>
                  <a:cubicBezTo>
                    <a:pt x="5640" y="5026"/>
                    <a:pt x="5649" y="5013"/>
                    <a:pt x="5658" y="5000"/>
                  </a:cubicBezTo>
                  <a:cubicBezTo>
                    <a:pt x="5667" y="4987"/>
                    <a:pt x="5675" y="4973"/>
                    <a:pt x="5672" y="4967"/>
                  </a:cubicBezTo>
                  <a:cubicBezTo>
                    <a:pt x="5657" y="4994"/>
                    <a:pt x="5640" y="5012"/>
                    <a:pt x="5624" y="5031"/>
                  </a:cubicBezTo>
                  <a:cubicBezTo>
                    <a:pt x="5608" y="5050"/>
                    <a:pt x="5592" y="5070"/>
                    <a:pt x="5576" y="5102"/>
                  </a:cubicBezTo>
                  <a:cubicBezTo>
                    <a:pt x="5560" y="5109"/>
                    <a:pt x="5548" y="5112"/>
                    <a:pt x="5537" y="5140"/>
                  </a:cubicBezTo>
                  <a:cubicBezTo>
                    <a:pt x="5522" y="5146"/>
                    <a:pt x="5522" y="5134"/>
                    <a:pt x="5535" y="5114"/>
                  </a:cubicBezTo>
                  <a:cubicBezTo>
                    <a:pt x="5526" y="5117"/>
                    <a:pt x="5524" y="5128"/>
                    <a:pt x="5516" y="5133"/>
                  </a:cubicBezTo>
                  <a:cubicBezTo>
                    <a:pt x="5527" y="5129"/>
                    <a:pt x="5508" y="5160"/>
                    <a:pt x="5528" y="5146"/>
                  </a:cubicBezTo>
                  <a:cubicBezTo>
                    <a:pt x="5512" y="5157"/>
                    <a:pt x="5500" y="5172"/>
                    <a:pt x="5489" y="5188"/>
                  </a:cubicBezTo>
                  <a:cubicBezTo>
                    <a:pt x="5483" y="5196"/>
                    <a:pt x="5477" y="5204"/>
                    <a:pt x="5471" y="5211"/>
                  </a:cubicBezTo>
                  <a:cubicBezTo>
                    <a:pt x="5465" y="5219"/>
                    <a:pt x="5459" y="5226"/>
                    <a:pt x="5452" y="5232"/>
                  </a:cubicBezTo>
                  <a:cubicBezTo>
                    <a:pt x="5459" y="5222"/>
                    <a:pt x="5466" y="5213"/>
                    <a:pt x="5472" y="5204"/>
                  </a:cubicBezTo>
                  <a:cubicBezTo>
                    <a:pt x="5477" y="5195"/>
                    <a:pt x="5482" y="5187"/>
                    <a:pt x="5486" y="5180"/>
                  </a:cubicBezTo>
                  <a:cubicBezTo>
                    <a:pt x="5495" y="5166"/>
                    <a:pt x="5501" y="5156"/>
                    <a:pt x="5504" y="5152"/>
                  </a:cubicBezTo>
                  <a:cubicBezTo>
                    <a:pt x="5494" y="5153"/>
                    <a:pt x="5482" y="5169"/>
                    <a:pt x="5470" y="5188"/>
                  </a:cubicBezTo>
                  <a:cubicBezTo>
                    <a:pt x="5464" y="5198"/>
                    <a:pt x="5457" y="5208"/>
                    <a:pt x="5450" y="5217"/>
                  </a:cubicBezTo>
                  <a:cubicBezTo>
                    <a:pt x="5444" y="5227"/>
                    <a:pt x="5438" y="5236"/>
                    <a:pt x="5432" y="5243"/>
                  </a:cubicBezTo>
                  <a:cubicBezTo>
                    <a:pt x="5425" y="5237"/>
                    <a:pt x="5400" y="5266"/>
                    <a:pt x="5387" y="5281"/>
                  </a:cubicBezTo>
                  <a:cubicBezTo>
                    <a:pt x="5385" y="5287"/>
                    <a:pt x="5395" y="5280"/>
                    <a:pt x="5391" y="5287"/>
                  </a:cubicBezTo>
                  <a:cubicBezTo>
                    <a:pt x="5388" y="5292"/>
                    <a:pt x="5384" y="5295"/>
                    <a:pt x="5381" y="5300"/>
                  </a:cubicBezTo>
                  <a:cubicBezTo>
                    <a:pt x="5378" y="5299"/>
                    <a:pt x="5382" y="5290"/>
                    <a:pt x="5372" y="5297"/>
                  </a:cubicBezTo>
                  <a:cubicBezTo>
                    <a:pt x="5339" y="5328"/>
                    <a:pt x="5310" y="5365"/>
                    <a:pt x="5277" y="5397"/>
                  </a:cubicBezTo>
                  <a:cubicBezTo>
                    <a:pt x="5274" y="5398"/>
                    <a:pt x="5275" y="5394"/>
                    <a:pt x="5270" y="5397"/>
                  </a:cubicBezTo>
                  <a:cubicBezTo>
                    <a:pt x="5304" y="5360"/>
                    <a:pt x="5312" y="5345"/>
                    <a:pt x="5342" y="5311"/>
                  </a:cubicBezTo>
                  <a:cubicBezTo>
                    <a:pt x="5310" y="5331"/>
                    <a:pt x="5286" y="5362"/>
                    <a:pt x="5256" y="5384"/>
                  </a:cubicBezTo>
                  <a:cubicBezTo>
                    <a:pt x="5250" y="5398"/>
                    <a:pt x="5269" y="5375"/>
                    <a:pt x="5275" y="5375"/>
                  </a:cubicBezTo>
                  <a:cubicBezTo>
                    <a:pt x="5271" y="5385"/>
                    <a:pt x="5264" y="5391"/>
                    <a:pt x="5258" y="5398"/>
                  </a:cubicBezTo>
                  <a:cubicBezTo>
                    <a:pt x="5236" y="5410"/>
                    <a:pt x="5245" y="5391"/>
                    <a:pt x="5226" y="5407"/>
                  </a:cubicBezTo>
                  <a:cubicBezTo>
                    <a:pt x="5220" y="5416"/>
                    <a:pt x="5225" y="5415"/>
                    <a:pt x="5218" y="5425"/>
                  </a:cubicBezTo>
                  <a:cubicBezTo>
                    <a:pt x="5223" y="5423"/>
                    <a:pt x="5226" y="5417"/>
                    <a:pt x="5230" y="5413"/>
                  </a:cubicBezTo>
                  <a:cubicBezTo>
                    <a:pt x="5241" y="5408"/>
                    <a:pt x="5247" y="5422"/>
                    <a:pt x="5250" y="5405"/>
                  </a:cubicBezTo>
                  <a:cubicBezTo>
                    <a:pt x="5280" y="5392"/>
                    <a:pt x="5253" y="5420"/>
                    <a:pt x="5236" y="5433"/>
                  </a:cubicBezTo>
                  <a:cubicBezTo>
                    <a:pt x="5254" y="5411"/>
                    <a:pt x="5209" y="5448"/>
                    <a:pt x="5220" y="5428"/>
                  </a:cubicBezTo>
                  <a:cubicBezTo>
                    <a:pt x="5207" y="5435"/>
                    <a:pt x="5203" y="5454"/>
                    <a:pt x="5191" y="5462"/>
                  </a:cubicBezTo>
                  <a:cubicBezTo>
                    <a:pt x="5175" y="5467"/>
                    <a:pt x="5202" y="5438"/>
                    <a:pt x="5213" y="5427"/>
                  </a:cubicBezTo>
                  <a:cubicBezTo>
                    <a:pt x="5221" y="5415"/>
                    <a:pt x="5198" y="5428"/>
                    <a:pt x="5206" y="5415"/>
                  </a:cubicBezTo>
                  <a:cubicBezTo>
                    <a:pt x="5188" y="5424"/>
                    <a:pt x="5177" y="5444"/>
                    <a:pt x="5159" y="5452"/>
                  </a:cubicBezTo>
                  <a:cubicBezTo>
                    <a:pt x="5156" y="5445"/>
                    <a:pt x="5173" y="5434"/>
                    <a:pt x="5177" y="5420"/>
                  </a:cubicBezTo>
                  <a:cubicBezTo>
                    <a:pt x="5156" y="5424"/>
                    <a:pt x="5148" y="5448"/>
                    <a:pt x="5129" y="5453"/>
                  </a:cubicBezTo>
                  <a:cubicBezTo>
                    <a:pt x="5125" y="5465"/>
                    <a:pt x="5149" y="5440"/>
                    <a:pt x="5159" y="5441"/>
                  </a:cubicBezTo>
                  <a:cubicBezTo>
                    <a:pt x="5147" y="5452"/>
                    <a:pt x="5135" y="5463"/>
                    <a:pt x="5120" y="5470"/>
                  </a:cubicBezTo>
                  <a:cubicBezTo>
                    <a:pt x="5143" y="5462"/>
                    <a:pt x="5135" y="5473"/>
                    <a:pt x="5134" y="5483"/>
                  </a:cubicBezTo>
                  <a:cubicBezTo>
                    <a:pt x="5131" y="5488"/>
                    <a:pt x="5126" y="5490"/>
                    <a:pt x="5123" y="5495"/>
                  </a:cubicBezTo>
                  <a:cubicBezTo>
                    <a:pt x="5102" y="5506"/>
                    <a:pt x="5130" y="5481"/>
                    <a:pt x="5109" y="5492"/>
                  </a:cubicBezTo>
                  <a:cubicBezTo>
                    <a:pt x="5102" y="5504"/>
                    <a:pt x="5073" y="5528"/>
                    <a:pt x="5045" y="5546"/>
                  </a:cubicBezTo>
                  <a:cubicBezTo>
                    <a:pt x="5017" y="5564"/>
                    <a:pt x="4990" y="5575"/>
                    <a:pt x="4991" y="5566"/>
                  </a:cubicBezTo>
                  <a:cubicBezTo>
                    <a:pt x="4983" y="5580"/>
                    <a:pt x="4966" y="5588"/>
                    <a:pt x="4970" y="5594"/>
                  </a:cubicBezTo>
                  <a:cubicBezTo>
                    <a:pt x="4944" y="5605"/>
                    <a:pt x="4957" y="5590"/>
                    <a:pt x="4940" y="5595"/>
                  </a:cubicBezTo>
                  <a:cubicBezTo>
                    <a:pt x="4963" y="5581"/>
                    <a:pt x="4982" y="5560"/>
                    <a:pt x="5006" y="5548"/>
                  </a:cubicBezTo>
                  <a:cubicBezTo>
                    <a:pt x="4989" y="5550"/>
                    <a:pt x="4937" y="5585"/>
                    <a:pt x="4911" y="5607"/>
                  </a:cubicBezTo>
                  <a:cubicBezTo>
                    <a:pt x="4901" y="5610"/>
                    <a:pt x="4915" y="5597"/>
                    <a:pt x="4898" y="5604"/>
                  </a:cubicBezTo>
                  <a:cubicBezTo>
                    <a:pt x="4881" y="5620"/>
                    <a:pt x="4863" y="5638"/>
                    <a:pt x="4831" y="5647"/>
                  </a:cubicBezTo>
                  <a:cubicBezTo>
                    <a:pt x="4832" y="5657"/>
                    <a:pt x="4812" y="5668"/>
                    <a:pt x="4828" y="5669"/>
                  </a:cubicBezTo>
                  <a:cubicBezTo>
                    <a:pt x="4812" y="5670"/>
                    <a:pt x="4800" y="5692"/>
                    <a:pt x="4772" y="5698"/>
                  </a:cubicBezTo>
                  <a:cubicBezTo>
                    <a:pt x="4791" y="5702"/>
                    <a:pt x="4736" y="5725"/>
                    <a:pt x="4740" y="5732"/>
                  </a:cubicBezTo>
                  <a:cubicBezTo>
                    <a:pt x="4704" y="5746"/>
                    <a:pt x="4756" y="5712"/>
                    <a:pt x="4729" y="5720"/>
                  </a:cubicBezTo>
                  <a:cubicBezTo>
                    <a:pt x="4718" y="5735"/>
                    <a:pt x="4704" y="5743"/>
                    <a:pt x="4689" y="5749"/>
                  </a:cubicBezTo>
                  <a:cubicBezTo>
                    <a:pt x="4686" y="5746"/>
                    <a:pt x="4689" y="5739"/>
                    <a:pt x="4690" y="5735"/>
                  </a:cubicBezTo>
                  <a:cubicBezTo>
                    <a:pt x="4713" y="5719"/>
                    <a:pt x="4736" y="5706"/>
                    <a:pt x="4758" y="5694"/>
                  </a:cubicBezTo>
                  <a:cubicBezTo>
                    <a:pt x="4769" y="5688"/>
                    <a:pt x="4780" y="5682"/>
                    <a:pt x="4790" y="5675"/>
                  </a:cubicBezTo>
                  <a:cubicBezTo>
                    <a:pt x="4800" y="5669"/>
                    <a:pt x="4808" y="5662"/>
                    <a:pt x="4816" y="5654"/>
                  </a:cubicBezTo>
                  <a:cubicBezTo>
                    <a:pt x="4803" y="5655"/>
                    <a:pt x="4797" y="5671"/>
                    <a:pt x="4783" y="5669"/>
                  </a:cubicBezTo>
                  <a:cubicBezTo>
                    <a:pt x="4756" y="5695"/>
                    <a:pt x="4725" y="5709"/>
                    <a:pt x="4694" y="5723"/>
                  </a:cubicBezTo>
                  <a:cubicBezTo>
                    <a:pt x="4678" y="5730"/>
                    <a:pt x="4662" y="5737"/>
                    <a:pt x="4647" y="5744"/>
                  </a:cubicBezTo>
                  <a:cubicBezTo>
                    <a:pt x="4631" y="5751"/>
                    <a:pt x="4616" y="5760"/>
                    <a:pt x="4602" y="5771"/>
                  </a:cubicBezTo>
                  <a:cubicBezTo>
                    <a:pt x="4585" y="5775"/>
                    <a:pt x="4567" y="5782"/>
                    <a:pt x="4547" y="5790"/>
                  </a:cubicBezTo>
                  <a:cubicBezTo>
                    <a:pt x="4527" y="5798"/>
                    <a:pt x="4506" y="5807"/>
                    <a:pt x="4487" y="5816"/>
                  </a:cubicBezTo>
                  <a:cubicBezTo>
                    <a:pt x="4467" y="5825"/>
                    <a:pt x="4448" y="5833"/>
                    <a:pt x="4432" y="5839"/>
                  </a:cubicBezTo>
                  <a:cubicBezTo>
                    <a:pt x="4416" y="5845"/>
                    <a:pt x="4403" y="5847"/>
                    <a:pt x="4394" y="5845"/>
                  </a:cubicBezTo>
                  <a:cubicBezTo>
                    <a:pt x="4374" y="5852"/>
                    <a:pt x="4354" y="5859"/>
                    <a:pt x="4334" y="5865"/>
                  </a:cubicBezTo>
                  <a:cubicBezTo>
                    <a:pt x="4327" y="5881"/>
                    <a:pt x="4291" y="5886"/>
                    <a:pt x="4267" y="5896"/>
                  </a:cubicBezTo>
                  <a:cubicBezTo>
                    <a:pt x="4264" y="5894"/>
                    <a:pt x="4272" y="5889"/>
                    <a:pt x="4260" y="5890"/>
                  </a:cubicBezTo>
                  <a:cubicBezTo>
                    <a:pt x="4260" y="5899"/>
                    <a:pt x="4224" y="5911"/>
                    <a:pt x="4225" y="5903"/>
                  </a:cubicBezTo>
                  <a:cubicBezTo>
                    <a:pt x="4172" y="5932"/>
                    <a:pt x="4114" y="5932"/>
                    <a:pt x="4059" y="5954"/>
                  </a:cubicBezTo>
                  <a:cubicBezTo>
                    <a:pt x="4076" y="5954"/>
                    <a:pt x="4048" y="5965"/>
                    <a:pt x="4040" y="5969"/>
                  </a:cubicBezTo>
                  <a:cubicBezTo>
                    <a:pt x="4030" y="5968"/>
                    <a:pt x="4060" y="5956"/>
                    <a:pt x="4054" y="5953"/>
                  </a:cubicBezTo>
                  <a:cubicBezTo>
                    <a:pt x="4048" y="5954"/>
                    <a:pt x="4042" y="5955"/>
                    <a:pt x="4036" y="5956"/>
                  </a:cubicBezTo>
                  <a:cubicBezTo>
                    <a:pt x="4030" y="5957"/>
                    <a:pt x="4024" y="5958"/>
                    <a:pt x="4018" y="5959"/>
                  </a:cubicBezTo>
                  <a:cubicBezTo>
                    <a:pt x="4006" y="5961"/>
                    <a:pt x="3994" y="5965"/>
                    <a:pt x="3982" y="5968"/>
                  </a:cubicBezTo>
                  <a:cubicBezTo>
                    <a:pt x="3958" y="5976"/>
                    <a:pt x="3935" y="5984"/>
                    <a:pt x="3911" y="5990"/>
                  </a:cubicBezTo>
                  <a:cubicBezTo>
                    <a:pt x="3911" y="5977"/>
                    <a:pt x="3853" y="5986"/>
                    <a:pt x="3843" y="5996"/>
                  </a:cubicBezTo>
                  <a:cubicBezTo>
                    <a:pt x="3833" y="5992"/>
                    <a:pt x="3823" y="5998"/>
                    <a:pt x="3812" y="5995"/>
                  </a:cubicBezTo>
                  <a:cubicBezTo>
                    <a:pt x="3806" y="6001"/>
                    <a:pt x="3795" y="6005"/>
                    <a:pt x="3780" y="6008"/>
                  </a:cubicBezTo>
                  <a:cubicBezTo>
                    <a:pt x="3766" y="6010"/>
                    <a:pt x="3748" y="6011"/>
                    <a:pt x="3729" y="6013"/>
                  </a:cubicBezTo>
                  <a:cubicBezTo>
                    <a:pt x="3710" y="6014"/>
                    <a:pt x="3691" y="6015"/>
                    <a:pt x="3672" y="6017"/>
                  </a:cubicBezTo>
                  <a:cubicBezTo>
                    <a:pt x="3663" y="6019"/>
                    <a:pt x="3653" y="6020"/>
                    <a:pt x="3645" y="6022"/>
                  </a:cubicBezTo>
                  <a:cubicBezTo>
                    <a:pt x="3636" y="6024"/>
                    <a:pt x="3628" y="6026"/>
                    <a:pt x="3620" y="6029"/>
                  </a:cubicBezTo>
                  <a:cubicBezTo>
                    <a:pt x="3597" y="6021"/>
                    <a:pt x="3565" y="6026"/>
                    <a:pt x="3533" y="6032"/>
                  </a:cubicBezTo>
                  <a:cubicBezTo>
                    <a:pt x="3525" y="6033"/>
                    <a:pt x="3518" y="6034"/>
                    <a:pt x="3510" y="6036"/>
                  </a:cubicBezTo>
                  <a:cubicBezTo>
                    <a:pt x="3502" y="6037"/>
                    <a:pt x="3495" y="6037"/>
                    <a:pt x="3488" y="6037"/>
                  </a:cubicBezTo>
                  <a:cubicBezTo>
                    <a:pt x="3474" y="6038"/>
                    <a:pt x="3462" y="6036"/>
                    <a:pt x="3454" y="6032"/>
                  </a:cubicBezTo>
                  <a:cubicBezTo>
                    <a:pt x="3469" y="6033"/>
                    <a:pt x="3485" y="6030"/>
                    <a:pt x="3501" y="6029"/>
                  </a:cubicBezTo>
                  <a:cubicBezTo>
                    <a:pt x="3490" y="6020"/>
                    <a:pt x="3437" y="6034"/>
                    <a:pt x="3397" y="6031"/>
                  </a:cubicBezTo>
                  <a:cubicBezTo>
                    <a:pt x="3380" y="6031"/>
                    <a:pt x="3322" y="6019"/>
                    <a:pt x="3319" y="6029"/>
                  </a:cubicBezTo>
                  <a:cubicBezTo>
                    <a:pt x="3308" y="6033"/>
                    <a:pt x="3299" y="6023"/>
                    <a:pt x="3289" y="6022"/>
                  </a:cubicBezTo>
                  <a:cubicBezTo>
                    <a:pt x="3270" y="6024"/>
                    <a:pt x="3252" y="6025"/>
                    <a:pt x="3233" y="6024"/>
                  </a:cubicBezTo>
                  <a:cubicBezTo>
                    <a:pt x="3215" y="6023"/>
                    <a:pt x="3197" y="6022"/>
                    <a:pt x="3178" y="6025"/>
                  </a:cubicBezTo>
                  <a:cubicBezTo>
                    <a:pt x="3168" y="6022"/>
                    <a:pt x="3154" y="6020"/>
                    <a:pt x="3138" y="6018"/>
                  </a:cubicBezTo>
                  <a:cubicBezTo>
                    <a:pt x="3123" y="6016"/>
                    <a:pt x="3105" y="6016"/>
                    <a:pt x="3087" y="6013"/>
                  </a:cubicBezTo>
                  <a:cubicBezTo>
                    <a:pt x="3051" y="6008"/>
                    <a:pt x="3011" y="6003"/>
                    <a:pt x="2978" y="5999"/>
                  </a:cubicBezTo>
                  <a:cubicBezTo>
                    <a:pt x="2762" y="5963"/>
                    <a:pt x="2552" y="5901"/>
                    <a:pt x="2351" y="5819"/>
                  </a:cubicBezTo>
                  <a:cubicBezTo>
                    <a:pt x="2300" y="5799"/>
                    <a:pt x="2252" y="5775"/>
                    <a:pt x="2203" y="5752"/>
                  </a:cubicBezTo>
                  <a:cubicBezTo>
                    <a:pt x="2178" y="5742"/>
                    <a:pt x="2154" y="5728"/>
                    <a:pt x="2130" y="5716"/>
                  </a:cubicBezTo>
                  <a:lnTo>
                    <a:pt x="2058" y="5678"/>
                  </a:lnTo>
                  <a:lnTo>
                    <a:pt x="1988" y="5637"/>
                  </a:lnTo>
                  <a:cubicBezTo>
                    <a:pt x="1965" y="5623"/>
                    <a:pt x="1941" y="5611"/>
                    <a:pt x="1919" y="5595"/>
                  </a:cubicBezTo>
                  <a:cubicBezTo>
                    <a:pt x="1874" y="5565"/>
                    <a:pt x="1828" y="5537"/>
                    <a:pt x="1785" y="5504"/>
                  </a:cubicBezTo>
                  <a:cubicBezTo>
                    <a:pt x="1610" y="5378"/>
                    <a:pt x="1448" y="5234"/>
                    <a:pt x="1308" y="5070"/>
                  </a:cubicBezTo>
                  <a:lnTo>
                    <a:pt x="1256" y="5008"/>
                  </a:lnTo>
                  <a:cubicBezTo>
                    <a:pt x="1247" y="4998"/>
                    <a:pt x="1239" y="4987"/>
                    <a:pt x="1231" y="4977"/>
                  </a:cubicBezTo>
                  <a:lnTo>
                    <a:pt x="1206" y="4945"/>
                  </a:lnTo>
                  <a:lnTo>
                    <a:pt x="1182" y="4913"/>
                  </a:lnTo>
                  <a:lnTo>
                    <a:pt x="1169" y="4897"/>
                  </a:lnTo>
                  <a:lnTo>
                    <a:pt x="1158" y="4880"/>
                  </a:lnTo>
                  <a:lnTo>
                    <a:pt x="1111" y="4814"/>
                  </a:lnTo>
                  <a:cubicBezTo>
                    <a:pt x="1095" y="4793"/>
                    <a:pt x="1081" y="4770"/>
                    <a:pt x="1067" y="4747"/>
                  </a:cubicBezTo>
                  <a:lnTo>
                    <a:pt x="1024" y="4679"/>
                  </a:lnTo>
                  <a:lnTo>
                    <a:pt x="984" y="4608"/>
                  </a:lnTo>
                  <a:lnTo>
                    <a:pt x="964" y="4573"/>
                  </a:lnTo>
                  <a:cubicBezTo>
                    <a:pt x="957" y="4562"/>
                    <a:pt x="952" y="4549"/>
                    <a:pt x="945" y="4538"/>
                  </a:cubicBezTo>
                  <a:cubicBezTo>
                    <a:pt x="745" y="4156"/>
                    <a:pt x="636" y="3728"/>
                    <a:pt x="632" y="3298"/>
                  </a:cubicBezTo>
                  <a:cubicBezTo>
                    <a:pt x="630" y="3083"/>
                    <a:pt x="653" y="2867"/>
                    <a:pt x="701" y="2657"/>
                  </a:cubicBezTo>
                  <a:cubicBezTo>
                    <a:pt x="751" y="2447"/>
                    <a:pt x="824" y="2242"/>
                    <a:pt x="921" y="2049"/>
                  </a:cubicBezTo>
                  <a:cubicBezTo>
                    <a:pt x="931" y="2038"/>
                    <a:pt x="929" y="2052"/>
                    <a:pt x="928" y="2061"/>
                  </a:cubicBezTo>
                  <a:cubicBezTo>
                    <a:pt x="912" y="2088"/>
                    <a:pt x="896" y="2116"/>
                    <a:pt x="882" y="2145"/>
                  </a:cubicBezTo>
                  <a:cubicBezTo>
                    <a:pt x="869" y="2175"/>
                    <a:pt x="857" y="2205"/>
                    <a:pt x="845" y="2235"/>
                  </a:cubicBezTo>
                  <a:lnTo>
                    <a:pt x="836" y="2258"/>
                  </a:lnTo>
                  <a:lnTo>
                    <a:pt x="832" y="2269"/>
                  </a:lnTo>
                  <a:lnTo>
                    <a:pt x="828" y="2281"/>
                  </a:lnTo>
                  <a:cubicBezTo>
                    <a:pt x="823" y="2296"/>
                    <a:pt x="817" y="2311"/>
                    <a:pt x="812" y="2327"/>
                  </a:cubicBezTo>
                  <a:cubicBezTo>
                    <a:pt x="806" y="2342"/>
                    <a:pt x="801" y="2357"/>
                    <a:pt x="794" y="2372"/>
                  </a:cubicBezTo>
                  <a:cubicBezTo>
                    <a:pt x="788" y="2387"/>
                    <a:pt x="782" y="2401"/>
                    <a:pt x="776" y="2416"/>
                  </a:cubicBezTo>
                  <a:cubicBezTo>
                    <a:pt x="779" y="2428"/>
                    <a:pt x="777" y="2434"/>
                    <a:pt x="772" y="2454"/>
                  </a:cubicBezTo>
                  <a:cubicBezTo>
                    <a:pt x="768" y="2457"/>
                    <a:pt x="774" y="2445"/>
                    <a:pt x="773" y="2437"/>
                  </a:cubicBezTo>
                  <a:cubicBezTo>
                    <a:pt x="762" y="2455"/>
                    <a:pt x="768" y="2480"/>
                    <a:pt x="753" y="2495"/>
                  </a:cubicBezTo>
                  <a:cubicBezTo>
                    <a:pt x="752" y="2511"/>
                    <a:pt x="763" y="2496"/>
                    <a:pt x="762" y="2511"/>
                  </a:cubicBezTo>
                  <a:cubicBezTo>
                    <a:pt x="745" y="2533"/>
                    <a:pt x="735" y="2567"/>
                    <a:pt x="725" y="2603"/>
                  </a:cubicBezTo>
                  <a:cubicBezTo>
                    <a:pt x="720" y="2621"/>
                    <a:pt x="716" y="2640"/>
                    <a:pt x="713" y="2659"/>
                  </a:cubicBezTo>
                  <a:cubicBezTo>
                    <a:pt x="709" y="2678"/>
                    <a:pt x="708" y="2697"/>
                    <a:pt x="706" y="2716"/>
                  </a:cubicBezTo>
                  <a:cubicBezTo>
                    <a:pt x="699" y="2743"/>
                    <a:pt x="691" y="2771"/>
                    <a:pt x="684" y="2799"/>
                  </a:cubicBezTo>
                  <a:cubicBezTo>
                    <a:pt x="679" y="2827"/>
                    <a:pt x="676" y="2856"/>
                    <a:pt x="676" y="2886"/>
                  </a:cubicBezTo>
                  <a:cubicBezTo>
                    <a:pt x="673" y="2892"/>
                    <a:pt x="671" y="2892"/>
                    <a:pt x="670" y="2889"/>
                  </a:cubicBezTo>
                  <a:cubicBezTo>
                    <a:pt x="669" y="2900"/>
                    <a:pt x="668" y="2912"/>
                    <a:pt x="667" y="2924"/>
                  </a:cubicBezTo>
                  <a:cubicBezTo>
                    <a:pt x="666" y="2937"/>
                    <a:pt x="665" y="2949"/>
                    <a:pt x="664" y="2962"/>
                  </a:cubicBezTo>
                  <a:cubicBezTo>
                    <a:pt x="661" y="2987"/>
                    <a:pt x="658" y="3013"/>
                    <a:pt x="655" y="3038"/>
                  </a:cubicBezTo>
                  <a:cubicBezTo>
                    <a:pt x="652" y="3063"/>
                    <a:pt x="651" y="3087"/>
                    <a:pt x="651" y="3108"/>
                  </a:cubicBezTo>
                  <a:cubicBezTo>
                    <a:pt x="650" y="3130"/>
                    <a:pt x="651" y="3149"/>
                    <a:pt x="653" y="3164"/>
                  </a:cubicBezTo>
                  <a:cubicBezTo>
                    <a:pt x="648" y="3177"/>
                    <a:pt x="647" y="3164"/>
                    <a:pt x="645" y="3183"/>
                  </a:cubicBezTo>
                  <a:cubicBezTo>
                    <a:pt x="647" y="3188"/>
                    <a:pt x="650" y="3178"/>
                    <a:pt x="652" y="3174"/>
                  </a:cubicBezTo>
                  <a:cubicBezTo>
                    <a:pt x="651" y="3181"/>
                    <a:pt x="650" y="3188"/>
                    <a:pt x="649" y="3195"/>
                  </a:cubicBezTo>
                  <a:cubicBezTo>
                    <a:pt x="649" y="3202"/>
                    <a:pt x="648" y="3209"/>
                    <a:pt x="648" y="3215"/>
                  </a:cubicBezTo>
                  <a:cubicBezTo>
                    <a:pt x="647" y="3229"/>
                    <a:pt x="647" y="3242"/>
                    <a:pt x="647" y="3256"/>
                  </a:cubicBezTo>
                  <a:cubicBezTo>
                    <a:pt x="647" y="3282"/>
                    <a:pt x="647" y="3308"/>
                    <a:pt x="649" y="3334"/>
                  </a:cubicBezTo>
                  <a:cubicBezTo>
                    <a:pt x="651" y="3360"/>
                    <a:pt x="653" y="3386"/>
                    <a:pt x="654" y="3413"/>
                  </a:cubicBezTo>
                  <a:cubicBezTo>
                    <a:pt x="655" y="3426"/>
                    <a:pt x="655" y="3440"/>
                    <a:pt x="655" y="3454"/>
                  </a:cubicBezTo>
                  <a:cubicBezTo>
                    <a:pt x="655" y="3468"/>
                    <a:pt x="655" y="3482"/>
                    <a:pt x="655" y="3497"/>
                  </a:cubicBezTo>
                  <a:cubicBezTo>
                    <a:pt x="667" y="3508"/>
                    <a:pt x="661" y="3565"/>
                    <a:pt x="664" y="3593"/>
                  </a:cubicBezTo>
                  <a:cubicBezTo>
                    <a:pt x="670" y="3640"/>
                    <a:pt x="686" y="3672"/>
                    <a:pt x="680" y="3694"/>
                  </a:cubicBezTo>
                  <a:cubicBezTo>
                    <a:pt x="686" y="3714"/>
                    <a:pt x="692" y="3733"/>
                    <a:pt x="696" y="3753"/>
                  </a:cubicBezTo>
                  <a:cubicBezTo>
                    <a:pt x="699" y="3773"/>
                    <a:pt x="701" y="3793"/>
                    <a:pt x="700" y="3813"/>
                  </a:cubicBezTo>
                  <a:cubicBezTo>
                    <a:pt x="707" y="3836"/>
                    <a:pt x="705" y="3801"/>
                    <a:pt x="712" y="3823"/>
                  </a:cubicBezTo>
                  <a:cubicBezTo>
                    <a:pt x="714" y="3825"/>
                    <a:pt x="714" y="3833"/>
                    <a:pt x="713" y="3839"/>
                  </a:cubicBezTo>
                  <a:cubicBezTo>
                    <a:pt x="713" y="3845"/>
                    <a:pt x="711" y="3849"/>
                    <a:pt x="709" y="3843"/>
                  </a:cubicBezTo>
                  <a:cubicBezTo>
                    <a:pt x="724" y="3869"/>
                    <a:pt x="722" y="3896"/>
                    <a:pt x="733" y="3921"/>
                  </a:cubicBezTo>
                  <a:cubicBezTo>
                    <a:pt x="733" y="3932"/>
                    <a:pt x="730" y="3927"/>
                    <a:pt x="726" y="3922"/>
                  </a:cubicBezTo>
                  <a:cubicBezTo>
                    <a:pt x="735" y="3939"/>
                    <a:pt x="739" y="3956"/>
                    <a:pt x="744" y="3973"/>
                  </a:cubicBezTo>
                  <a:cubicBezTo>
                    <a:pt x="749" y="3990"/>
                    <a:pt x="754" y="4007"/>
                    <a:pt x="761" y="4024"/>
                  </a:cubicBezTo>
                  <a:cubicBezTo>
                    <a:pt x="750" y="4030"/>
                    <a:pt x="761" y="4027"/>
                    <a:pt x="763" y="4054"/>
                  </a:cubicBezTo>
                  <a:cubicBezTo>
                    <a:pt x="767" y="4054"/>
                    <a:pt x="774" y="4065"/>
                    <a:pt x="778" y="4077"/>
                  </a:cubicBezTo>
                  <a:cubicBezTo>
                    <a:pt x="775" y="4078"/>
                    <a:pt x="773" y="4084"/>
                    <a:pt x="773" y="4093"/>
                  </a:cubicBezTo>
                  <a:cubicBezTo>
                    <a:pt x="794" y="4113"/>
                    <a:pt x="793" y="4164"/>
                    <a:pt x="821" y="4207"/>
                  </a:cubicBezTo>
                  <a:cubicBezTo>
                    <a:pt x="822" y="4216"/>
                    <a:pt x="819" y="4217"/>
                    <a:pt x="815" y="4213"/>
                  </a:cubicBezTo>
                  <a:cubicBezTo>
                    <a:pt x="828" y="4241"/>
                    <a:pt x="846" y="4287"/>
                    <a:pt x="862" y="4328"/>
                  </a:cubicBezTo>
                  <a:cubicBezTo>
                    <a:pt x="881" y="4368"/>
                    <a:pt x="898" y="4402"/>
                    <a:pt x="905" y="4408"/>
                  </a:cubicBezTo>
                  <a:cubicBezTo>
                    <a:pt x="912" y="4421"/>
                    <a:pt x="915" y="4436"/>
                    <a:pt x="921" y="4450"/>
                  </a:cubicBezTo>
                  <a:cubicBezTo>
                    <a:pt x="927" y="4464"/>
                    <a:pt x="934" y="4478"/>
                    <a:pt x="947" y="4489"/>
                  </a:cubicBezTo>
                  <a:cubicBezTo>
                    <a:pt x="949" y="4503"/>
                    <a:pt x="955" y="4522"/>
                    <a:pt x="962" y="4538"/>
                  </a:cubicBezTo>
                  <a:cubicBezTo>
                    <a:pt x="965" y="4546"/>
                    <a:pt x="969" y="4554"/>
                    <a:pt x="973" y="4560"/>
                  </a:cubicBezTo>
                  <a:cubicBezTo>
                    <a:pt x="977" y="4566"/>
                    <a:pt x="981" y="4570"/>
                    <a:pt x="984" y="4572"/>
                  </a:cubicBezTo>
                  <a:cubicBezTo>
                    <a:pt x="996" y="4593"/>
                    <a:pt x="1007" y="4613"/>
                    <a:pt x="1018" y="4634"/>
                  </a:cubicBezTo>
                  <a:cubicBezTo>
                    <a:pt x="1029" y="4654"/>
                    <a:pt x="1040" y="4675"/>
                    <a:pt x="1053" y="4694"/>
                  </a:cubicBezTo>
                  <a:cubicBezTo>
                    <a:pt x="1065" y="4714"/>
                    <a:pt x="1078" y="4733"/>
                    <a:pt x="1090" y="4753"/>
                  </a:cubicBezTo>
                  <a:lnTo>
                    <a:pt x="1109" y="4782"/>
                  </a:lnTo>
                  <a:lnTo>
                    <a:pt x="1129" y="4810"/>
                  </a:lnTo>
                  <a:cubicBezTo>
                    <a:pt x="1156" y="4847"/>
                    <a:pt x="1182" y="4886"/>
                    <a:pt x="1211" y="4922"/>
                  </a:cubicBezTo>
                  <a:cubicBezTo>
                    <a:pt x="1226" y="4941"/>
                    <a:pt x="1240" y="4960"/>
                    <a:pt x="1255" y="4979"/>
                  </a:cubicBezTo>
                  <a:cubicBezTo>
                    <a:pt x="1262" y="4989"/>
                    <a:pt x="1270" y="4998"/>
                    <a:pt x="1277" y="5007"/>
                  </a:cubicBezTo>
                  <a:cubicBezTo>
                    <a:pt x="1285" y="5017"/>
                    <a:pt x="1293" y="5026"/>
                    <a:pt x="1300" y="5036"/>
                  </a:cubicBezTo>
                  <a:cubicBezTo>
                    <a:pt x="1309" y="5042"/>
                    <a:pt x="1307" y="5036"/>
                    <a:pt x="1313" y="5040"/>
                  </a:cubicBezTo>
                  <a:cubicBezTo>
                    <a:pt x="1319" y="5055"/>
                    <a:pt x="1324" y="5058"/>
                    <a:pt x="1335" y="5080"/>
                  </a:cubicBezTo>
                  <a:cubicBezTo>
                    <a:pt x="1344" y="5089"/>
                    <a:pt x="1355" y="5098"/>
                    <a:pt x="1365" y="5108"/>
                  </a:cubicBezTo>
                  <a:cubicBezTo>
                    <a:pt x="1375" y="5119"/>
                    <a:pt x="1386" y="5129"/>
                    <a:pt x="1396" y="5140"/>
                  </a:cubicBezTo>
                  <a:cubicBezTo>
                    <a:pt x="1407" y="5152"/>
                    <a:pt x="1417" y="5163"/>
                    <a:pt x="1428" y="5175"/>
                  </a:cubicBezTo>
                  <a:cubicBezTo>
                    <a:pt x="1439" y="5187"/>
                    <a:pt x="1450" y="5198"/>
                    <a:pt x="1462" y="5210"/>
                  </a:cubicBezTo>
                  <a:cubicBezTo>
                    <a:pt x="1485" y="5233"/>
                    <a:pt x="1508" y="5257"/>
                    <a:pt x="1533" y="5279"/>
                  </a:cubicBezTo>
                  <a:cubicBezTo>
                    <a:pt x="1558" y="5300"/>
                    <a:pt x="1584" y="5320"/>
                    <a:pt x="1610" y="5337"/>
                  </a:cubicBezTo>
                  <a:cubicBezTo>
                    <a:pt x="1615" y="5345"/>
                    <a:pt x="1609" y="5344"/>
                    <a:pt x="1615" y="5353"/>
                  </a:cubicBezTo>
                  <a:cubicBezTo>
                    <a:pt x="1624" y="5361"/>
                    <a:pt x="1634" y="5367"/>
                    <a:pt x="1643" y="5374"/>
                  </a:cubicBezTo>
                  <a:lnTo>
                    <a:pt x="1673" y="5395"/>
                  </a:lnTo>
                  <a:cubicBezTo>
                    <a:pt x="1692" y="5409"/>
                    <a:pt x="1711" y="5424"/>
                    <a:pt x="1728" y="5440"/>
                  </a:cubicBezTo>
                  <a:cubicBezTo>
                    <a:pt x="1730" y="5435"/>
                    <a:pt x="1730" y="5418"/>
                    <a:pt x="1769" y="5440"/>
                  </a:cubicBezTo>
                  <a:cubicBezTo>
                    <a:pt x="1776" y="5453"/>
                    <a:pt x="1764" y="5450"/>
                    <a:pt x="1784" y="5468"/>
                  </a:cubicBezTo>
                  <a:cubicBezTo>
                    <a:pt x="1787" y="5476"/>
                    <a:pt x="1754" y="5462"/>
                    <a:pt x="1752" y="5451"/>
                  </a:cubicBezTo>
                  <a:cubicBezTo>
                    <a:pt x="1731" y="5446"/>
                    <a:pt x="1772" y="5480"/>
                    <a:pt x="1774" y="5471"/>
                  </a:cubicBezTo>
                  <a:cubicBezTo>
                    <a:pt x="1785" y="5483"/>
                    <a:pt x="1797" y="5493"/>
                    <a:pt x="1810" y="5503"/>
                  </a:cubicBezTo>
                  <a:cubicBezTo>
                    <a:pt x="1823" y="5513"/>
                    <a:pt x="1837" y="5522"/>
                    <a:pt x="1851" y="5530"/>
                  </a:cubicBezTo>
                  <a:cubicBezTo>
                    <a:pt x="1879" y="5546"/>
                    <a:pt x="1907" y="5562"/>
                    <a:pt x="1930" y="5585"/>
                  </a:cubicBezTo>
                  <a:cubicBezTo>
                    <a:pt x="1948" y="5584"/>
                    <a:pt x="1984" y="5608"/>
                    <a:pt x="2003" y="5631"/>
                  </a:cubicBezTo>
                  <a:cubicBezTo>
                    <a:pt x="2014" y="5634"/>
                    <a:pt x="2011" y="5630"/>
                    <a:pt x="2007" y="5625"/>
                  </a:cubicBezTo>
                  <a:cubicBezTo>
                    <a:pt x="2019" y="5634"/>
                    <a:pt x="2031" y="5642"/>
                    <a:pt x="2043" y="5649"/>
                  </a:cubicBezTo>
                  <a:lnTo>
                    <a:pt x="2062" y="5660"/>
                  </a:lnTo>
                  <a:cubicBezTo>
                    <a:pt x="2068" y="5664"/>
                    <a:pt x="2074" y="5667"/>
                    <a:pt x="2081" y="5671"/>
                  </a:cubicBezTo>
                  <a:cubicBezTo>
                    <a:pt x="2106" y="5684"/>
                    <a:pt x="2132" y="5698"/>
                    <a:pt x="2156" y="5713"/>
                  </a:cubicBezTo>
                  <a:cubicBezTo>
                    <a:pt x="2162" y="5713"/>
                    <a:pt x="2158" y="5708"/>
                    <a:pt x="2165" y="5709"/>
                  </a:cubicBezTo>
                  <a:cubicBezTo>
                    <a:pt x="2183" y="5720"/>
                    <a:pt x="2204" y="5729"/>
                    <a:pt x="2225" y="5738"/>
                  </a:cubicBezTo>
                  <a:cubicBezTo>
                    <a:pt x="2246" y="5748"/>
                    <a:pt x="2269" y="5757"/>
                    <a:pt x="2290" y="5767"/>
                  </a:cubicBezTo>
                  <a:cubicBezTo>
                    <a:pt x="2311" y="5777"/>
                    <a:pt x="2333" y="5785"/>
                    <a:pt x="2352" y="5793"/>
                  </a:cubicBezTo>
                  <a:cubicBezTo>
                    <a:pt x="2370" y="5802"/>
                    <a:pt x="2387" y="5811"/>
                    <a:pt x="2400" y="5820"/>
                  </a:cubicBezTo>
                  <a:cubicBezTo>
                    <a:pt x="2405" y="5820"/>
                    <a:pt x="2399" y="5816"/>
                    <a:pt x="2398" y="5814"/>
                  </a:cubicBezTo>
                  <a:cubicBezTo>
                    <a:pt x="2439" y="5833"/>
                    <a:pt x="2484" y="5845"/>
                    <a:pt x="2528" y="5860"/>
                  </a:cubicBezTo>
                  <a:cubicBezTo>
                    <a:pt x="2571" y="5876"/>
                    <a:pt x="2615" y="5888"/>
                    <a:pt x="2658" y="5906"/>
                  </a:cubicBezTo>
                  <a:cubicBezTo>
                    <a:pt x="2674" y="5908"/>
                    <a:pt x="2693" y="5913"/>
                    <a:pt x="2713" y="5917"/>
                  </a:cubicBezTo>
                  <a:cubicBezTo>
                    <a:pt x="2734" y="5921"/>
                    <a:pt x="2755" y="5926"/>
                    <a:pt x="2777" y="5932"/>
                  </a:cubicBezTo>
                  <a:cubicBezTo>
                    <a:pt x="2800" y="5937"/>
                    <a:pt x="2822" y="5943"/>
                    <a:pt x="2844" y="5948"/>
                  </a:cubicBezTo>
                  <a:cubicBezTo>
                    <a:pt x="2867" y="5953"/>
                    <a:pt x="2888" y="5957"/>
                    <a:pt x="2909" y="5961"/>
                  </a:cubicBezTo>
                  <a:cubicBezTo>
                    <a:pt x="2929" y="5961"/>
                    <a:pt x="2907" y="5953"/>
                    <a:pt x="2927" y="5952"/>
                  </a:cubicBezTo>
                  <a:cubicBezTo>
                    <a:pt x="2934" y="5953"/>
                    <a:pt x="2941" y="5953"/>
                    <a:pt x="2947" y="5956"/>
                  </a:cubicBezTo>
                  <a:cubicBezTo>
                    <a:pt x="2935" y="5963"/>
                    <a:pt x="2950" y="5968"/>
                    <a:pt x="2972" y="5972"/>
                  </a:cubicBezTo>
                  <a:cubicBezTo>
                    <a:pt x="2993" y="5975"/>
                    <a:pt x="3022" y="5977"/>
                    <a:pt x="3035" y="5982"/>
                  </a:cubicBezTo>
                  <a:cubicBezTo>
                    <a:pt x="3047" y="5974"/>
                    <a:pt x="3013" y="5977"/>
                    <a:pt x="3006" y="5971"/>
                  </a:cubicBezTo>
                  <a:cubicBezTo>
                    <a:pt x="2999" y="5963"/>
                    <a:pt x="3031" y="5969"/>
                    <a:pt x="3039" y="5968"/>
                  </a:cubicBezTo>
                  <a:cubicBezTo>
                    <a:pt x="3053" y="5981"/>
                    <a:pt x="3078" y="5986"/>
                    <a:pt x="3106" y="5990"/>
                  </a:cubicBezTo>
                  <a:cubicBezTo>
                    <a:pt x="3134" y="5992"/>
                    <a:pt x="3164" y="5993"/>
                    <a:pt x="3188" y="6000"/>
                  </a:cubicBezTo>
                  <a:cubicBezTo>
                    <a:pt x="3209" y="5997"/>
                    <a:pt x="3186" y="5991"/>
                    <a:pt x="3206" y="5989"/>
                  </a:cubicBezTo>
                  <a:cubicBezTo>
                    <a:pt x="3213" y="5988"/>
                    <a:pt x="3219" y="5992"/>
                    <a:pt x="3226" y="5990"/>
                  </a:cubicBezTo>
                  <a:cubicBezTo>
                    <a:pt x="3231" y="5994"/>
                    <a:pt x="3217" y="5995"/>
                    <a:pt x="3210" y="5998"/>
                  </a:cubicBezTo>
                  <a:cubicBezTo>
                    <a:pt x="3224" y="6003"/>
                    <a:pt x="3240" y="6005"/>
                    <a:pt x="3256" y="5998"/>
                  </a:cubicBezTo>
                  <a:cubicBezTo>
                    <a:pt x="3257" y="5995"/>
                    <a:pt x="3240" y="5991"/>
                    <a:pt x="3258" y="5988"/>
                  </a:cubicBezTo>
                  <a:cubicBezTo>
                    <a:pt x="3248" y="5985"/>
                    <a:pt x="3237" y="5990"/>
                    <a:pt x="3228" y="5984"/>
                  </a:cubicBezTo>
                  <a:cubicBezTo>
                    <a:pt x="3237" y="5981"/>
                    <a:pt x="3245" y="5982"/>
                    <a:pt x="3254" y="5982"/>
                  </a:cubicBezTo>
                  <a:cubicBezTo>
                    <a:pt x="3262" y="5983"/>
                    <a:pt x="3271" y="5983"/>
                    <a:pt x="3280" y="5978"/>
                  </a:cubicBezTo>
                  <a:cubicBezTo>
                    <a:pt x="3295" y="5989"/>
                    <a:pt x="3313" y="5984"/>
                    <a:pt x="3330" y="5986"/>
                  </a:cubicBezTo>
                  <a:cubicBezTo>
                    <a:pt x="3333" y="5995"/>
                    <a:pt x="3297" y="5984"/>
                    <a:pt x="3283" y="5990"/>
                  </a:cubicBezTo>
                  <a:cubicBezTo>
                    <a:pt x="3315" y="6003"/>
                    <a:pt x="3268" y="5995"/>
                    <a:pt x="3256" y="5998"/>
                  </a:cubicBezTo>
                  <a:cubicBezTo>
                    <a:pt x="3304" y="6012"/>
                    <a:pt x="3301" y="5998"/>
                    <a:pt x="3348" y="6007"/>
                  </a:cubicBezTo>
                  <a:cubicBezTo>
                    <a:pt x="3357" y="6004"/>
                    <a:pt x="3334" y="6000"/>
                    <a:pt x="3339" y="5997"/>
                  </a:cubicBezTo>
                  <a:cubicBezTo>
                    <a:pt x="3344" y="5995"/>
                    <a:pt x="3349" y="5998"/>
                    <a:pt x="3354" y="5999"/>
                  </a:cubicBezTo>
                  <a:cubicBezTo>
                    <a:pt x="3363" y="5995"/>
                    <a:pt x="3358" y="5993"/>
                    <a:pt x="3345" y="5992"/>
                  </a:cubicBezTo>
                  <a:cubicBezTo>
                    <a:pt x="3372" y="5983"/>
                    <a:pt x="3397" y="5986"/>
                    <a:pt x="3423" y="5976"/>
                  </a:cubicBezTo>
                  <a:cubicBezTo>
                    <a:pt x="3439" y="5979"/>
                    <a:pt x="3448" y="5979"/>
                    <a:pt x="3443" y="5985"/>
                  </a:cubicBezTo>
                  <a:cubicBezTo>
                    <a:pt x="3465" y="5985"/>
                    <a:pt x="3488" y="5970"/>
                    <a:pt x="3510" y="5975"/>
                  </a:cubicBezTo>
                  <a:cubicBezTo>
                    <a:pt x="3516" y="5976"/>
                    <a:pt x="3512" y="5978"/>
                    <a:pt x="3506" y="5980"/>
                  </a:cubicBezTo>
                  <a:cubicBezTo>
                    <a:pt x="3500" y="5982"/>
                    <a:pt x="3491" y="5984"/>
                    <a:pt x="3489" y="5986"/>
                  </a:cubicBezTo>
                  <a:cubicBezTo>
                    <a:pt x="3506" y="5991"/>
                    <a:pt x="3520" y="5980"/>
                    <a:pt x="3515" y="5976"/>
                  </a:cubicBezTo>
                  <a:cubicBezTo>
                    <a:pt x="3531" y="5970"/>
                    <a:pt x="3545" y="5981"/>
                    <a:pt x="3561" y="5974"/>
                  </a:cubicBezTo>
                  <a:cubicBezTo>
                    <a:pt x="3567" y="5977"/>
                    <a:pt x="3549" y="5982"/>
                    <a:pt x="3571" y="5984"/>
                  </a:cubicBezTo>
                  <a:cubicBezTo>
                    <a:pt x="3583" y="5976"/>
                    <a:pt x="3608" y="5970"/>
                    <a:pt x="3631" y="5968"/>
                  </a:cubicBezTo>
                  <a:cubicBezTo>
                    <a:pt x="3653" y="5965"/>
                    <a:pt x="3673" y="5964"/>
                    <a:pt x="3673" y="5971"/>
                  </a:cubicBezTo>
                  <a:cubicBezTo>
                    <a:pt x="3695" y="5967"/>
                    <a:pt x="3717" y="5970"/>
                    <a:pt x="3739" y="5957"/>
                  </a:cubicBezTo>
                  <a:cubicBezTo>
                    <a:pt x="3768" y="5969"/>
                    <a:pt x="3808" y="5944"/>
                    <a:pt x="3821" y="5955"/>
                  </a:cubicBezTo>
                  <a:cubicBezTo>
                    <a:pt x="3834" y="5942"/>
                    <a:pt x="3857" y="5941"/>
                    <a:pt x="3883" y="5940"/>
                  </a:cubicBezTo>
                  <a:cubicBezTo>
                    <a:pt x="3896" y="5939"/>
                    <a:pt x="3909" y="5938"/>
                    <a:pt x="3922" y="5935"/>
                  </a:cubicBezTo>
                  <a:cubicBezTo>
                    <a:pt x="3935" y="5933"/>
                    <a:pt x="3947" y="5929"/>
                    <a:pt x="3957" y="5923"/>
                  </a:cubicBezTo>
                  <a:cubicBezTo>
                    <a:pt x="3978" y="5920"/>
                    <a:pt x="3999" y="5915"/>
                    <a:pt x="4020" y="5911"/>
                  </a:cubicBezTo>
                  <a:cubicBezTo>
                    <a:pt x="4041" y="5905"/>
                    <a:pt x="4062" y="5899"/>
                    <a:pt x="4083" y="5897"/>
                  </a:cubicBezTo>
                  <a:cubicBezTo>
                    <a:pt x="4097" y="5898"/>
                    <a:pt x="4057" y="5904"/>
                    <a:pt x="4084" y="5904"/>
                  </a:cubicBezTo>
                  <a:cubicBezTo>
                    <a:pt x="4148" y="5871"/>
                    <a:pt x="4217" y="5870"/>
                    <a:pt x="4281" y="5839"/>
                  </a:cubicBezTo>
                  <a:cubicBezTo>
                    <a:pt x="4272" y="5839"/>
                    <a:pt x="4264" y="5843"/>
                    <a:pt x="4255" y="5842"/>
                  </a:cubicBezTo>
                  <a:cubicBezTo>
                    <a:pt x="4251" y="5841"/>
                    <a:pt x="4261" y="5835"/>
                    <a:pt x="4254" y="5835"/>
                  </a:cubicBezTo>
                  <a:cubicBezTo>
                    <a:pt x="4261" y="5833"/>
                    <a:pt x="4269" y="5832"/>
                    <a:pt x="4277" y="5830"/>
                  </a:cubicBezTo>
                  <a:lnTo>
                    <a:pt x="4299" y="5825"/>
                  </a:lnTo>
                  <a:cubicBezTo>
                    <a:pt x="4314" y="5822"/>
                    <a:pt x="4329" y="5818"/>
                    <a:pt x="4343" y="5813"/>
                  </a:cubicBezTo>
                  <a:cubicBezTo>
                    <a:pt x="4348" y="5807"/>
                    <a:pt x="4335" y="5813"/>
                    <a:pt x="4328" y="5814"/>
                  </a:cubicBezTo>
                  <a:cubicBezTo>
                    <a:pt x="4318" y="5811"/>
                    <a:pt x="4350" y="5807"/>
                    <a:pt x="4355" y="5796"/>
                  </a:cubicBezTo>
                  <a:cubicBezTo>
                    <a:pt x="4358" y="5800"/>
                    <a:pt x="4363" y="5799"/>
                    <a:pt x="4376" y="5795"/>
                  </a:cubicBezTo>
                  <a:cubicBezTo>
                    <a:pt x="4381" y="5788"/>
                    <a:pt x="4388" y="5783"/>
                    <a:pt x="4397" y="5779"/>
                  </a:cubicBezTo>
                  <a:cubicBezTo>
                    <a:pt x="4406" y="5775"/>
                    <a:pt x="4416" y="5771"/>
                    <a:pt x="4426" y="5768"/>
                  </a:cubicBezTo>
                  <a:cubicBezTo>
                    <a:pt x="4448" y="5761"/>
                    <a:pt x="4471" y="5755"/>
                    <a:pt x="4488" y="5740"/>
                  </a:cubicBezTo>
                  <a:cubicBezTo>
                    <a:pt x="4507" y="5737"/>
                    <a:pt x="4508" y="5741"/>
                    <a:pt x="4492" y="5753"/>
                  </a:cubicBezTo>
                  <a:cubicBezTo>
                    <a:pt x="4507" y="5753"/>
                    <a:pt x="4518" y="5742"/>
                    <a:pt x="4531" y="5739"/>
                  </a:cubicBezTo>
                  <a:cubicBezTo>
                    <a:pt x="4535" y="5734"/>
                    <a:pt x="4522" y="5738"/>
                    <a:pt x="4514" y="5738"/>
                  </a:cubicBezTo>
                  <a:cubicBezTo>
                    <a:pt x="4525" y="5725"/>
                    <a:pt x="4538" y="5720"/>
                    <a:pt x="4549" y="5713"/>
                  </a:cubicBezTo>
                  <a:cubicBezTo>
                    <a:pt x="4558" y="5713"/>
                    <a:pt x="4554" y="5718"/>
                    <a:pt x="4544" y="5727"/>
                  </a:cubicBezTo>
                  <a:cubicBezTo>
                    <a:pt x="4574" y="5705"/>
                    <a:pt x="4608" y="5694"/>
                    <a:pt x="4640" y="5677"/>
                  </a:cubicBezTo>
                  <a:cubicBezTo>
                    <a:pt x="4647" y="5677"/>
                    <a:pt x="4632" y="5690"/>
                    <a:pt x="4653" y="5682"/>
                  </a:cubicBezTo>
                  <a:cubicBezTo>
                    <a:pt x="4664" y="5655"/>
                    <a:pt x="4766" y="5614"/>
                    <a:pt x="4792" y="5586"/>
                  </a:cubicBezTo>
                  <a:cubicBezTo>
                    <a:pt x="4805" y="5588"/>
                    <a:pt x="4840" y="5564"/>
                    <a:pt x="4815" y="5588"/>
                  </a:cubicBezTo>
                  <a:cubicBezTo>
                    <a:pt x="4835" y="5578"/>
                    <a:pt x="4835" y="5572"/>
                    <a:pt x="4834" y="5566"/>
                  </a:cubicBezTo>
                  <a:cubicBezTo>
                    <a:pt x="4843" y="5560"/>
                    <a:pt x="4850" y="5560"/>
                    <a:pt x="4858" y="5559"/>
                  </a:cubicBezTo>
                  <a:cubicBezTo>
                    <a:pt x="4863" y="5558"/>
                    <a:pt x="4867" y="5557"/>
                    <a:pt x="4871" y="5555"/>
                  </a:cubicBezTo>
                  <a:cubicBezTo>
                    <a:pt x="4876" y="5553"/>
                    <a:pt x="4880" y="5549"/>
                    <a:pt x="4886" y="5543"/>
                  </a:cubicBezTo>
                  <a:cubicBezTo>
                    <a:pt x="4874" y="5544"/>
                    <a:pt x="4869" y="5555"/>
                    <a:pt x="4858" y="5557"/>
                  </a:cubicBezTo>
                  <a:cubicBezTo>
                    <a:pt x="4863" y="5552"/>
                    <a:pt x="4864" y="5550"/>
                    <a:pt x="4860" y="5550"/>
                  </a:cubicBezTo>
                  <a:cubicBezTo>
                    <a:pt x="4882" y="5536"/>
                    <a:pt x="4904" y="5523"/>
                    <a:pt x="4926" y="5509"/>
                  </a:cubicBezTo>
                  <a:cubicBezTo>
                    <a:pt x="4937" y="5502"/>
                    <a:pt x="4948" y="5495"/>
                    <a:pt x="4958" y="5486"/>
                  </a:cubicBezTo>
                  <a:cubicBezTo>
                    <a:pt x="4963" y="5482"/>
                    <a:pt x="4968" y="5478"/>
                    <a:pt x="4973" y="5473"/>
                  </a:cubicBezTo>
                  <a:cubicBezTo>
                    <a:pt x="4978" y="5468"/>
                    <a:pt x="4982" y="5463"/>
                    <a:pt x="4987" y="5458"/>
                  </a:cubicBezTo>
                  <a:cubicBezTo>
                    <a:pt x="4990" y="5467"/>
                    <a:pt x="4993" y="5463"/>
                    <a:pt x="5012" y="5460"/>
                  </a:cubicBezTo>
                  <a:cubicBezTo>
                    <a:pt x="5022" y="5446"/>
                    <a:pt x="5002" y="5454"/>
                    <a:pt x="4992" y="5456"/>
                  </a:cubicBezTo>
                  <a:cubicBezTo>
                    <a:pt x="5006" y="5427"/>
                    <a:pt x="5040" y="5430"/>
                    <a:pt x="5056" y="5403"/>
                  </a:cubicBezTo>
                  <a:cubicBezTo>
                    <a:pt x="5085" y="5389"/>
                    <a:pt x="5052" y="5421"/>
                    <a:pt x="5070" y="5416"/>
                  </a:cubicBezTo>
                  <a:cubicBezTo>
                    <a:pt x="5082" y="5399"/>
                    <a:pt x="5070" y="5400"/>
                    <a:pt x="5072" y="5390"/>
                  </a:cubicBezTo>
                  <a:cubicBezTo>
                    <a:pt x="5085" y="5372"/>
                    <a:pt x="5092" y="5382"/>
                    <a:pt x="5098" y="5373"/>
                  </a:cubicBezTo>
                  <a:cubicBezTo>
                    <a:pt x="5104" y="5372"/>
                    <a:pt x="5095" y="5384"/>
                    <a:pt x="5091" y="5391"/>
                  </a:cubicBezTo>
                  <a:cubicBezTo>
                    <a:pt x="5106" y="5381"/>
                    <a:pt x="5125" y="5358"/>
                    <a:pt x="5114" y="5360"/>
                  </a:cubicBezTo>
                  <a:cubicBezTo>
                    <a:pt x="5148" y="5346"/>
                    <a:pt x="5142" y="5338"/>
                    <a:pt x="5169" y="5331"/>
                  </a:cubicBezTo>
                  <a:cubicBezTo>
                    <a:pt x="5192" y="5304"/>
                    <a:pt x="5195" y="5303"/>
                    <a:pt x="5224" y="5282"/>
                  </a:cubicBezTo>
                  <a:cubicBezTo>
                    <a:pt x="5225" y="5275"/>
                    <a:pt x="5208" y="5284"/>
                    <a:pt x="5224" y="5264"/>
                  </a:cubicBezTo>
                  <a:lnTo>
                    <a:pt x="5199" y="5274"/>
                  </a:lnTo>
                  <a:cubicBezTo>
                    <a:pt x="5186" y="5287"/>
                    <a:pt x="5198" y="5288"/>
                    <a:pt x="5177" y="5295"/>
                  </a:cubicBezTo>
                  <a:cubicBezTo>
                    <a:pt x="5170" y="5304"/>
                    <a:pt x="5175" y="5303"/>
                    <a:pt x="5181" y="5301"/>
                  </a:cubicBezTo>
                  <a:cubicBezTo>
                    <a:pt x="5156" y="5322"/>
                    <a:pt x="5081" y="5389"/>
                    <a:pt x="5086" y="5363"/>
                  </a:cubicBezTo>
                  <a:cubicBezTo>
                    <a:pt x="5076" y="5366"/>
                    <a:pt x="5073" y="5381"/>
                    <a:pt x="5066" y="5389"/>
                  </a:cubicBezTo>
                  <a:cubicBezTo>
                    <a:pt x="5048" y="5393"/>
                    <a:pt x="5056" y="5380"/>
                    <a:pt x="5070" y="5366"/>
                  </a:cubicBezTo>
                  <a:cubicBezTo>
                    <a:pt x="5060" y="5371"/>
                    <a:pt x="5019" y="5403"/>
                    <a:pt x="5041" y="5397"/>
                  </a:cubicBezTo>
                  <a:cubicBezTo>
                    <a:pt x="5024" y="5413"/>
                    <a:pt x="5003" y="5420"/>
                    <a:pt x="4990" y="5442"/>
                  </a:cubicBezTo>
                  <a:cubicBezTo>
                    <a:pt x="4980" y="5444"/>
                    <a:pt x="5003" y="5422"/>
                    <a:pt x="4996" y="5422"/>
                  </a:cubicBezTo>
                  <a:cubicBezTo>
                    <a:pt x="4987" y="5425"/>
                    <a:pt x="4974" y="5437"/>
                    <a:pt x="4963" y="5446"/>
                  </a:cubicBezTo>
                  <a:cubicBezTo>
                    <a:pt x="4953" y="5454"/>
                    <a:pt x="4944" y="5459"/>
                    <a:pt x="4947" y="5449"/>
                  </a:cubicBezTo>
                  <a:cubicBezTo>
                    <a:pt x="4934" y="5452"/>
                    <a:pt x="4934" y="5464"/>
                    <a:pt x="4941" y="5461"/>
                  </a:cubicBezTo>
                  <a:cubicBezTo>
                    <a:pt x="4926" y="5472"/>
                    <a:pt x="4910" y="5482"/>
                    <a:pt x="4892" y="5488"/>
                  </a:cubicBezTo>
                  <a:cubicBezTo>
                    <a:pt x="4890" y="5493"/>
                    <a:pt x="4896" y="5493"/>
                    <a:pt x="4892" y="5499"/>
                  </a:cubicBezTo>
                  <a:cubicBezTo>
                    <a:pt x="4884" y="5508"/>
                    <a:pt x="4872" y="5511"/>
                    <a:pt x="4863" y="5521"/>
                  </a:cubicBezTo>
                  <a:cubicBezTo>
                    <a:pt x="4861" y="5519"/>
                    <a:pt x="4862" y="5515"/>
                    <a:pt x="4864" y="5510"/>
                  </a:cubicBezTo>
                  <a:cubicBezTo>
                    <a:pt x="4847" y="5526"/>
                    <a:pt x="4828" y="5539"/>
                    <a:pt x="4810" y="5551"/>
                  </a:cubicBezTo>
                  <a:cubicBezTo>
                    <a:pt x="4791" y="5563"/>
                    <a:pt x="4772" y="5574"/>
                    <a:pt x="4752" y="5584"/>
                  </a:cubicBezTo>
                  <a:cubicBezTo>
                    <a:pt x="4740" y="5586"/>
                    <a:pt x="4765" y="5575"/>
                    <a:pt x="4767" y="5567"/>
                  </a:cubicBezTo>
                  <a:cubicBezTo>
                    <a:pt x="4752" y="5571"/>
                    <a:pt x="4742" y="5586"/>
                    <a:pt x="4725" y="5586"/>
                  </a:cubicBezTo>
                  <a:cubicBezTo>
                    <a:pt x="4742" y="5573"/>
                    <a:pt x="4758" y="5561"/>
                    <a:pt x="4779" y="5557"/>
                  </a:cubicBezTo>
                  <a:cubicBezTo>
                    <a:pt x="4783" y="5547"/>
                    <a:pt x="4798" y="5538"/>
                    <a:pt x="4815" y="5529"/>
                  </a:cubicBezTo>
                  <a:cubicBezTo>
                    <a:pt x="4824" y="5524"/>
                    <a:pt x="4833" y="5519"/>
                    <a:pt x="4841" y="5514"/>
                  </a:cubicBezTo>
                  <a:cubicBezTo>
                    <a:pt x="4849" y="5509"/>
                    <a:pt x="4857" y="5503"/>
                    <a:pt x="4862" y="5496"/>
                  </a:cubicBezTo>
                  <a:cubicBezTo>
                    <a:pt x="4855" y="5501"/>
                    <a:pt x="4848" y="5505"/>
                    <a:pt x="4841" y="5509"/>
                  </a:cubicBezTo>
                  <a:cubicBezTo>
                    <a:pt x="4834" y="5513"/>
                    <a:pt x="4827" y="5518"/>
                    <a:pt x="4820" y="5522"/>
                  </a:cubicBezTo>
                  <a:cubicBezTo>
                    <a:pt x="4806" y="5530"/>
                    <a:pt x="4793" y="5538"/>
                    <a:pt x="4780" y="5546"/>
                  </a:cubicBezTo>
                  <a:cubicBezTo>
                    <a:pt x="4754" y="5562"/>
                    <a:pt x="4730" y="5578"/>
                    <a:pt x="4705" y="5590"/>
                  </a:cubicBezTo>
                  <a:cubicBezTo>
                    <a:pt x="4697" y="5602"/>
                    <a:pt x="4719" y="5584"/>
                    <a:pt x="4725" y="5586"/>
                  </a:cubicBezTo>
                  <a:cubicBezTo>
                    <a:pt x="4700" y="5611"/>
                    <a:pt x="4690" y="5589"/>
                    <a:pt x="4665" y="5614"/>
                  </a:cubicBezTo>
                  <a:cubicBezTo>
                    <a:pt x="4675" y="5611"/>
                    <a:pt x="4684" y="5606"/>
                    <a:pt x="4693" y="5602"/>
                  </a:cubicBezTo>
                  <a:cubicBezTo>
                    <a:pt x="4685" y="5617"/>
                    <a:pt x="4669" y="5613"/>
                    <a:pt x="4660" y="5629"/>
                  </a:cubicBezTo>
                  <a:cubicBezTo>
                    <a:pt x="4647" y="5632"/>
                    <a:pt x="4656" y="5624"/>
                    <a:pt x="4661" y="5618"/>
                  </a:cubicBezTo>
                  <a:cubicBezTo>
                    <a:pt x="4654" y="5622"/>
                    <a:pt x="4647" y="5628"/>
                    <a:pt x="4638" y="5629"/>
                  </a:cubicBezTo>
                  <a:cubicBezTo>
                    <a:pt x="4636" y="5645"/>
                    <a:pt x="4554" y="5677"/>
                    <a:pt x="4516" y="5693"/>
                  </a:cubicBezTo>
                  <a:cubicBezTo>
                    <a:pt x="4505" y="5689"/>
                    <a:pt x="4538" y="5686"/>
                    <a:pt x="4542" y="5676"/>
                  </a:cubicBezTo>
                  <a:cubicBezTo>
                    <a:pt x="4527" y="5684"/>
                    <a:pt x="4512" y="5693"/>
                    <a:pt x="4496" y="5701"/>
                  </a:cubicBezTo>
                  <a:cubicBezTo>
                    <a:pt x="4480" y="5708"/>
                    <a:pt x="4464" y="5715"/>
                    <a:pt x="4448" y="5722"/>
                  </a:cubicBezTo>
                  <a:cubicBezTo>
                    <a:pt x="4416" y="5735"/>
                    <a:pt x="4384" y="5750"/>
                    <a:pt x="4351" y="5759"/>
                  </a:cubicBezTo>
                  <a:cubicBezTo>
                    <a:pt x="4345" y="5758"/>
                    <a:pt x="4357" y="5750"/>
                    <a:pt x="4363" y="5745"/>
                  </a:cubicBezTo>
                  <a:cubicBezTo>
                    <a:pt x="4340" y="5744"/>
                    <a:pt x="4328" y="5761"/>
                    <a:pt x="4332" y="5766"/>
                  </a:cubicBezTo>
                  <a:cubicBezTo>
                    <a:pt x="4304" y="5779"/>
                    <a:pt x="4329" y="5756"/>
                    <a:pt x="4300" y="5763"/>
                  </a:cubicBezTo>
                  <a:cubicBezTo>
                    <a:pt x="4275" y="5777"/>
                    <a:pt x="4321" y="5764"/>
                    <a:pt x="4308" y="5773"/>
                  </a:cubicBezTo>
                  <a:cubicBezTo>
                    <a:pt x="4298" y="5777"/>
                    <a:pt x="4288" y="5781"/>
                    <a:pt x="4278" y="5786"/>
                  </a:cubicBezTo>
                  <a:cubicBezTo>
                    <a:pt x="4269" y="5790"/>
                    <a:pt x="4259" y="5795"/>
                    <a:pt x="4249" y="5799"/>
                  </a:cubicBezTo>
                  <a:cubicBezTo>
                    <a:pt x="4229" y="5806"/>
                    <a:pt x="4209" y="5813"/>
                    <a:pt x="4188" y="5813"/>
                  </a:cubicBezTo>
                  <a:cubicBezTo>
                    <a:pt x="4175" y="5830"/>
                    <a:pt x="4156" y="5831"/>
                    <a:pt x="4131" y="5842"/>
                  </a:cubicBezTo>
                  <a:cubicBezTo>
                    <a:pt x="4113" y="5844"/>
                    <a:pt x="4124" y="5837"/>
                    <a:pt x="4110" y="5837"/>
                  </a:cubicBezTo>
                  <a:cubicBezTo>
                    <a:pt x="4080" y="5853"/>
                    <a:pt x="4049" y="5860"/>
                    <a:pt x="4018" y="5868"/>
                  </a:cubicBezTo>
                  <a:cubicBezTo>
                    <a:pt x="4010" y="5864"/>
                    <a:pt x="4043" y="5857"/>
                    <a:pt x="4051" y="5854"/>
                  </a:cubicBezTo>
                  <a:cubicBezTo>
                    <a:pt x="4041" y="5853"/>
                    <a:pt x="4026" y="5856"/>
                    <a:pt x="4011" y="5862"/>
                  </a:cubicBezTo>
                  <a:cubicBezTo>
                    <a:pt x="3996" y="5866"/>
                    <a:pt x="3981" y="5873"/>
                    <a:pt x="3968" y="5880"/>
                  </a:cubicBezTo>
                  <a:cubicBezTo>
                    <a:pt x="3949" y="5880"/>
                    <a:pt x="3971" y="5871"/>
                    <a:pt x="3952" y="5871"/>
                  </a:cubicBezTo>
                  <a:cubicBezTo>
                    <a:pt x="3965" y="5862"/>
                    <a:pt x="3987" y="5862"/>
                    <a:pt x="3986" y="5855"/>
                  </a:cubicBezTo>
                  <a:cubicBezTo>
                    <a:pt x="3955" y="5861"/>
                    <a:pt x="3929" y="5868"/>
                    <a:pt x="3904" y="5876"/>
                  </a:cubicBezTo>
                  <a:cubicBezTo>
                    <a:pt x="3898" y="5878"/>
                    <a:pt x="3892" y="5880"/>
                    <a:pt x="3886" y="5882"/>
                  </a:cubicBezTo>
                  <a:cubicBezTo>
                    <a:pt x="3880" y="5884"/>
                    <a:pt x="3874" y="5886"/>
                    <a:pt x="3868" y="5888"/>
                  </a:cubicBezTo>
                  <a:cubicBezTo>
                    <a:pt x="3855" y="5892"/>
                    <a:pt x="3842" y="5896"/>
                    <a:pt x="3829" y="5901"/>
                  </a:cubicBezTo>
                  <a:cubicBezTo>
                    <a:pt x="3800" y="5901"/>
                    <a:pt x="3846" y="5888"/>
                    <a:pt x="3823" y="5886"/>
                  </a:cubicBezTo>
                  <a:lnTo>
                    <a:pt x="3783" y="5894"/>
                  </a:lnTo>
                  <a:cubicBezTo>
                    <a:pt x="3770" y="5896"/>
                    <a:pt x="3757" y="5899"/>
                    <a:pt x="3744" y="5900"/>
                  </a:cubicBezTo>
                  <a:cubicBezTo>
                    <a:pt x="3717" y="5903"/>
                    <a:pt x="3690" y="5904"/>
                    <a:pt x="3664" y="5903"/>
                  </a:cubicBezTo>
                  <a:cubicBezTo>
                    <a:pt x="3651" y="5910"/>
                    <a:pt x="3639" y="5912"/>
                    <a:pt x="3630" y="5912"/>
                  </a:cubicBezTo>
                  <a:cubicBezTo>
                    <a:pt x="3620" y="5911"/>
                    <a:pt x="3612" y="5909"/>
                    <a:pt x="3604" y="5909"/>
                  </a:cubicBezTo>
                  <a:cubicBezTo>
                    <a:pt x="3594" y="5913"/>
                    <a:pt x="3611" y="5915"/>
                    <a:pt x="3594" y="5920"/>
                  </a:cubicBezTo>
                  <a:cubicBezTo>
                    <a:pt x="3574" y="5916"/>
                    <a:pt x="3542" y="5920"/>
                    <a:pt x="3514" y="5923"/>
                  </a:cubicBezTo>
                  <a:cubicBezTo>
                    <a:pt x="3500" y="5925"/>
                    <a:pt x="3487" y="5926"/>
                    <a:pt x="3477" y="5926"/>
                  </a:cubicBezTo>
                  <a:cubicBezTo>
                    <a:pt x="3467" y="5925"/>
                    <a:pt x="3460" y="5923"/>
                    <a:pt x="3459" y="5919"/>
                  </a:cubicBezTo>
                  <a:cubicBezTo>
                    <a:pt x="3444" y="5920"/>
                    <a:pt x="3427" y="5921"/>
                    <a:pt x="3409" y="5920"/>
                  </a:cubicBezTo>
                  <a:cubicBezTo>
                    <a:pt x="3391" y="5920"/>
                    <a:pt x="3373" y="5921"/>
                    <a:pt x="3356" y="5919"/>
                  </a:cubicBezTo>
                  <a:cubicBezTo>
                    <a:pt x="3321" y="5917"/>
                    <a:pt x="3287" y="5917"/>
                    <a:pt x="3264" y="5921"/>
                  </a:cubicBezTo>
                  <a:cubicBezTo>
                    <a:pt x="3256" y="5918"/>
                    <a:pt x="3249" y="5917"/>
                    <a:pt x="3241" y="5916"/>
                  </a:cubicBezTo>
                  <a:cubicBezTo>
                    <a:pt x="3233" y="5915"/>
                    <a:pt x="3225" y="5915"/>
                    <a:pt x="3217" y="5914"/>
                  </a:cubicBezTo>
                  <a:cubicBezTo>
                    <a:pt x="3202" y="5913"/>
                    <a:pt x="3186" y="5911"/>
                    <a:pt x="3172" y="5903"/>
                  </a:cubicBezTo>
                  <a:cubicBezTo>
                    <a:pt x="3148" y="5911"/>
                    <a:pt x="3128" y="5902"/>
                    <a:pt x="3104" y="5910"/>
                  </a:cubicBezTo>
                  <a:cubicBezTo>
                    <a:pt x="3087" y="5905"/>
                    <a:pt x="3100" y="5903"/>
                    <a:pt x="3087" y="5898"/>
                  </a:cubicBezTo>
                  <a:cubicBezTo>
                    <a:pt x="3058" y="5894"/>
                    <a:pt x="3029" y="5891"/>
                    <a:pt x="3000" y="5887"/>
                  </a:cubicBezTo>
                  <a:cubicBezTo>
                    <a:pt x="2986" y="5886"/>
                    <a:pt x="2972" y="5884"/>
                    <a:pt x="2957" y="5881"/>
                  </a:cubicBezTo>
                  <a:lnTo>
                    <a:pt x="2914" y="5873"/>
                  </a:lnTo>
                  <a:lnTo>
                    <a:pt x="2872" y="5866"/>
                  </a:lnTo>
                  <a:cubicBezTo>
                    <a:pt x="2865" y="5864"/>
                    <a:pt x="2858" y="5863"/>
                    <a:pt x="2850" y="5861"/>
                  </a:cubicBezTo>
                  <a:lnTo>
                    <a:pt x="2829" y="5856"/>
                  </a:lnTo>
                  <a:cubicBezTo>
                    <a:pt x="2802" y="5848"/>
                    <a:pt x="2774" y="5840"/>
                    <a:pt x="2747" y="5831"/>
                  </a:cubicBezTo>
                  <a:cubicBezTo>
                    <a:pt x="2742" y="5835"/>
                    <a:pt x="2729" y="5836"/>
                    <a:pt x="2749" y="5840"/>
                  </a:cubicBezTo>
                  <a:cubicBezTo>
                    <a:pt x="2725" y="5834"/>
                    <a:pt x="2703" y="5826"/>
                    <a:pt x="2680" y="5818"/>
                  </a:cubicBezTo>
                  <a:cubicBezTo>
                    <a:pt x="2658" y="5811"/>
                    <a:pt x="2635" y="5803"/>
                    <a:pt x="2612" y="5796"/>
                  </a:cubicBezTo>
                  <a:lnTo>
                    <a:pt x="2595" y="5791"/>
                  </a:lnTo>
                  <a:lnTo>
                    <a:pt x="2578" y="5785"/>
                  </a:lnTo>
                  <a:cubicBezTo>
                    <a:pt x="2567" y="5781"/>
                    <a:pt x="2555" y="5778"/>
                    <a:pt x="2544" y="5774"/>
                  </a:cubicBezTo>
                  <a:cubicBezTo>
                    <a:pt x="2521" y="5767"/>
                    <a:pt x="2497" y="5760"/>
                    <a:pt x="2474" y="5754"/>
                  </a:cubicBezTo>
                  <a:cubicBezTo>
                    <a:pt x="2450" y="5750"/>
                    <a:pt x="2434" y="5730"/>
                    <a:pt x="2412" y="5723"/>
                  </a:cubicBezTo>
                  <a:cubicBezTo>
                    <a:pt x="2407" y="5724"/>
                    <a:pt x="2416" y="5729"/>
                    <a:pt x="2409" y="5729"/>
                  </a:cubicBezTo>
                  <a:cubicBezTo>
                    <a:pt x="2396" y="5722"/>
                    <a:pt x="2381" y="5714"/>
                    <a:pt x="2364" y="5707"/>
                  </a:cubicBezTo>
                  <a:cubicBezTo>
                    <a:pt x="2356" y="5703"/>
                    <a:pt x="2347" y="5700"/>
                    <a:pt x="2338" y="5697"/>
                  </a:cubicBezTo>
                  <a:cubicBezTo>
                    <a:pt x="2328" y="5693"/>
                    <a:pt x="2319" y="5690"/>
                    <a:pt x="2308" y="5687"/>
                  </a:cubicBezTo>
                  <a:cubicBezTo>
                    <a:pt x="2301" y="5680"/>
                    <a:pt x="2294" y="5673"/>
                    <a:pt x="2286" y="5666"/>
                  </a:cubicBezTo>
                  <a:cubicBezTo>
                    <a:pt x="2262" y="5658"/>
                    <a:pt x="2239" y="5649"/>
                    <a:pt x="2216" y="5639"/>
                  </a:cubicBezTo>
                  <a:cubicBezTo>
                    <a:pt x="2193" y="5628"/>
                    <a:pt x="2171" y="5616"/>
                    <a:pt x="2149" y="5604"/>
                  </a:cubicBezTo>
                  <a:cubicBezTo>
                    <a:pt x="2104" y="5582"/>
                    <a:pt x="2063" y="5552"/>
                    <a:pt x="2021" y="5526"/>
                  </a:cubicBezTo>
                  <a:cubicBezTo>
                    <a:pt x="2018" y="5526"/>
                    <a:pt x="2019" y="5529"/>
                    <a:pt x="2014" y="5528"/>
                  </a:cubicBezTo>
                  <a:cubicBezTo>
                    <a:pt x="1870" y="5432"/>
                    <a:pt x="1725" y="5334"/>
                    <a:pt x="1600" y="5214"/>
                  </a:cubicBezTo>
                  <a:cubicBezTo>
                    <a:pt x="1597" y="5212"/>
                    <a:pt x="1592" y="5210"/>
                    <a:pt x="1587" y="5206"/>
                  </a:cubicBezTo>
                  <a:cubicBezTo>
                    <a:pt x="1583" y="5203"/>
                    <a:pt x="1577" y="5198"/>
                    <a:pt x="1571" y="5193"/>
                  </a:cubicBezTo>
                  <a:cubicBezTo>
                    <a:pt x="1559" y="5182"/>
                    <a:pt x="1545" y="5168"/>
                    <a:pt x="1530" y="5153"/>
                  </a:cubicBezTo>
                  <a:cubicBezTo>
                    <a:pt x="1523" y="5145"/>
                    <a:pt x="1515" y="5137"/>
                    <a:pt x="1508" y="5129"/>
                  </a:cubicBezTo>
                  <a:cubicBezTo>
                    <a:pt x="1504" y="5125"/>
                    <a:pt x="1500" y="5121"/>
                    <a:pt x="1496" y="5117"/>
                  </a:cubicBezTo>
                  <a:cubicBezTo>
                    <a:pt x="1492" y="5113"/>
                    <a:pt x="1489" y="5109"/>
                    <a:pt x="1485" y="5105"/>
                  </a:cubicBezTo>
                  <a:cubicBezTo>
                    <a:pt x="1471" y="5088"/>
                    <a:pt x="1456" y="5072"/>
                    <a:pt x="1444" y="5058"/>
                  </a:cubicBezTo>
                  <a:cubicBezTo>
                    <a:pt x="1430" y="5043"/>
                    <a:pt x="1415" y="5032"/>
                    <a:pt x="1404" y="5019"/>
                  </a:cubicBezTo>
                  <a:cubicBezTo>
                    <a:pt x="1393" y="5006"/>
                    <a:pt x="1383" y="4994"/>
                    <a:pt x="1377" y="4980"/>
                  </a:cubicBezTo>
                  <a:cubicBezTo>
                    <a:pt x="1371" y="4976"/>
                    <a:pt x="1365" y="4972"/>
                    <a:pt x="1359" y="4969"/>
                  </a:cubicBezTo>
                  <a:cubicBezTo>
                    <a:pt x="1358" y="4958"/>
                    <a:pt x="1346" y="4946"/>
                    <a:pt x="1334" y="4933"/>
                  </a:cubicBezTo>
                  <a:cubicBezTo>
                    <a:pt x="1322" y="4920"/>
                    <a:pt x="1309" y="4905"/>
                    <a:pt x="1304" y="4889"/>
                  </a:cubicBezTo>
                  <a:cubicBezTo>
                    <a:pt x="1288" y="4874"/>
                    <a:pt x="1273" y="4857"/>
                    <a:pt x="1258" y="4838"/>
                  </a:cubicBezTo>
                  <a:cubicBezTo>
                    <a:pt x="1243" y="4818"/>
                    <a:pt x="1230" y="4797"/>
                    <a:pt x="1215" y="4775"/>
                  </a:cubicBezTo>
                  <a:cubicBezTo>
                    <a:pt x="1185" y="4732"/>
                    <a:pt x="1158" y="4685"/>
                    <a:pt x="1128" y="4646"/>
                  </a:cubicBezTo>
                  <a:cubicBezTo>
                    <a:pt x="1126" y="4640"/>
                    <a:pt x="1125" y="4633"/>
                    <a:pt x="1124" y="4627"/>
                  </a:cubicBezTo>
                  <a:cubicBezTo>
                    <a:pt x="1105" y="4601"/>
                    <a:pt x="1089" y="4574"/>
                    <a:pt x="1073" y="4546"/>
                  </a:cubicBezTo>
                  <a:cubicBezTo>
                    <a:pt x="1056" y="4520"/>
                    <a:pt x="1043" y="4491"/>
                    <a:pt x="1029" y="4463"/>
                  </a:cubicBezTo>
                  <a:cubicBezTo>
                    <a:pt x="1000" y="4407"/>
                    <a:pt x="977" y="4349"/>
                    <a:pt x="945" y="4293"/>
                  </a:cubicBezTo>
                  <a:cubicBezTo>
                    <a:pt x="940" y="4266"/>
                    <a:pt x="929" y="4241"/>
                    <a:pt x="917" y="4215"/>
                  </a:cubicBezTo>
                  <a:cubicBezTo>
                    <a:pt x="911" y="4202"/>
                    <a:pt x="905" y="4190"/>
                    <a:pt x="901" y="4177"/>
                  </a:cubicBezTo>
                  <a:cubicBezTo>
                    <a:pt x="896" y="4163"/>
                    <a:pt x="893" y="4150"/>
                    <a:pt x="891" y="4136"/>
                  </a:cubicBezTo>
                  <a:cubicBezTo>
                    <a:pt x="881" y="4122"/>
                    <a:pt x="876" y="4106"/>
                    <a:pt x="872" y="4091"/>
                  </a:cubicBezTo>
                  <a:cubicBezTo>
                    <a:pt x="867" y="4075"/>
                    <a:pt x="863" y="4060"/>
                    <a:pt x="854" y="4045"/>
                  </a:cubicBezTo>
                  <a:cubicBezTo>
                    <a:pt x="836" y="3956"/>
                    <a:pt x="810" y="3868"/>
                    <a:pt x="788" y="3778"/>
                  </a:cubicBezTo>
                  <a:cubicBezTo>
                    <a:pt x="784" y="3753"/>
                    <a:pt x="780" y="3729"/>
                    <a:pt x="775" y="3704"/>
                  </a:cubicBezTo>
                  <a:cubicBezTo>
                    <a:pt x="772" y="3679"/>
                    <a:pt x="768" y="3654"/>
                    <a:pt x="765" y="3629"/>
                  </a:cubicBezTo>
                  <a:lnTo>
                    <a:pt x="759" y="3591"/>
                  </a:lnTo>
                  <a:cubicBezTo>
                    <a:pt x="758" y="3585"/>
                    <a:pt x="757" y="3579"/>
                    <a:pt x="756" y="3572"/>
                  </a:cubicBezTo>
                  <a:lnTo>
                    <a:pt x="754" y="3553"/>
                  </a:lnTo>
                  <a:lnTo>
                    <a:pt x="746" y="3478"/>
                  </a:lnTo>
                  <a:cubicBezTo>
                    <a:pt x="743" y="3453"/>
                    <a:pt x="742" y="3427"/>
                    <a:pt x="741" y="3402"/>
                  </a:cubicBezTo>
                  <a:lnTo>
                    <a:pt x="737" y="3326"/>
                  </a:lnTo>
                  <a:cubicBezTo>
                    <a:pt x="737" y="3301"/>
                    <a:pt x="737" y="3276"/>
                    <a:pt x="738" y="3250"/>
                  </a:cubicBezTo>
                  <a:cubicBezTo>
                    <a:pt x="738" y="3225"/>
                    <a:pt x="738" y="3200"/>
                    <a:pt x="740" y="3175"/>
                  </a:cubicBezTo>
                  <a:lnTo>
                    <a:pt x="735" y="3154"/>
                  </a:lnTo>
                  <a:cubicBezTo>
                    <a:pt x="734" y="3145"/>
                    <a:pt x="739" y="3145"/>
                    <a:pt x="741" y="3150"/>
                  </a:cubicBezTo>
                  <a:cubicBezTo>
                    <a:pt x="741" y="3123"/>
                    <a:pt x="741" y="3098"/>
                    <a:pt x="742" y="3074"/>
                  </a:cubicBezTo>
                  <a:cubicBezTo>
                    <a:pt x="744" y="3049"/>
                    <a:pt x="746" y="3026"/>
                    <a:pt x="748" y="3003"/>
                  </a:cubicBezTo>
                  <a:cubicBezTo>
                    <a:pt x="750" y="2980"/>
                    <a:pt x="751" y="2956"/>
                    <a:pt x="754" y="2932"/>
                  </a:cubicBezTo>
                  <a:cubicBezTo>
                    <a:pt x="758" y="2908"/>
                    <a:pt x="761" y="2883"/>
                    <a:pt x="763" y="2855"/>
                  </a:cubicBezTo>
                  <a:cubicBezTo>
                    <a:pt x="767" y="2850"/>
                    <a:pt x="770" y="2844"/>
                    <a:pt x="773" y="2838"/>
                  </a:cubicBezTo>
                  <a:cubicBezTo>
                    <a:pt x="774" y="2828"/>
                    <a:pt x="772" y="2825"/>
                    <a:pt x="770" y="2821"/>
                  </a:cubicBezTo>
                  <a:cubicBezTo>
                    <a:pt x="768" y="2817"/>
                    <a:pt x="768" y="2812"/>
                    <a:pt x="774" y="2798"/>
                  </a:cubicBezTo>
                  <a:cubicBezTo>
                    <a:pt x="779" y="2793"/>
                    <a:pt x="774" y="2806"/>
                    <a:pt x="776" y="2813"/>
                  </a:cubicBezTo>
                  <a:cubicBezTo>
                    <a:pt x="781" y="2801"/>
                    <a:pt x="784" y="2780"/>
                    <a:pt x="779" y="2778"/>
                  </a:cubicBezTo>
                  <a:cubicBezTo>
                    <a:pt x="819" y="2583"/>
                    <a:pt x="878" y="2392"/>
                    <a:pt x="957" y="2210"/>
                  </a:cubicBezTo>
                  <a:cubicBezTo>
                    <a:pt x="962" y="2199"/>
                    <a:pt x="966" y="2187"/>
                    <a:pt x="971" y="2176"/>
                  </a:cubicBezTo>
                  <a:lnTo>
                    <a:pt x="987" y="2143"/>
                  </a:lnTo>
                  <a:lnTo>
                    <a:pt x="1019" y="2076"/>
                  </a:lnTo>
                  <a:cubicBezTo>
                    <a:pt x="1024" y="2064"/>
                    <a:pt x="1030" y="2054"/>
                    <a:pt x="1036" y="2043"/>
                  </a:cubicBezTo>
                  <a:lnTo>
                    <a:pt x="1054" y="2010"/>
                  </a:lnTo>
                  <a:cubicBezTo>
                    <a:pt x="1065" y="1989"/>
                    <a:pt x="1077" y="1967"/>
                    <a:pt x="1089" y="1945"/>
                  </a:cubicBezTo>
                  <a:lnTo>
                    <a:pt x="1127" y="1882"/>
                  </a:lnTo>
                  <a:cubicBezTo>
                    <a:pt x="1140" y="1861"/>
                    <a:pt x="1151" y="1839"/>
                    <a:pt x="1166" y="1819"/>
                  </a:cubicBezTo>
                  <a:lnTo>
                    <a:pt x="1207" y="1757"/>
                  </a:lnTo>
                  <a:cubicBezTo>
                    <a:pt x="1214" y="1747"/>
                    <a:pt x="1220" y="1737"/>
                    <a:pt x="1228" y="1727"/>
                  </a:cubicBezTo>
                  <a:lnTo>
                    <a:pt x="1250" y="1697"/>
                  </a:lnTo>
                  <a:cubicBezTo>
                    <a:pt x="1366" y="1538"/>
                    <a:pt x="1500" y="1390"/>
                    <a:pt x="1651" y="1260"/>
                  </a:cubicBezTo>
                  <a:cubicBezTo>
                    <a:pt x="1802" y="1130"/>
                    <a:pt x="1969" y="1017"/>
                    <a:pt x="2148" y="924"/>
                  </a:cubicBezTo>
                  <a:cubicBezTo>
                    <a:pt x="2152" y="920"/>
                    <a:pt x="2156" y="916"/>
                    <a:pt x="2160" y="912"/>
                  </a:cubicBezTo>
                  <a:cubicBezTo>
                    <a:pt x="2185" y="901"/>
                    <a:pt x="2210" y="891"/>
                    <a:pt x="2235" y="878"/>
                  </a:cubicBezTo>
                  <a:cubicBezTo>
                    <a:pt x="2260" y="866"/>
                    <a:pt x="2284" y="853"/>
                    <a:pt x="2310" y="842"/>
                  </a:cubicBezTo>
                  <a:cubicBezTo>
                    <a:pt x="2335" y="831"/>
                    <a:pt x="2360" y="820"/>
                    <a:pt x="2386" y="809"/>
                  </a:cubicBezTo>
                  <a:cubicBezTo>
                    <a:pt x="2399" y="804"/>
                    <a:pt x="2412" y="800"/>
                    <a:pt x="2425" y="796"/>
                  </a:cubicBezTo>
                  <a:cubicBezTo>
                    <a:pt x="2438" y="792"/>
                    <a:pt x="2451" y="788"/>
                    <a:pt x="2464" y="785"/>
                  </a:cubicBezTo>
                  <a:cubicBezTo>
                    <a:pt x="2482" y="776"/>
                    <a:pt x="2495" y="760"/>
                    <a:pt x="2502" y="769"/>
                  </a:cubicBezTo>
                  <a:cubicBezTo>
                    <a:pt x="2515" y="758"/>
                    <a:pt x="2558" y="743"/>
                    <a:pt x="2588" y="741"/>
                  </a:cubicBezTo>
                  <a:cubicBezTo>
                    <a:pt x="2594" y="737"/>
                    <a:pt x="2600" y="732"/>
                    <a:pt x="2606" y="728"/>
                  </a:cubicBezTo>
                  <a:cubicBezTo>
                    <a:pt x="2643" y="717"/>
                    <a:pt x="2681" y="712"/>
                    <a:pt x="2718" y="696"/>
                  </a:cubicBezTo>
                  <a:cubicBezTo>
                    <a:pt x="2763" y="686"/>
                    <a:pt x="2809" y="679"/>
                    <a:pt x="2854" y="670"/>
                  </a:cubicBezTo>
                  <a:lnTo>
                    <a:pt x="2888" y="663"/>
                  </a:lnTo>
                  <a:lnTo>
                    <a:pt x="2923" y="657"/>
                  </a:lnTo>
                  <a:lnTo>
                    <a:pt x="2992" y="645"/>
                  </a:lnTo>
                  <a:cubicBezTo>
                    <a:pt x="3015" y="641"/>
                    <a:pt x="3038" y="639"/>
                    <a:pt x="3061" y="636"/>
                  </a:cubicBezTo>
                  <a:cubicBezTo>
                    <a:pt x="3084" y="634"/>
                    <a:pt x="3107" y="632"/>
                    <a:pt x="3131" y="630"/>
                  </a:cubicBezTo>
                  <a:cubicBezTo>
                    <a:pt x="3142" y="628"/>
                    <a:pt x="3154" y="628"/>
                    <a:pt x="3165" y="628"/>
                  </a:cubicBezTo>
                  <a:lnTo>
                    <a:pt x="3200" y="628"/>
                  </a:lnTo>
                  <a:cubicBezTo>
                    <a:pt x="3223" y="628"/>
                    <a:pt x="3246" y="629"/>
                    <a:pt x="3269" y="630"/>
                  </a:cubicBezTo>
                  <a:cubicBezTo>
                    <a:pt x="3276" y="627"/>
                    <a:pt x="3283" y="626"/>
                    <a:pt x="3290" y="623"/>
                  </a:cubicBezTo>
                  <a:cubicBezTo>
                    <a:pt x="3320" y="632"/>
                    <a:pt x="3375" y="630"/>
                    <a:pt x="3391" y="622"/>
                  </a:cubicBezTo>
                  <a:cubicBezTo>
                    <a:pt x="3400" y="625"/>
                    <a:pt x="3394" y="628"/>
                    <a:pt x="3405" y="631"/>
                  </a:cubicBezTo>
                  <a:cubicBezTo>
                    <a:pt x="3419" y="619"/>
                    <a:pt x="3435" y="628"/>
                    <a:pt x="3450" y="633"/>
                  </a:cubicBezTo>
                  <a:cubicBezTo>
                    <a:pt x="3474" y="629"/>
                    <a:pt x="3501" y="628"/>
                    <a:pt x="3530" y="629"/>
                  </a:cubicBezTo>
                  <a:cubicBezTo>
                    <a:pt x="3559" y="631"/>
                    <a:pt x="3589" y="636"/>
                    <a:pt x="3621" y="639"/>
                  </a:cubicBezTo>
                  <a:cubicBezTo>
                    <a:pt x="3630" y="643"/>
                    <a:pt x="3629" y="646"/>
                    <a:pt x="3624" y="648"/>
                  </a:cubicBezTo>
                  <a:cubicBezTo>
                    <a:pt x="3639" y="652"/>
                    <a:pt x="3644" y="638"/>
                    <a:pt x="3670" y="649"/>
                  </a:cubicBezTo>
                  <a:cubicBezTo>
                    <a:pt x="3675" y="648"/>
                    <a:pt x="3669" y="645"/>
                    <a:pt x="3667" y="643"/>
                  </a:cubicBezTo>
                  <a:cubicBezTo>
                    <a:pt x="3683" y="643"/>
                    <a:pt x="3696" y="651"/>
                    <a:pt x="3713" y="646"/>
                  </a:cubicBezTo>
                  <a:cubicBezTo>
                    <a:pt x="3722" y="650"/>
                    <a:pt x="3717" y="651"/>
                    <a:pt x="3711" y="653"/>
                  </a:cubicBezTo>
                  <a:cubicBezTo>
                    <a:pt x="3729" y="651"/>
                    <a:pt x="3763" y="651"/>
                    <a:pt x="3793" y="656"/>
                  </a:cubicBezTo>
                  <a:cubicBezTo>
                    <a:pt x="3805" y="667"/>
                    <a:pt x="3775" y="658"/>
                    <a:pt x="3760" y="661"/>
                  </a:cubicBezTo>
                  <a:cubicBezTo>
                    <a:pt x="3776" y="662"/>
                    <a:pt x="3791" y="662"/>
                    <a:pt x="3807" y="664"/>
                  </a:cubicBezTo>
                  <a:cubicBezTo>
                    <a:pt x="3822" y="665"/>
                    <a:pt x="3837" y="667"/>
                    <a:pt x="3852" y="669"/>
                  </a:cubicBezTo>
                  <a:lnTo>
                    <a:pt x="3898" y="674"/>
                  </a:lnTo>
                  <a:cubicBezTo>
                    <a:pt x="3914" y="676"/>
                    <a:pt x="3929" y="678"/>
                    <a:pt x="3944" y="680"/>
                  </a:cubicBezTo>
                  <a:cubicBezTo>
                    <a:pt x="3951" y="685"/>
                    <a:pt x="3958" y="690"/>
                    <a:pt x="3965" y="695"/>
                  </a:cubicBezTo>
                  <a:cubicBezTo>
                    <a:pt x="3958" y="701"/>
                    <a:pt x="3980" y="695"/>
                    <a:pt x="3958" y="686"/>
                  </a:cubicBezTo>
                  <a:cubicBezTo>
                    <a:pt x="3988" y="685"/>
                    <a:pt x="4012" y="694"/>
                    <a:pt x="4051" y="698"/>
                  </a:cubicBezTo>
                  <a:cubicBezTo>
                    <a:pt x="4056" y="706"/>
                    <a:pt x="4091" y="715"/>
                    <a:pt x="4067" y="713"/>
                  </a:cubicBezTo>
                  <a:cubicBezTo>
                    <a:pt x="4082" y="721"/>
                    <a:pt x="4086" y="709"/>
                    <a:pt x="4115" y="729"/>
                  </a:cubicBezTo>
                  <a:cubicBezTo>
                    <a:pt x="4140" y="730"/>
                    <a:pt x="4105" y="720"/>
                    <a:pt x="4098" y="717"/>
                  </a:cubicBezTo>
                  <a:cubicBezTo>
                    <a:pt x="4136" y="720"/>
                    <a:pt x="4166" y="738"/>
                    <a:pt x="4205" y="740"/>
                  </a:cubicBezTo>
                  <a:cubicBezTo>
                    <a:pt x="4208" y="744"/>
                    <a:pt x="4198" y="742"/>
                    <a:pt x="4192" y="743"/>
                  </a:cubicBezTo>
                  <a:cubicBezTo>
                    <a:pt x="4201" y="747"/>
                    <a:pt x="4213" y="746"/>
                    <a:pt x="4219" y="757"/>
                  </a:cubicBezTo>
                  <a:cubicBezTo>
                    <a:pt x="4214" y="744"/>
                    <a:pt x="4237" y="759"/>
                    <a:pt x="4258" y="759"/>
                  </a:cubicBezTo>
                  <a:cubicBezTo>
                    <a:pt x="4277" y="770"/>
                    <a:pt x="4298" y="778"/>
                    <a:pt x="4320" y="785"/>
                  </a:cubicBezTo>
                  <a:cubicBezTo>
                    <a:pt x="4342" y="792"/>
                    <a:pt x="4364" y="800"/>
                    <a:pt x="4386" y="806"/>
                  </a:cubicBezTo>
                  <a:cubicBezTo>
                    <a:pt x="4408" y="813"/>
                    <a:pt x="4430" y="820"/>
                    <a:pt x="4450" y="829"/>
                  </a:cubicBezTo>
                  <a:cubicBezTo>
                    <a:pt x="4470" y="837"/>
                    <a:pt x="4488" y="848"/>
                    <a:pt x="4503" y="861"/>
                  </a:cubicBezTo>
                  <a:cubicBezTo>
                    <a:pt x="4514" y="858"/>
                    <a:pt x="4532" y="863"/>
                    <a:pt x="4550" y="870"/>
                  </a:cubicBezTo>
                  <a:cubicBezTo>
                    <a:pt x="4560" y="874"/>
                    <a:pt x="4569" y="878"/>
                    <a:pt x="4578" y="882"/>
                  </a:cubicBezTo>
                  <a:cubicBezTo>
                    <a:pt x="4588" y="886"/>
                    <a:pt x="4596" y="891"/>
                    <a:pt x="4603" y="894"/>
                  </a:cubicBezTo>
                  <a:cubicBezTo>
                    <a:pt x="4600" y="899"/>
                    <a:pt x="4590" y="894"/>
                    <a:pt x="4578" y="888"/>
                  </a:cubicBezTo>
                  <a:cubicBezTo>
                    <a:pt x="4566" y="882"/>
                    <a:pt x="4553" y="875"/>
                    <a:pt x="4543" y="874"/>
                  </a:cubicBezTo>
                  <a:cubicBezTo>
                    <a:pt x="4549" y="880"/>
                    <a:pt x="4557" y="883"/>
                    <a:pt x="4563" y="890"/>
                  </a:cubicBezTo>
                  <a:cubicBezTo>
                    <a:pt x="4534" y="881"/>
                    <a:pt x="4503" y="876"/>
                    <a:pt x="4475" y="866"/>
                  </a:cubicBezTo>
                  <a:cubicBezTo>
                    <a:pt x="4481" y="859"/>
                    <a:pt x="4464" y="850"/>
                    <a:pt x="4443" y="843"/>
                  </a:cubicBezTo>
                  <a:cubicBezTo>
                    <a:pt x="4423" y="837"/>
                    <a:pt x="4399" y="832"/>
                    <a:pt x="4391" y="830"/>
                  </a:cubicBezTo>
                  <a:cubicBezTo>
                    <a:pt x="4404" y="838"/>
                    <a:pt x="4419" y="846"/>
                    <a:pt x="4435" y="853"/>
                  </a:cubicBezTo>
                  <a:cubicBezTo>
                    <a:pt x="4443" y="857"/>
                    <a:pt x="4452" y="861"/>
                    <a:pt x="4460" y="865"/>
                  </a:cubicBezTo>
                  <a:cubicBezTo>
                    <a:pt x="4468" y="869"/>
                    <a:pt x="4477" y="873"/>
                    <a:pt x="4486" y="877"/>
                  </a:cubicBezTo>
                  <a:cubicBezTo>
                    <a:pt x="4504" y="884"/>
                    <a:pt x="4521" y="891"/>
                    <a:pt x="4538" y="897"/>
                  </a:cubicBezTo>
                  <a:cubicBezTo>
                    <a:pt x="4555" y="902"/>
                    <a:pt x="4572" y="906"/>
                    <a:pt x="4585" y="910"/>
                  </a:cubicBezTo>
                  <a:cubicBezTo>
                    <a:pt x="4588" y="915"/>
                    <a:pt x="4575" y="910"/>
                    <a:pt x="4567" y="909"/>
                  </a:cubicBezTo>
                  <a:cubicBezTo>
                    <a:pt x="4596" y="923"/>
                    <a:pt x="4652" y="955"/>
                    <a:pt x="4662" y="942"/>
                  </a:cubicBezTo>
                  <a:cubicBezTo>
                    <a:pt x="4681" y="949"/>
                    <a:pt x="4670" y="954"/>
                    <a:pt x="4679" y="962"/>
                  </a:cubicBezTo>
                  <a:cubicBezTo>
                    <a:pt x="4693" y="967"/>
                    <a:pt x="4705" y="972"/>
                    <a:pt x="4717" y="978"/>
                  </a:cubicBezTo>
                  <a:cubicBezTo>
                    <a:pt x="4729" y="983"/>
                    <a:pt x="4740" y="988"/>
                    <a:pt x="4751" y="994"/>
                  </a:cubicBezTo>
                  <a:cubicBezTo>
                    <a:pt x="4762" y="999"/>
                    <a:pt x="4774" y="1004"/>
                    <a:pt x="4786" y="1010"/>
                  </a:cubicBezTo>
                  <a:cubicBezTo>
                    <a:pt x="4799" y="1016"/>
                    <a:pt x="4813" y="1021"/>
                    <a:pt x="4828" y="1028"/>
                  </a:cubicBezTo>
                  <a:cubicBezTo>
                    <a:pt x="4860" y="1051"/>
                    <a:pt x="4892" y="1073"/>
                    <a:pt x="4926" y="1094"/>
                  </a:cubicBezTo>
                  <a:cubicBezTo>
                    <a:pt x="4959" y="1117"/>
                    <a:pt x="4993" y="1138"/>
                    <a:pt x="5031" y="1156"/>
                  </a:cubicBezTo>
                  <a:cubicBezTo>
                    <a:pt x="5040" y="1163"/>
                    <a:pt x="5049" y="1172"/>
                    <a:pt x="5060" y="1181"/>
                  </a:cubicBezTo>
                  <a:cubicBezTo>
                    <a:pt x="5071" y="1189"/>
                    <a:pt x="5083" y="1198"/>
                    <a:pt x="5095" y="1206"/>
                  </a:cubicBezTo>
                  <a:cubicBezTo>
                    <a:pt x="5119" y="1223"/>
                    <a:pt x="5142" y="1236"/>
                    <a:pt x="5157" y="1242"/>
                  </a:cubicBezTo>
                  <a:cubicBezTo>
                    <a:pt x="5174" y="1261"/>
                    <a:pt x="5197" y="1280"/>
                    <a:pt x="5223" y="1301"/>
                  </a:cubicBezTo>
                  <a:cubicBezTo>
                    <a:pt x="5235" y="1311"/>
                    <a:pt x="5249" y="1321"/>
                    <a:pt x="5262" y="1333"/>
                  </a:cubicBezTo>
                  <a:cubicBezTo>
                    <a:pt x="5276" y="1344"/>
                    <a:pt x="5290" y="1356"/>
                    <a:pt x="5304" y="1368"/>
                  </a:cubicBezTo>
                  <a:cubicBezTo>
                    <a:pt x="5317" y="1380"/>
                    <a:pt x="5331" y="1393"/>
                    <a:pt x="5345" y="1405"/>
                  </a:cubicBezTo>
                  <a:lnTo>
                    <a:pt x="5355" y="1415"/>
                  </a:lnTo>
                  <a:lnTo>
                    <a:pt x="5365" y="1425"/>
                  </a:lnTo>
                  <a:cubicBezTo>
                    <a:pt x="5371" y="1431"/>
                    <a:pt x="5377" y="1438"/>
                    <a:pt x="5384" y="1445"/>
                  </a:cubicBezTo>
                  <a:cubicBezTo>
                    <a:pt x="5396" y="1459"/>
                    <a:pt x="5407" y="1473"/>
                    <a:pt x="5418" y="1487"/>
                  </a:cubicBezTo>
                  <a:cubicBezTo>
                    <a:pt x="5428" y="1501"/>
                    <a:pt x="5439" y="1514"/>
                    <a:pt x="5446" y="1530"/>
                  </a:cubicBezTo>
                  <a:cubicBezTo>
                    <a:pt x="5443" y="1491"/>
                    <a:pt x="5504" y="1584"/>
                    <a:pt x="5516" y="1567"/>
                  </a:cubicBezTo>
                  <a:cubicBezTo>
                    <a:pt x="5524" y="1579"/>
                    <a:pt x="5536" y="1587"/>
                    <a:pt x="5548" y="1597"/>
                  </a:cubicBezTo>
                  <a:cubicBezTo>
                    <a:pt x="5559" y="1607"/>
                    <a:pt x="5569" y="1617"/>
                    <a:pt x="5572" y="1632"/>
                  </a:cubicBezTo>
                  <a:cubicBezTo>
                    <a:pt x="5592" y="1652"/>
                    <a:pt x="5611" y="1673"/>
                    <a:pt x="5630" y="1695"/>
                  </a:cubicBezTo>
                  <a:cubicBezTo>
                    <a:pt x="5648" y="1716"/>
                    <a:pt x="5664" y="1740"/>
                    <a:pt x="5679" y="1763"/>
                  </a:cubicBezTo>
                  <a:cubicBezTo>
                    <a:pt x="5687" y="1775"/>
                    <a:pt x="5695" y="1787"/>
                    <a:pt x="5702" y="1798"/>
                  </a:cubicBezTo>
                  <a:cubicBezTo>
                    <a:pt x="5705" y="1804"/>
                    <a:pt x="5709" y="1810"/>
                    <a:pt x="5712" y="1816"/>
                  </a:cubicBezTo>
                  <a:lnTo>
                    <a:pt x="5722" y="1835"/>
                  </a:lnTo>
                  <a:cubicBezTo>
                    <a:pt x="5734" y="1860"/>
                    <a:pt x="5745" y="1885"/>
                    <a:pt x="5755" y="1911"/>
                  </a:cubicBezTo>
                  <a:cubicBezTo>
                    <a:pt x="5767" y="1921"/>
                    <a:pt x="5780" y="1932"/>
                    <a:pt x="5781" y="1923"/>
                  </a:cubicBezTo>
                  <a:cubicBezTo>
                    <a:pt x="5792" y="1938"/>
                    <a:pt x="5797" y="1955"/>
                    <a:pt x="5799" y="1973"/>
                  </a:cubicBezTo>
                  <a:cubicBezTo>
                    <a:pt x="5814" y="1984"/>
                    <a:pt x="5817" y="2000"/>
                    <a:pt x="5825" y="2014"/>
                  </a:cubicBezTo>
                  <a:cubicBezTo>
                    <a:pt x="5837" y="2017"/>
                    <a:pt x="5842" y="2030"/>
                    <a:pt x="5856" y="2037"/>
                  </a:cubicBezTo>
                  <a:cubicBezTo>
                    <a:pt x="5855" y="2026"/>
                    <a:pt x="5843" y="2019"/>
                    <a:pt x="5841" y="2008"/>
                  </a:cubicBezTo>
                  <a:cubicBezTo>
                    <a:pt x="5864" y="2037"/>
                    <a:pt x="5885" y="2079"/>
                    <a:pt x="5905" y="2124"/>
                  </a:cubicBezTo>
                  <a:cubicBezTo>
                    <a:pt x="5910" y="2135"/>
                    <a:pt x="5914" y="2146"/>
                    <a:pt x="5919" y="2157"/>
                  </a:cubicBezTo>
                  <a:cubicBezTo>
                    <a:pt x="5923" y="2169"/>
                    <a:pt x="5927" y="2181"/>
                    <a:pt x="5930" y="2192"/>
                  </a:cubicBezTo>
                  <a:cubicBezTo>
                    <a:pt x="5937" y="2215"/>
                    <a:pt x="5942" y="2238"/>
                    <a:pt x="5946" y="2259"/>
                  </a:cubicBezTo>
                  <a:cubicBezTo>
                    <a:pt x="5954" y="2262"/>
                    <a:pt x="5962" y="2270"/>
                    <a:pt x="5969" y="2282"/>
                  </a:cubicBezTo>
                  <a:cubicBezTo>
                    <a:pt x="5975" y="2294"/>
                    <a:pt x="5980" y="2310"/>
                    <a:pt x="5985" y="2327"/>
                  </a:cubicBezTo>
                  <a:cubicBezTo>
                    <a:pt x="5996" y="2341"/>
                    <a:pt x="6008" y="2356"/>
                    <a:pt x="6019" y="2373"/>
                  </a:cubicBezTo>
                  <a:cubicBezTo>
                    <a:pt x="6030" y="2390"/>
                    <a:pt x="6041" y="2407"/>
                    <a:pt x="6050" y="2426"/>
                  </a:cubicBezTo>
                  <a:cubicBezTo>
                    <a:pt x="6069" y="2464"/>
                    <a:pt x="6088" y="2505"/>
                    <a:pt x="6104" y="2547"/>
                  </a:cubicBezTo>
                  <a:cubicBezTo>
                    <a:pt x="6103" y="2558"/>
                    <a:pt x="6101" y="2568"/>
                    <a:pt x="6100" y="2580"/>
                  </a:cubicBezTo>
                  <a:cubicBezTo>
                    <a:pt x="6109" y="2568"/>
                    <a:pt x="6120" y="2625"/>
                    <a:pt x="6132" y="2647"/>
                  </a:cubicBezTo>
                  <a:cubicBezTo>
                    <a:pt x="6130" y="2650"/>
                    <a:pt x="6128" y="2652"/>
                    <a:pt x="6125" y="2648"/>
                  </a:cubicBezTo>
                  <a:cubicBezTo>
                    <a:pt x="6127" y="2657"/>
                    <a:pt x="6131" y="2666"/>
                    <a:pt x="6133" y="2676"/>
                  </a:cubicBezTo>
                  <a:cubicBezTo>
                    <a:pt x="6135" y="2685"/>
                    <a:pt x="6138" y="2694"/>
                    <a:pt x="6140" y="2704"/>
                  </a:cubicBezTo>
                  <a:cubicBezTo>
                    <a:pt x="6145" y="2722"/>
                    <a:pt x="6149" y="2740"/>
                    <a:pt x="6154" y="2758"/>
                  </a:cubicBezTo>
                  <a:cubicBezTo>
                    <a:pt x="6159" y="2775"/>
                    <a:pt x="6165" y="2792"/>
                    <a:pt x="6170" y="2809"/>
                  </a:cubicBezTo>
                  <a:cubicBezTo>
                    <a:pt x="6175" y="2825"/>
                    <a:pt x="6180" y="2841"/>
                    <a:pt x="6186" y="2856"/>
                  </a:cubicBezTo>
                  <a:cubicBezTo>
                    <a:pt x="6194" y="2897"/>
                    <a:pt x="6204" y="2945"/>
                    <a:pt x="6211" y="2992"/>
                  </a:cubicBezTo>
                  <a:cubicBezTo>
                    <a:pt x="6219" y="3038"/>
                    <a:pt x="6231" y="3082"/>
                    <a:pt x="6241" y="3116"/>
                  </a:cubicBezTo>
                  <a:cubicBezTo>
                    <a:pt x="6242" y="3144"/>
                    <a:pt x="6248" y="3185"/>
                    <a:pt x="6255" y="3224"/>
                  </a:cubicBezTo>
                  <a:cubicBezTo>
                    <a:pt x="6261" y="3264"/>
                    <a:pt x="6268" y="3302"/>
                    <a:pt x="6271" y="3325"/>
                  </a:cubicBezTo>
                  <a:cubicBezTo>
                    <a:pt x="6279" y="3365"/>
                    <a:pt x="6282" y="3402"/>
                    <a:pt x="6286" y="3438"/>
                  </a:cubicBezTo>
                  <a:cubicBezTo>
                    <a:pt x="6289" y="3455"/>
                    <a:pt x="6291" y="3472"/>
                    <a:pt x="6294" y="3489"/>
                  </a:cubicBezTo>
                  <a:cubicBezTo>
                    <a:pt x="6295" y="3497"/>
                    <a:pt x="6297" y="3505"/>
                    <a:pt x="6298" y="3513"/>
                  </a:cubicBezTo>
                  <a:cubicBezTo>
                    <a:pt x="6300" y="3521"/>
                    <a:pt x="6301" y="3529"/>
                    <a:pt x="6302" y="3537"/>
                  </a:cubicBezTo>
                  <a:cubicBezTo>
                    <a:pt x="6305" y="3515"/>
                    <a:pt x="6311" y="3516"/>
                    <a:pt x="6316" y="3505"/>
                  </a:cubicBezTo>
                  <a:cubicBezTo>
                    <a:pt x="6321" y="3522"/>
                    <a:pt x="6314" y="3536"/>
                    <a:pt x="6318" y="3552"/>
                  </a:cubicBezTo>
                  <a:cubicBezTo>
                    <a:pt x="6321" y="3539"/>
                    <a:pt x="6321" y="3528"/>
                    <a:pt x="6322" y="3520"/>
                  </a:cubicBezTo>
                  <a:cubicBezTo>
                    <a:pt x="6323" y="3511"/>
                    <a:pt x="6323" y="3504"/>
                    <a:pt x="6327" y="3496"/>
                  </a:cubicBezTo>
                  <a:cubicBezTo>
                    <a:pt x="6317" y="3467"/>
                    <a:pt x="6336" y="3421"/>
                    <a:pt x="6325" y="3409"/>
                  </a:cubicBezTo>
                  <a:cubicBezTo>
                    <a:pt x="6322" y="3395"/>
                    <a:pt x="6333" y="3384"/>
                    <a:pt x="6336" y="3371"/>
                  </a:cubicBezTo>
                  <a:cubicBezTo>
                    <a:pt x="6334" y="3335"/>
                    <a:pt x="6333" y="3298"/>
                    <a:pt x="6333" y="3262"/>
                  </a:cubicBezTo>
                  <a:cubicBezTo>
                    <a:pt x="6341" y="3296"/>
                    <a:pt x="6342" y="3311"/>
                    <a:pt x="6355" y="3358"/>
                  </a:cubicBezTo>
                  <a:cubicBezTo>
                    <a:pt x="6355" y="3324"/>
                    <a:pt x="6354" y="3286"/>
                    <a:pt x="6353" y="3247"/>
                  </a:cubicBezTo>
                  <a:cubicBezTo>
                    <a:pt x="6353" y="3237"/>
                    <a:pt x="6353" y="3227"/>
                    <a:pt x="6352" y="3217"/>
                  </a:cubicBezTo>
                  <a:cubicBezTo>
                    <a:pt x="6351" y="3207"/>
                    <a:pt x="6350" y="3197"/>
                    <a:pt x="6350" y="3187"/>
                  </a:cubicBezTo>
                  <a:cubicBezTo>
                    <a:pt x="6348" y="3167"/>
                    <a:pt x="6346" y="3146"/>
                    <a:pt x="6344" y="3125"/>
                  </a:cubicBezTo>
                  <a:cubicBezTo>
                    <a:pt x="6342" y="3105"/>
                    <a:pt x="6341" y="3084"/>
                    <a:pt x="6338" y="3063"/>
                  </a:cubicBezTo>
                  <a:cubicBezTo>
                    <a:pt x="6334" y="3042"/>
                    <a:pt x="6331" y="3021"/>
                    <a:pt x="6327" y="3001"/>
                  </a:cubicBezTo>
                  <a:cubicBezTo>
                    <a:pt x="6324" y="2980"/>
                    <a:pt x="6320" y="2959"/>
                    <a:pt x="6316" y="2939"/>
                  </a:cubicBezTo>
                  <a:cubicBezTo>
                    <a:pt x="6312" y="2919"/>
                    <a:pt x="6306" y="2900"/>
                    <a:pt x="6300" y="2880"/>
                  </a:cubicBezTo>
                  <a:cubicBezTo>
                    <a:pt x="6296" y="2865"/>
                    <a:pt x="6296" y="2850"/>
                    <a:pt x="6298" y="2835"/>
                  </a:cubicBezTo>
                  <a:cubicBezTo>
                    <a:pt x="6295" y="2834"/>
                    <a:pt x="6292" y="2837"/>
                    <a:pt x="6290" y="2841"/>
                  </a:cubicBezTo>
                  <a:cubicBezTo>
                    <a:pt x="6288" y="2824"/>
                    <a:pt x="6283" y="2807"/>
                    <a:pt x="6278" y="2790"/>
                  </a:cubicBezTo>
                  <a:cubicBezTo>
                    <a:pt x="6290" y="2764"/>
                    <a:pt x="6252" y="2703"/>
                    <a:pt x="6235" y="2674"/>
                  </a:cubicBezTo>
                  <a:cubicBezTo>
                    <a:pt x="6238" y="2657"/>
                    <a:pt x="6248" y="2680"/>
                    <a:pt x="6257" y="2696"/>
                  </a:cubicBezTo>
                  <a:cubicBezTo>
                    <a:pt x="6252" y="2680"/>
                    <a:pt x="6252" y="2656"/>
                    <a:pt x="6259" y="2656"/>
                  </a:cubicBezTo>
                  <a:cubicBezTo>
                    <a:pt x="6271" y="2683"/>
                    <a:pt x="6266" y="2689"/>
                    <a:pt x="6280" y="2706"/>
                  </a:cubicBezTo>
                  <a:cubicBezTo>
                    <a:pt x="6282" y="2693"/>
                    <a:pt x="6264" y="2680"/>
                    <a:pt x="6271" y="2667"/>
                  </a:cubicBezTo>
                  <a:cubicBezTo>
                    <a:pt x="6264" y="2646"/>
                    <a:pt x="6263" y="2660"/>
                    <a:pt x="6256" y="2645"/>
                  </a:cubicBezTo>
                  <a:cubicBezTo>
                    <a:pt x="6254" y="2638"/>
                    <a:pt x="6252" y="2630"/>
                    <a:pt x="6252" y="2623"/>
                  </a:cubicBezTo>
                  <a:cubicBezTo>
                    <a:pt x="6257" y="2622"/>
                    <a:pt x="6269" y="2645"/>
                    <a:pt x="6274" y="2644"/>
                  </a:cubicBezTo>
                  <a:cubicBezTo>
                    <a:pt x="6276" y="2650"/>
                    <a:pt x="6276" y="2655"/>
                    <a:pt x="6279" y="2661"/>
                  </a:cubicBezTo>
                  <a:cubicBezTo>
                    <a:pt x="6266" y="2649"/>
                    <a:pt x="6283" y="2696"/>
                    <a:pt x="6288" y="2717"/>
                  </a:cubicBezTo>
                  <a:cubicBezTo>
                    <a:pt x="6287" y="2728"/>
                    <a:pt x="6284" y="2722"/>
                    <a:pt x="6283" y="2734"/>
                  </a:cubicBezTo>
                  <a:cubicBezTo>
                    <a:pt x="6290" y="2759"/>
                    <a:pt x="6299" y="2773"/>
                    <a:pt x="6306" y="2786"/>
                  </a:cubicBezTo>
                  <a:cubicBezTo>
                    <a:pt x="6314" y="2800"/>
                    <a:pt x="6321" y="2813"/>
                    <a:pt x="6326" y="2836"/>
                  </a:cubicBezTo>
                  <a:cubicBezTo>
                    <a:pt x="6320" y="2841"/>
                    <a:pt x="6308" y="2798"/>
                    <a:pt x="6300" y="2785"/>
                  </a:cubicBezTo>
                  <a:cubicBezTo>
                    <a:pt x="6303" y="2805"/>
                    <a:pt x="6312" y="2848"/>
                    <a:pt x="6319" y="2836"/>
                  </a:cubicBezTo>
                  <a:cubicBezTo>
                    <a:pt x="6320" y="2863"/>
                    <a:pt x="6326" y="2891"/>
                    <a:pt x="6334" y="2918"/>
                  </a:cubicBezTo>
                  <a:cubicBezTo>
                    <a:pt x="6341" y="2946"/>
                    <a:pt x="6349" y="2974"/>
                    <a:pt x="6355" y="3002"/>
                  </a:cubicBezTo>
                  <a:cubicBezTo>
                    <a:pt x="6357" y="2985"/>
                    <a:pt x="6353" y="2968"/>
                    <a:pt x="6348" y="2950"/>
                  </a:cubicBezTo>
                  <a:cubicBezTo>
                    <a:pt x="6346" y="2942"/>
                    <a:pt x="6343" y="2933"/>
                    <a:pt x="6340" y="2924"/>
                  </a:cubicBezTo>
                  <a:cubicBezTo>
                    <a:pt x="6337" y="2916"/>
                    <a:pt x="6335" y="2907"/>
                    <a:pt x="6332" y="2898"/>
                  </a:cubicBezTo>
                  <a:cubicBezTo>
                    <a:pt x="6337" y="2903"/>
                    <a:pt x="6342" y="2911"/>
                    <a:pt x="6346" y="2921"/>
                  </a:cubicBezTo>
                  <a:cubicBezTo>
                    <a:pt x="6349" y="2931"/>
                    <a:pt x="6352" y="2943"/>
                    <a:pt x="6354" y="2955"/>
                  </a:cubicBezTo>
                  <a:cubicBezTo>
                    <a:pt x="6359" y="2980"/>
                    <a:pt x="6360" y="3006"/>
                    <a:pt x="6357" y="3025"/>
                  </a:cubicBezTo>
                  <a:cubicBezTo>
                    <a:pt x="6371" y="3070"/>
                    <a:pt x="6380" y="3116"/>
                    <a:pt x="6375" y="3159"/>
                  </a:cubicBezTo>
                  <a:cubicBezTo>
                    <a:pt x="6379" y="3177"/>
                    <a:pt x="6382" y="3194"/>
                    <a:pt x="6385" y="3211"/>
                  </a:cubicBezTo>
                  <a:cubicBezTo>
                    <a:pt x="6388" y="3229"/>
                    <a:pt x="6388" y="3246"/>
                    <a:pt x="6390" y="3264"/>
                  </a:cubicBezTo>
                  <a:cubicBezTo>
                    <a:pt x="6393" y="3299"/>
                    <a:pt x="6394" y="3334"/>
                    <a:pt x="6395" y="3368"/>
                  </a:cubicBezTo>
                  <a:cubicBezTo>
                    <a:pt x="6395" y="3403"/>
                    <a:pt x="6395" y="3438"/>
                    <a:pt x="6395" y="3473"/>
                  </a:cubicBezTo>
                  <a:cubicBezTo>
                    <a:pt x="6395" y="3490"/>
                    <a:pt x="6396" y="3508"/>
                    <a:pt x="6396" y="3526"/>
                  </a:cubicBezTo>
                  <a:cubicBezTo>
                    <a:pt x="6396" y="3543"/>
                    <a:pt x="6396" y="3561"/>
                    <a:pt x="6396" y="3579"/>
                  </a:cubicBezTo>
                  <a:cubicBezTo>
                    <a:pt x="6402" y="3564"/>
                    <a:pt x="6404" y="3549"/>
                    <a:pt x="6407" y="3534"/>
                  </a:cubicBezTo>
                  <a:cubicBezTo>
                    <a:pt x="6410" y="3518"/>
                    <a:pt x="6412" y="3503"/>
                    <a:pt x="6419" y="3489"/>
                  </a:cubicBezTo>
                  <a:cubicBezTo>
                    <a:pt x="6418" y="3455"/>
                    <a:pt x="6420" y="3422"/>
                    <a:pt x="6431" y="3390"/>
                  </a:cubicBezTo>
                  <a:cubicBezTo>
                    <a:pt x="6430" y="3379"/>
                    <a:pt x="6427" y="3385"/>
                    <a:pt x="6425" y="3377"/>
                  </a:cubicBezTo>
                  <a:cubicBezTo>
                    <a:pt x="6438" y="3354"/>
                    <a:pt x="6427" y="3326"/>
                    <a:pt x="6432" y="3302"/>
                  </a:cubicBezTo>
                  <a:cubicBezTo>
                    <a:pt x="6437" y="3290"/>
                    <a:pt x="6440" y="3305"/>
                    <a:pt x="6444" y="3322"/>
                  </a:cubicBezTo>
                  <a:cubicBezTo>
                    <a:pt x="6451" y="3291"/>
                    <a:pt x="6443" y="3258"/>
                    <a:pt x="6446" y="3227"/>
                  </a:cubicBezTo>
                  <a:cubicBezTo>
                    <a:pt x="6450" y="3203"/>
                    <a:pt x="6454" y="3240"/>
                    <a:pt x="6458" y="3223"/>
                  </a:cubicBezTo>
                  <a:cubicBezTo>
                    <a:pt x="6462" y="3177"/>
                    <a:pt x="6448" y="3151"/>
                    <a:pt x="6443" y="3097"/>
                  </a:cubicBezTo>
                  <a:cubicBezTo>
                    <a:pt x="6451" y="3082"/>
                    <a:pt x="6461" y="3143"/>
                    <a:pt x="6467" y="3165"/>
                  </a:cubicBezTo>
                  <a:cubicBezTo>
                    <a:pt x="6467" y="3155"/>
                    <a:pt x="6468" y="3145"/>
                    <a:pt x="6471" y="3136"/>
                  </a:cubicBezTo>
                  <a:cubicBezTo>
                    <a:pt x="6469" y="3130"/>
                    <a:pt x="6468" y="3138"/>
                    <a:pt x="6466" y="3141"/>
                  </a:cubicBezTo>
                  <a:cubicBezTo>
                    <a:pt x="6461" y="3117"/>
                    <a:pt x="6468" y="3104"/>
                    <a:pt x="6458" y="3093"/>
                  </a:cubicBezTo>
                  <a:cubicBezTo>
                    <a:pt x="6460" y="3082"/>
                    <a:pt x="6464" y="3088"/>
                    <a:pt x="6466" y="3076"/>
                  </a:cubicBezTo>
                  <a:cubicBezTo>
                    <a:pt x="6458" y="3035"/>
                    <a:pt x="6455" y="2996"/>
                    <a:pt x="6454" y="2957"/>
                  </a:cubicBezTo>
                  <a:cubicBezTo>
                    <a:pt x="6448" y="2942"/>
                    <a:pt x="6443" y="2942"/>
                    <a:pt x="6440" y="2956"/>
                  </a:cubicBezTo>
                  <a:cubicBezTo>
                    <a:pt x="6434" y="2944"/>
                    <a:pt x="6432" y="2932"/>
                    <a:pt x="6430" y="2920"/>
                  </a:cubicBezTo>
                  <a:cubicBezTo>
                    <a:pt x="6436" y="2907"/>
                    <a:pt x="6442" y="2903"/>
                    <a:pt x="6448" y="2897"/>
                  </a:cubicBezTo>
                  <a:cubicBezTo>
                    <a:pt x="6451" y="2909"/>
                    <a:pt x="6453" y="2923"/>
                    <a:pt x="6456" y="2936"/>
                  </a:cubicBezTo>
                  <a:cubicBezTo>
                    <a:pt x="6459" y="2950"/>
                    <a:pt x="6463" y="2964"/>
                    <a:pt x="6466" y="2977"/>
                  </a:cubicBezTo>
                  <a:cubicBezTo>
                    <a:pt x="6474" y="3002"/>
                    <a:pt x="6483" y="3024"/>
                    <a:pt x="6491" y="3031"/>
                  </a:cubicBezTo>
                  <a:lnTo>
                    <a:pt x="6495" y="3059"/>
                  </a:lnTo>
                  <a:cubicBezTo>
                    <a:pt x="6496" y="3068"/>
                    <a:pt x="6496" y="3077"/>
                    <a:pt x="6497" y="3087"/>
                  </a:cubicBezTo>
                  <a:cubicBezTo>
                    <a:pt x="6499" y="3105"/>
                    <a:pt x="6501" y="3124"/>
                    <a:pt x="6502" y="3143"/>
                  </a:cubicBezTo>
                  <a:cubicBezTo>
                    <a:pt x="6504" y="3180"/>
                    <a:pt x="6506" y="3217"/>
                    <a:pt x="6502" y="3254"/>
                  </a:cubicBezTo>
                  <a:cubicBezTo>
                    <a:pt x="6516" y="3236"/>
                    <a:pt x="6511" y="3291"/>
                    <a:pt x="6509" y="3322"/>
                  </a:cubicBezTo>
                  <a:cubicBezTo>
                    <a:pt x="6502" y="3329"/>
                    <a:pt x="6510" y="3290"/>
                    <a:pt x="6505" y="3279"/>
                  </a:cubicBezTo>
                  <a:cubicBezTo>
                    <a:pt x="6497" y="3309"/>
                    <a:pt x="6512" y="3344"/>
                    <a:pt x="6513" y="3377"/>
                  </a:cubicBezTo>
                  <a:cubicBezTo>
                    <a:pt x="6507" y="3399"/>
                    <a:pt x="6506" y="3362"/>
                    <a:pt x="6504" y="3393"/>
                  </a:cubicBezTo>
                  <a:cubicBezTo>
                    <a:pt x="6515" y="3402"/>
                    <a:pt x="6510" y="3485"/>
                    <a:pt x="6505" y="3528"/>
                  </a:cubicBezTo>
                  <a:cubicBezTo>
                    <a:pt x="6512" y="3566"/>
                    <a:pt x="6502" y="3607"/>
                    <a:pt x="6501" y="3657"/>
                  </a:cubicBezTo>
                  <a:cubicBezTo>
                    <a:pt x="6512" y="3664"/>
                    <a:pt x="6509" y="3614"/>
                    <a:pt x="6512" y="3598"/>
                  </a:cubicBezTo>
                  <a:cubicBezTo>
                    <a:pt x="6513" y="3620"/>
                    <a:pt x="6514" y="3657"/>
                    <a:pt x="6512" y="3697"/>
                  </a:cubicBezTo>
                  <a:cubicBezTo>
                    <a:pt x="6508" y="3738"/>
                    <a:pt x="6501" y="3782"/>
                    <a:pt x="6490" y="3818"/>
                  </a:cubicBezTo>
                  <a:cubicBezTo>
                    <a:pt x="6493" y="3845"/>
                    <a:pt x="6481" y="3900"/>
                    <a:pt x="6472" y="3952"/>
                  </a:cubicBezTo>
                  <a:cubicBezTo>
                    <a:pt x="6468" y="3978"/>
                    <a:pt x="6464" y="4003"/>
                    <a:pt x="6462" y="4022"/>
                  </a:cubicBezTo>
                  <a:cubicBezTo>
                    <a:pt x="6460" y="4042"/>
                    <a:pt x="6462" y="4056"/>
                    <a:pt x="6468" y="4062"/>
                  </a:cubicBezTo>
                  <a:cubicBezTo>
                    <a:pt x="6452" y="4104"/>
                    <a:pt x="6462" y="4126"/>
                    <a:pt x="6448" y="4160"/>
                  </a:cubicBezTo>
                  <a:cubicBezTo>
                    <a:pt x="6442" y="4158"/>
                    <a:pt x="6450" y="4135"/>
                    <a:pt x="6442" y="4137"/>
                  </a:cubicBezTo>
                  <a:cubicBezTo>
                    <a:pt x="6440" y="4149"/>
                    <a:pt x="6438" y="4162"/>
                    <a:pt x="6437" y="4174"/>
                  </a:cubicBezTo>
                  <a:cubicBezTo>
                    <a:pt x="6435" y="4186"/>
                    <a:pt x="6433" y="4198"/>
                    <a:pt x="6431" y="4210"/>
                  </a:cubicBezTo>
                  <a:cubicBezTo>
                    <a:pt x="6427" y="4233"/>
                    <a:pt x="6425" y="4255"/>
                    <a:pt x="6423" y="4274"/>
                  </a:cubicBezTo>
                  <a:cubicBezTo>
                    <a:pt x="6420" y="4313"/>
                    <a:pt x="6421" y="4342"/>
                    <a:pt x="6431" y="4350"/>
                  </a:cubicBezTo>
                  <a:cubicBezTo>
                    <a:pt x="6443" y="4330"/>
                    <a:pt x="6461" y="4292"/>
                    <a:pt x="6466" y="4306"/>
                  </a:cubicBezTo>
                  <a:cubicBezTo>
                    <a:pt x="6478" y="4282"/>
                    <a:pt x="6490" y="4250"/>
                    <a:pt x="6502" y="4222"/>
                  </a:cubicBezTo>
                  <a:cubicBezTo>
                    <a:pt x="6514" y="4195"/>
                    <a:pt x="6524" y="4172"/>
                    <a:pt x="6537" y="4168"/>
                  </a:cubicBezTo>
                  <a:cubicBezTo>
                    <a:pt x="6534" y="4141"/>
                    <a:pt x="6550" y="4097"/>
                    <a:pt x="6541" y="4088"/>
                  </a:cubicBezTo>
                  <a:cubicBezTo>
                    <a:pt x="6537" y="4096"/>
                    <a:pt x="6538" y="4105"/>
                    <a:pt x="6538" y="4114"/>
                  </a:cubicBezTo>
                  <a:cubicBezTo>
                    <a:pt x="6528" y="4124"/>
                    <a:pt x="6534" y="4110"/>
                    <a:pt x="6535" y="4092"/>
                  </a:cubicBezTo>
                  <a:cubicBezTo>
                    <a:pt x="6545" y="4079"/>
                    <a:pt x="6551" y="4063"/>
                    <a:pt x="6554" y="4047"/>
                  </a:cubicBezTo>
                  <a:cubicBezTo>
                    <a:pt x="6563" y="4030"/>
                    <a:pt x="6565" y="4038"/>
                    <a:pt x="6564" y="4057"/>
                  </a:cubicBezTo>
                  <a:cubicBezTo>
                    <a:pt x="6567" y="4050"/>
                    <a:pt x="6569" y="4042"/>
                    <a:pt x="6569" y="4036"/>
                  </a:cubicBezTo>
                  <a:cubicBezTo>
                    <a:pt x="6570" y="4030"/>
                    <a:pt x="6569" y="4026"/>
                    <a:pt x="6567" y="4025"/>
                  </a:cubicBezTo>
                  <a:cubicBezTo>
                    <a:pt x="6577" y="4008"/>
                    <a:pt x="6584" y="3976"/>
                    <a:pt x="6589" y="3941"/>
                  </a:cubicBezTo>
                  <a:cubicBezTo>
                    <a:pt x="6595" y="3907"/>
                    <a:pt x="6599" y="3869"/>
                    <a:pt x="6600" y="3838"/>
                  </a:cubicBezTo>
                  <a:cubicBezTo>
                    <a:pt x="6613" y="3805"/>
                    <a:pt x="6617" y="3769"/>
                    <a:pt x="6618" y="3732"/>
                  </a:cubicBezTo>
                  <a:cubicBezTo>
                    <a:pt x="6618" y="3723"/>
                    <a:pt x="6618" y="3714"/>
                    <a:pt x="6618" y="3704"/>
                  </a:cubicBezTo>
                  <a:cubicBezTo>
                    <a:pt x="6617" y="3695"/>
                    <a:pt x="6617" y="3686"/>
                    <a:pt x="6616" y="3676"/>
                  </a:cubicBezTo>
                  <a:cubicBezTo>
                    <a:pt x="6614" y="3657"/>
                    <a:pt x="6613" y="3639"/>
                    <a:pt x="6612" y="3620"/>
                  </a:cubicBezTo>
                  <a:cubicBezTo>
                    <a:pt x="6613" y="3616"/>
                    <a:pt x="6615" y="3612"/>
                    <a:pt x="6617" y="3609"/>
                  </a:cubicBezTo>
                  <a:cubicBezTo>
                    <a:pt x="6631" y="3641"/>
                    <a:pt x="6626" y="3711"/>
                    <a:pt x="6631" y="3749"/>
                  </a:cubicBezTo>
                  <a:cubicBezTo>
                    <a:pt x="6637" y="3738"/>
                    <a:pt x="6635" y="3725"/>
                    <a:pt x="6644" y="3714"/>
                  </a:cubicBezTo>
                  <a:cubicBezTo>
                    <a:pt x="6641" y="3658"/>
                    <a:pt x="6642" y="3614"/>
                    <a:pt x="6645" y="3570"/>
                  </a:cubicBezTo>
                  <a:cubicBezTo>
                    <a:pt x="6645" y="3560"/>
                    <a:pt x="6646" y="3549"/>
                    <a:pt x="6646" y="3538"/>
                  </a:cubicBezTo>
                  <a:cubicBezTo>
                    <a:pt x="6646" y="3527"/>
                    <a:pt x="6647" y="3515"/>
                    <a:pt x="6647" y="3504"/>
                  </a:cubicBezTo>
                  <a:cubicBezTo>
                    <a:pt x="6647" y="3481"/>
                    <a:pt x="6646" y="3457"/>
                    <a:pt x="6644" y="3430"/>
                  </a:cubicBezTo>
                  <a:cubicBezTo>
                    <a:pt x="6646" y="3427"/>
                    <a:pt x="6648" y="3431"/>
                    <a:pt x="6650" y="3425"/>
                  </a:cubicBezTo>
                  <a:cubicBezTo>
                    <a:pt x="6650" y="3464"/>
                    <a:pt x="6655" y="3522"/>
                    <a:pt x="6662" y="3544"/>
                  </a:cubicBezTo>
                  <a:cubicBezTo>
                    <a:pt x="6669" y="3528"/>
                    <a:pt x="6664" y="3510"/>
                    <a:pt x="6669" y="3494"/>
                  </a:cubicBezTo>
                  <a:cubicBezTo>
                    <a:pt x="6662" y="3500"/>
                    <a:pt x="6661" y="3483"/>
                    <a:pt x="6667" y="3461"/>
                  </a:cubicBezTo>
                  <a:cubicBezTo>
                    <a:pt x="6662" y="3466"/>
                    <a:pt x="6657" y="3465"/>
                    <a:pt x="6653" y="3458"/>
                  </a:cubicBezTo>
                  <a:cubicBezTo>
                    <a:pt x="6656" y="3440"/>
                    <a:pt x="6657" y="3410"/>
                    <a:pt x="6656" y="3386"/>
                  </a:cubicBezTo>
                  <a:cubicBezTo>
                    <a:pt x="6654" y="3363"/>
                    <a:pt x="6649" y="3346"/>
                    <a:pt x="6642" y="3353"/>
                  </a:cubicBezTo>
                  <a:cubicBezTo>
                    <a:pt x="6636" y="3337"/>
                    <a:pt x="6652" y="3348"/>
                    <a:pt x="6647" y="3323"/>
                  </a:cubicBezTo>
                  <a:cubicBezTo>
                    <a:pt x="6651" y="3319"/>
                    <a:pt x="6651" y="3348"/>
                    <a:pt x="6657" y="3337"/>
                  </a:cubicBezTo>
                  <a:cubicBezTo>
                    <a:pt x="6659" y="3312"/>
                    <a:pt x="6646" y="3288"/>
                    <a:pt x="6641" y="3296"/>
                  </a:cubicBezTo>
                  <a:cubicBezTo>
                    <a:pt x="6639" y="3279"/>
                    <a:pt x="6650" y="3283"/>
                    <a:pt x="6654" y="3267"/>
                  </a:cubicBezTo>
                  <a:cubicBezTo>
                    <a:pt x="6649" y="3233"/>
                    <a:pt x="6644" y="3254"/>
                    <a:pt x="6639" y="3233"/>
                  </a:cubicBezTo>
                  <a:cubicBezTo>
                    <a:pt x="6635" y="3216"/>
                    <a:pt x="6644" y="3212"/>
                    <a:pt x="6646" y="3222"/>
                  </a:cubicBezTo>
                  <a:cubicBezTo>
                    <a:pt x="6649" y="3195"/>
                    <a:pt x="6638" y="3201"/>
                    <a:pt x="6635" y="3195"/>
                  </a:cubicBezTo>
                  <a:cubicBezTo>
                    <a:pt x="6635" y="3187"/>
                    <a:pt x="6639" y="3162"/>
                    <a:pt x="6644" y="3159"/>
                  </a:cubicBezTo>
                  <a:cubicBezTo>
                    <a:pt x="6651" y="3174"/>
                    <a:pt x="6650" y="3189"/>
                    <a:pt x="6654" y="3204"/>
                  </a:cubicBezTo>
                  <a:cubicBezTo>
                    <a:pt x="6659" y="3167"/>
                    <a:pt x="6646" y="3149"/>
                    <a:pt x="6639" y="3152"/>
                  </a:cubicBezTo>
                  <a:cubicBezTo>
                    <a:pt x="6637" y="3129"/>
                    <a:pt x="6636" y="3108"/>
                    <a:pt x="6633" y="3089"/>
                  </a:cubicBezTo>
                  <a:cubicBezTo>
                    <a:pt x="6630" y="3069"/>
                    <a:pt x="6626" y="3052"/>
                    <a:pt x="6617" y="3037"/>
                  </a:cubicBezTo>
                  <a:cubicBezTo>
                    <a:pt x="6619" y="3005"/>
                    <a:pt x="6627" y="3041"/>
                    <a:pt x="6630" y="3026"/>
                  </a:cubicBezTo>
                  <a:cubicBezTo>
                    <a:pt x="6636" y="3051"/>
                    <a:pt x="6638" y="3076"/>
                    <a:pt x="6641" y="3102"/>
                  </a:cubicBezTo>
                  <a:cubicBezTo>
                    <a:pt x="6647" y="3078"/>
                    <a:pt x="6654" y="3079"/>
                    <a:pt x="6662" y="3104"/>
                  </a:cubicBezTo>
                  <a:cubicBezTo>
                    <a:pt x="6665" y="3088"/>
                    <a:pt x="6660" y="3073"/>
                    <a:pt x="6656" y="3072"/>
                  </a:cubicBezTo>
                  <a:cubicBezTo>
                    <a:pt x="6660" y="3071"/>
                    <a:pt x="6660" y="3063"/>
                    <a:pt x="6660" y="3055"/>
                  </a:cubicBezTo>
                  <a:cubicBezTo>
                    <a:pt x="6660" y="3047"/>
                    <a:pt x="6659" y="3039"/>
                    <a:pt x="6664" y="3035"/>
                  </a:cubicBezTo>
                  <a:cubicBezTo>
                    <a:pt x="6652" y="3000"/>
                    <a:pt x="6649" y="2968"/>
                    <a:pt x="6645" y="2921"/>
                  </a:cubicBezTo>
                  <a:cubicBezTo>
                    <a:pt x="6649" y="2912"/>
                    <a:pt x="6656" y="2954"/>
                    <a:pt x="6650" y="2965"/>
                  </a:cubicBezTo>
                  <a:cubicBezTo>
                    <a:pt x="6652" y="2972"/>
                    <a:pt x="6652" y="2969"/>
                    <a:pt x="6653" y="2965"/>
                  </a:cubicBezTo>
                  <a:cubicBezTo>
                    <a:pt x="6655" y="2970"/>
                    <a:pt x="6656" y="2974"/>
                    <a:pt x="6658" y="2978"/>
                  </a:cubicBezTo>
                  <a:cubicBezTo>
                    <a:pt x="6662" y="2953"/>
                    <a:pt x="6653" y="2928"/>
                    <a:pt x="6648" y="2902"/>
                  </a:cubicBezTo>
                  <a:cubicBezTo>
                    <a:pt x="6654" y="2890"/>
                    <a:pt x="6662" y="2904"/>
                    <a:pt x="6668" y="2891"/>
                  </a:cubicBezTo>
                  <a:cubicBezTo>
                    <a:pt x="6659" y="2878"/>
                    <a:pt x="6662" y="2877"/>
                    <a:pt x="6653" y="2852"/>
                  </a:cubicBezTo>
                  <a:cubicBezTo>
                    <a:pt x="6654" y="2829"/>
                    <a:pt x="6659" y="2836"/>
                    <a:pt x="6661" y="2821"/>
                  </a:cubicBezTo>
                  <a:cubicBezTo>
                    <a:pt x="6656" y="2805"/>
                    <a:pt x="6654" y="2809"/>
                    <a:pt x="6650" y="2802"/>
                  </a:cubicBezTo>
                  <a:cubicBezTo>
                    <a:pt x="6651" y="2784"/>
                    <a:pt x="6657" y="2800"/>
                    <a:pt x="6657" y="2777"/>
                  </a:cubicBezTo>
                  <a:cubicBezTo>
                    <a:pt x="6653" y="2758"/>
                    <a:pt x="6650" y="2739"/>
                    <a:pt x="6646" y="2720"/>
                  </a:cubicBezTo>
                  <a:cubicBezTo>
                    <a:pt x="6643" y="2701"/>
                    <a:pt x="6640" y="2682"/>
                    <a:pt x="6636" y="2664"/>
                  </a:cubicBezTo>
                  <a:cubicBezTo>
                    <a:pt x="6641" y="2646"/>
                    <a:pt x="6643" y="2678"/>
                    <a:pt x="6654" y="2695"/>
                  </a:cubicBezTo>
                  <a:cubicBezTo>
                    <a:pt x="6655" y="2676"/>
                    <a:pt x="6641" y="2657"/>
                    <a:pt x="6646" y="2638"/>
                  </a:cubicBezTo>
                  <a:cubicBezTo>
                    <a:pt x="6643" y="2639"/>
                    <a:pt x="6637" y="2625"/>
                    <a:pt x="6636" y="2632"/>
                  </a:cubicBezTo>
                  <a:cubicBezTo>
                    <a:pt x="6633" y="2609"/>
                    <a:pt x="6629" y="2586"/>
                    <a:pt x="6624" y="2563"/>
                  </a:cubicBezTo>
                  <a:cubicBezTo>
                    <a:pt x="6618" y="2540"/>
                    <a:pt x="6612" y="2517"/>
                    <a:pt x="6605" y="2494"/>
                  </a:cubicBezTo>
                  <a:cubicBezTo>
                    <a:pt x="6591" y="2449"/>
                    <a:pt x="6578" y="2403"/>
                    <a:pt x="6567" y="2358"/>
                  </a:cubicBezTo>
                  <a:cubicBezTo>
                    <a:pt x="6563" y="2352"/>
                    <a:pt x="6564" y="2365"/>
                    <a:pt x="6564" y="2371"/>
                  </a:cubicBezTo>
                  <a:cubicBezTo>
                    <a:pt x="6555" y="2358"/>
                    <a:pt x="6547" y="2344"/>
                    <a:pt x="6543" y="2329"/>
                  </a:cubicBezTo>
                  <a:cubicBezTo>
                    <a:pt x="6553" y="2315"/>
                    <a:pt x="6543" y="2285"/>
                    <a:pt x="6528" y="2253"/>
                  </a:cubicBezTo>
                  <a:cubicBezTo>
                    <a:pt x="6513" y="2221"/>
                    <a:pt x="6493" y="2186"/>
                    <a:pt x="6487" y="2160"/>
                  </a:cubicBezTo>
                  <a:cubicBezTo>
                    <a:pt x="6502" y="2165"/>
                    <a:pt x="6513" y="2184"/>
                    <a:pt x="6524" y="2208"/>
                  </a:cubicBezTo>
                  <a:cubicBezTo>
                    <a:pt x="6529" y="2219"/>
                    <a:pt x="6534" y="2232"/>
                    <a:pt x="6540" y="2245"/>
                  </a:cubicBezTo>
                  <a:cubicBezTo>
                    <a:pt x="6546" y="2258"/>
                    <a:pt x="6551" y="2272"/>
                    <a:pt x="6557" y="2283"/>
                  </a:cubicBezTo>
                  <a:cubicBezTo>
                    <a:pt x="6556" y="2270"/>
                    <a:pt x="6550" y="2255"/>
                    <a:pt x="6545" y="2243"/>
                  </a:cubicBezTo>
                  <a:cubicBezTo>
                    <a:pt x="6540" y="2231"/>
                    <a:pt x="6537" y="2221"/>
                    <a:pt x="6542" y="2215"/>
                  </a:cubicBezTo>
                  <a:cubicBezTo>
                    <a:pt x="6534" y="2204"/>
                    <a:pt x="6527" y="2192"/>
                    <a:pt x="6519" y="2180"/>
                  </a:cubicBezTo>
                  <a:cubicBezTo>
                    <a:pt x="6517" y="2165"/>
                    <a:pt x="6521" y="2168"/>
                    <a:pt x="6522" y="2161"/>
                  </a:cubicBezTo>
                  <a:cubicBezTo>
                    <a:pt x="6527" y="2177"/>
                    <a:pt x="6540" y="2192"/>
                    <a:pt x="6541" y="2209"/>
                  </a:cubicBezTo>
                  <a:cubicBezTo>
                    <a:pt x="6546" y="2198"/>
                    <a:pt x="6551" y="2223"/>
                    <a:pt x="6560" y="2226"/>
                  </a:cubicBezTo>
                  <a:cubicBezTo>
                    <a:pt x="6564" y="2195"/>
                    <a:pt x="6523" y="2171"/>
                    <a:pt x="6528" y="2141"/>
                  </a:cubicBezTo>
                  <a:cubicBezTo>
                    <a:pt x="6518" y="2128"/>
                    <a:pt x="6509" y="2115"/>
                    <a:pt x="6500" y="2103"/>
                  </a:cubicBezTo>
                  <a:cubicBezTo>
                    <a:pt x="6490" y="2090"/>
                    <a:pt x="6480" y="2078"/>
                    <a:pt x="6471" y="2067"/>
                  </a:cubicBezTo>
                  <a:cubicBezTo>
                    <a:pt x="6466" y="2042"/>
                    <a:pt x="6476" y="2054"/>
                    <a:pt x="6485" y="2065"/>
                  </a:cubicBezTo>
                  <a:cubicBezTo>
                    <a:pt x="6486" y="2043"/>
                    <a:pt x="6471" y="2024"/>
                    <a:pt x="6465" y="2004"/>
                  </a:cubicBezTo>
                  <a:cubicBezTo>
                    <a:pt x="6462" y="2009"/>
                    <a:pt x="6456" y="2005"/>
                    <a:pt x="6442" y="1983"/>
                  </a:cubicBezTo>
                  <a:cubicBezTo>
                    <a:pt x="6445" y="1995"/>
                    <a:pt x="6455" y="2006"/>
                    <a:pt x="6453" y="2020"/>
                  </a:cubicBezTo>
                  <a:cubicBezTo>
                    <a:pt x="6441" y="2001"/>
                    <a:pt x="6433" y="1981"/>
                    <a:pt x="6430" y="1960"/>
                  </a:cubicBezTo>
                  <a:cubicBezTo>
                    <a:pt x="6418" y="1943"/>
                    <a:pt x="6404" y="1927"/>
                    <a:pt x="6392" y="1911"/>
                  </a:cubicBezTo>
                  <a:cubicBezTo>
                    <a:pt x="6397" y="1899"/>
                    <a:pt x="6404" y="1920"/>
                    <a:pt x="6387" y="1880"/>
                  </a:cubicBezTo>
                  <a:cubicBezTo>
                    <a:pt x="6379" y="1851"/>
                    <a:pt x="6402" y="1890"/>
                    <a:pt x="6396" y="1865"/>
                  </a:cubicBezTo>
                  <a:cubicBezTo>
                    <a:pt x="6376" y="1862"/>
                    <a:pt x="6367" y="1827"/>
                    <a:pt x="6336" y="1796"/>
                  </a:cubicBezTo>
                  <a:cubicBezTo>
                    <a:pt x="6322" y="1761"/>
                    <a:pt x="6305" y="1727"/>
                    <a:pt x="6292" y="1691"/>
                  </a:cubicBezTo>
                  <a:cubicBezTo>
                    <a:pt x="6264" y="1671"/>
                    <a:pt x="6242" y="1640"/>
                    <a:pt x="6212" y="1606"/>
                  </a:cubicBezTo>
                  <a:cubicBezTo>
                    <a:pt x="6203" y="1579"/>
                    <a:pt x="6231" y="1621"/>
                    <a:pt x="6232" y="1613"/>
                  </a:cubicBezTo>
                  <a:cubicBezTo>
                    <a:pt x="6217" y="1588"/>
                    <a:pt x="6197" y="1565"/>
                    <a:pt x="6178" y="1547"/>
                  </a:cubicBezTo>
                  <a:cubicBezTo>
                    <a:pt x="6158" y="1528"/>
                    <a:pt x="6138" y="1515"/>
                    <a:pt x="6126" y="1506"/>
                  </a:cubicBezTo>
                  <a:cubicBezTo>
                    <a:pt x="6155" y="1558"/>
                    <a:pt x="6183" y="1564"/>
                    <a:pt x="6206" y="1595"/>
                  </a:cubicBezTo>
                  <a:cubicBezTo>
                    <a:pt x="6209" y="1606"/>
                    <a:pt x="6207" y="1607"/>
                    <a:pt x="6201" y="1604"/>
                  </a:cubicBezTo>
                  <a:cubicBezTo>
                    <a:pt x="6206" y="1619"/>
                    <a:pt x="6229" y="1637"/>
                    <a:pt x="6223" y="1622"/>
                  </a:cubicBezTo>
                  <a:cubicBezTo>
                    <a:pt x="6227" y="1635"/>
                    <a:pt x="6235" y="1649"/>
                    <a:pt x="6246" y="1665"/>
                  </a:cubicBezTo>
                  <a:cubicBezTo>
                    <a:pt x="6256" y="1680"/>
                    <a:pt x="6268" y="1697"/>
                    <a:pt x="6280" y="1714"/>
                  </a:cubicBezTo>
                  <a:cubicBezTo>
                    <a:pt x="6305" y="1749"/>
                    <a:pt x="6330" y="1786"/>
                    <a:pt x="6337" y="1822"/>
                  </a:cubicBezTo>
                  <a:cubicBezTo>
                    <a:pt x="6319" y="1805"/>
                    <a:pt x="6297" y="1776"/>
                    <a:pt x="6278" y="1744"/>
                  </a:cubicBezTo>
                  <a:cubicBezTo>
                    <a:pt x="6258" y="1711"/>
                    <a:pt x="6241" y="1675"/>
                    <a:pt x="6226" y="1648"/>
                  </a:cubicBezTo>
                  <a:cubicBezTo>
                    <a:pt x="6205" y="1635"/>
                    <a:pt x="6184" y="1610"/>
                    <a:pt x="6163" y="1579"/>
                  </a:cubicBezTo>
                  <a:cubicBezTo>
                    <a:pt x="6158" y="1571"/>
                    <a:pt x="6153" y="1563"/>
                    <a:pt x="6147" y="1554"/>
                  </a:cubicBezTo>
                  <a:cubicBezTo>
                    <a:pt x="6142" y="1546"/>
                    <a:pt x="6136" y="1538"/>
                    <a:pt x="6131" y="1529"/>
                  </a:cubicBezTo>
                  <a:cubicBezTo>
                    <a:pt x="6119" y="1513"/>
                    <a:pt x="6108" y="1495"/>
                    <a:pt x="6097" y="1479"/>
                  </a:cubicBezTo>
                  <a:cubicBezTo>
                    <a:pt x="6118" y="1493"/>
                    <a:pt x="6132" y="1500"/>
                    <a:pt x="6146" y="1499"/>
                  </a:cubicBezTo>
                  <a:cubicBezTo>
                    <a:pt x="6130" y="1487"/>
                    <a:pt x="6124" y="1472"/>
                    <a:pt x="6109" y="1460"/>
                  </a:cubicBezTo>
                  <a:cubicBezTo>
                    <a:pt x="6102" y="1432"/>
                    <a:pt x="6090" y="1416"/>
                    <a:pt x="6077" y="1402"/>
                  </a:cubicBezTo>
                  <a:cubicBezTo>
                    <a:pt x="6063" y="1387"/>
                    <a:pt x="6050" y="1373"/>
                    <a:pt x="6041" y="1347"/>
                  </a:cubicBezTo>
                  <a:cubicBezTo>
                    <a:pt x="6000" y="1303"/>
                    <a:pt x="6013" y="1318"/>
                    <a:pt x="5976" y="1275"/>
                  </a:cubicBezTo>
                  <a:cubicBezTo>
                    <a:pt x="5984" y="1290"/>
                    <a:pt x="5969" y="1275"/>
                    <a:pt x="5972" y="1284"/>
                  </a:cubicBezTo>
                  <a:cubicBezTo>
                    <a:pt x="5960" y="1272"/>
                    <a:pt x="5951" y="1258"/>
                    <a:pt x="5935" y="1248"/>
                  </a:cubicBezTo>
                  <a:cubicBezTo>
                    <a:pt x="5923" y="1222"/>
                    <a:pt x="5948" y="1247"/>
                    <a:pt x="5960" y="1263"/>
                  </a:cubicBezTo>
                  <a:cubicBezTo>
                    <a:pt x="5963" y="1254"/>
                    <a:pt x="5910" y="1202"/>
                    <a:pt x="5905" y="1208"/>
                  </a:cubicBezTo>
                  <a:cubicBezTo>
                    <a:pt x="5897" y="1198"/>
                    <a:pt x="5888" y="1189"/>
                    <a:pt x="5880" y="1179"/>
                  </a:cubicBezTo>
                  <a:cubicBezTo>
                    <a:pt x="5872" y="1169"/>
                    <a:pt x="5865" y="1159"/>
                    <a:pt x="5861" y="1147"/>
                  </a:cubicBezTo>
                  <a:cubicBezTo>
                    <a:pt x="5839" y="1119"/>
                    <a:pt x="5801" y="1102"/>
                    <a:pt x="5782" y="1072"/>
                  </a:cubicBezTo>
                  <a:cubicBezTo>
                    <a:pt x="5775" y="1049"/>
                    <a:pt x="5808" y="1072"/>
                    <a:pt x="5828" y="1080"/>
                  </a:cubicBezTo>
                  <a:cubicBezTo>
                    <a:pt x="5797" y="1047"/>
                    <a:pt x="5773" y="1040"/>
                    <a:pt x="5733" y="994"/>
                  </a:cubicBezTo>
                  <a:cubicBezTo>
                    <a:pt x="5722" y="973"/>
                    <a:pt x="5732" y="981"/>
                    <a:pt x="5713" y="962"/>
                  </a:cubicBezTo>
                  <a:cubicBezTo>
                    <a:pt x="5693" y="951"/>
                    <a:pt x="5738" y="992"/>
                    <a:pt x="5718" y="981"/>
                  </a:cubicBezTo>
                  <a:cubicBezTo>
                    <a:pt x="5731" y="995"/>
                    <a:pt x="5743" y="1009"/>
                    <a:pt x="5758" y="1021"/>
                  </a:cubicBezTo>
                  <a:cubicBezTo>
                    <a:pt x="5758" y="1027"/>
                    <a:pt x="5757" y="1029"/>
                    <a:pt x="5759" y="1032"/>
                  </a:cubicBezTo>
                  <a:cubicBezTo>
                    <a:pt x="5761" y="1036"/>
                    <a:pt x="5766" y="1041"/>
                    <a:pt x="5777" y="1053"/>
                  </a:cubicBezTo>
                  <a:cubicBezTo>
                    <a:pt x="5780" y="1059"/>
                    <a:pt x="5769" y="1051"/>
                    <a:pt x="5763" y="1047"/>
                  </a:cubicBezTo>
                  <a:cubicBezTo>
                    <a:pt x="5750" y="1036"/>
                    <a:pt x="5749" y="1018"/>
                    <a:pt x="5735" y="1007"/>
                  </a:cubicBezTo>
                  <a:cubicBezTo>
                    <a:pt x="5733" y="1009"/>
                    <a:pt x="5721" y="1000"/>
                    <a:pt x="5724" y="1007"/>
                  </a:cubicBezTo>
                  <a:cubicBezTo>
                    <a:pt x="5707" y="993"/>
                    <a:pt x="5696" y="976"/>
                    <a:pt x="5681" y="961"/>
                  </a:cubicBezTo>
                  <a:cubicBezTo>
                    <a:pt x="5678" y="952"/>
                    <a:pt x="5684" y="955"/>
                    <a:pt x="5695" y="966"/>
                  </a:cubicBezTo>
                  <a:cubicBezTo>
                    <a:pt x="5705" y="974"/>
                    <a:pt x="5697" y="972"/>
                    <a:pt x="5704" y="983"/>
                  </a:cubicBezTo>
                  <a:cubicBezTo>
                    <a:pt x="5710" y="982"/>
                    <a:pt x="5720" y="986"/>
                    <a:pt x="5713" y="970"/>
                  </a:cubicBezTo>
                  <a:cubicBezTo>
                    <a:pt x="5692" y="958"/>
                    <a:pt x="5674" y="946"/>
                    <a:pt x="5656" y="933"/>
                  </a:cubicBezTo>
                  <a:cubicBezTo>
                    <a:pt x="5638" y="921"/>
                    <a:pt x="5620" y="908"/>
                    <a:pt x="5603" y="895"/>
                  </a:cubicBezTo>
                  <a:cubicBezTo>
                    <a:pt x="5587" y="882"/>
                    <a:pt x="5570" y="869"/>
                    <a:pt x="5553" y="856"/>
                  </a:cubicBezTo>
                  <a:cubicBezTo>
                    <a:pt x="5536" y="843"/>
                    <a:pt x="5519" y="830"/>
                    <a:pt x="5501" y="819"/>
                  </a:cubicBezTo>
                  <a:cubicBezTo>
                    <a:pt x="5496" y="811"/>
                    <a:pt x="5491" y="803"/>
                    <a:pt x="5497" y="806"/>
                  </a:cubicBezTo>
                  <a:cubicBezTo>
                    <a:pt x="5488" y="805"/>
                    <a:pt x="5432" y="770"/>
                    <a:pt x="5400" y="743"/>
                  </a:cubicBezTo>
                  <a:cubicBezTo>
                    <a:pt x="5402" y="733"/>
                    <a:pt x="5456" y="774"/>
                    <a:pt x="5456" y="768"/>
                  </a:cubicBezTo>
                  <a:cubicBezTo>
                    <a:pt x="5464" y="784"/>
                    <a:pt x="5479" y="792"/>
                    <a:pt x="5462" y="771"/>
                  </a:cubicBezTo>
                  <a:cubicBezTo>
                    <a:pt x="5448" y="761"/>
                    <a:pt x="5433" y="751"/>
                    <a:pt x="5420" y="741"/>
                  </a:cubicBezTo>
                  <a:cubicBezTo>
                    <a:pt x="5413" y="736"/>
                    <a:pt x="5406" y="731"/>
                    <a:pt x="5399" y="726"/>
                  </a:cubicBezTo>
                  <a:cubicBezTo>
                    <a:pt x="5393" y="722"/>
                    <a:pt x="5386" y="717"/>
                    <a:pt x="5379" y="713"/>
                  </a:cubicBezTo>
                  <a:cubicBezTo>
                    <a:pt x="5353" y="695"/>
                    <a:pt x="5329" y="678"/>
                    <a:pt x="5308" y="661"/>
                  </a:cubicBezTo>
                  <a:cubicBezTo>
                    <a:pt x="5300" y="639"/>
                    <a:pt x="5365" y="696"/>
                    <a:pt x="5372" y="685"/>
                  </a:cubicBezTo>
                  <a:cubicBezTo>
                    <a:pt x="5353" y="671"/>
                    <a:pt x="5349" y="663"/>
                    <a:pt x="5334" y="662"/>
                  </a:cubicBezTo>
                  <a:cubicBezTo>
                    <a:pt x="5320" y="647"/>
                    <a:pt x="5300" y="632"/>
                    <a:pt x="5278" y="617"/>
                  </a:cubicBezTo>
                  <a:cubicBezTo>
                    <a:pt x="5255" y="602"/>
                    <a:pt x="5230" y="588"/>
                    <a:pt x="5205" y="573"/>
                  </a:cubicBezTo>
                  <a:cubicBezTo>
                    <a:pt x="5179" y="559"/>
                    <a:pt x="5154" y="545"/>
                    <a:pt x="5129" y="532"/>
                  </a:cubicBezTo>
                  <a:cubicBezTo>
                    <a:pt x="5105" y="520"/>
                    <a:pt x="5082" y="509"/>
                    <a:pt x="5064" y="498"/>
                  </a:cubicBezTo>
                  <a:cubicBezTo>
                    <a:pt x="5051" y="484"/>
                    <a:pt x="5111" y="517"/>
                    <a:pt x="5084" y="494"/>
                  </a:cubicBezTo>
                  <a:cubicBezTo>
                    <a:pt x="5068" y="496"/>
                    <a:pt x="5040" y="482"/>
                    <a:pt x="5016" y="469"/>
                  </a:cubicBezTo>
                  <a:cubicBezTo>
                    <a:pt x="5030" y="480"/>
                    <a:pt x="5044" y="493"/>
                    <a:pt x="5061" y="501"/>
                  </a:cubicBezTo>
                  <a:cubicBezTo>
                    <a:pt x="5064" y="504"/>
                    <a:pt x="5059" y="503"/>
                    <a:pt x="5063" y="508"/>
                  </a:cubicBezTo>
                  <a:cubicBezTo>
                    <a:pt x="5045" y="500"/>
                    <a:pt x="5031" y="489"/>
                    <a:pt x="5016" y="479"/>
                  </a:cubicBezTo>
                  <a:cubicBezTo>
                    <a:pt x="5008" y="473"/>
                    <a:pt x="5000" y="468"/>
                    <a:pt x="4992" y="464"/>
                  </a:cubicBezTo>
                  <a:cubicBezTo>
                    <a:pt x="4983" y="459"/>
                    <a:pt x="4974" y="456"/>
                    <a:pt x="4964" y="454"/>
                  </a:cubicBezTo>
                  <a:cubicBezTo>
                    <a:pt x="4956" y="446"/>
                    <a:pt x="4963" y="447"/>
                    <a:pt x="4954" y="438"/>
                  </a:cubicBezTo>
                  <a:cubicBezTo>
                    <a:pt x="4923" y="430"/>
                    <a:pt x="4902" y="411"/>
                    <a:pt x="4874" y="400"/>
                  </a:cubicBezTo>
                  <a:cubicBezTo>
                    <a:pt x="4867" y="393"/>
                    <a:pt x="4868" y="390"/>
                    <a:pt x="4874" y="390"/>
                  </a:cubicBezTo>
                  <a:cubicBezTo>
                    <a:pt x="4863" y="381"/>
                    <a:pt x="4846" y="380"/>
                    <a:pt x="4837" y="368"/>
                  </a:cubicBezTo>
                  <a:cubicBezTo>
                    <a:pt x="4824" y="364"/>
                    <a:pt x="4828" y="368"/>
                    <a:pt x="4833" y="374"/>
                  </a:cubicBezTo>
                  <a:cubicBezTo>
                    <a:pt x="4782" y="347"/>
                    <a:pt x="4739" y="326"/>
                    <a:pt x="4696" y="306"/>
                  </a:cubicBezTo>
                  <a:cubicBezTo>
                    <a:pt x="4652" y="288"/>
                    <a:pt x="4607" y="270"/>
                    <a:pt x="4555" y="250"/>
                  </a:cubicBezTo>
                  <a:cubicBezTo>
                    <a:pt x="4548" y="243"/>
                    <a:pt x="4555" y="243"/>
                    <a:pt x="4572" y="246"/>
                  </a:cubicBezTo>
                  <a:cubicBezTo>
                    <a:pt x="4563" y="242"/>
                    <a:pt x="4554" y="239"/>
                    <a:pt x="4545" y="236"/>
                  </a:cubicBezTo>
                  <a:cubicBezTo>
                    <a:pt x="4536" y="233"/>
                    <a:pt x="4527" y="230"/>
                    <a:pt x="4519" y="226"/>
                  </a:cubicBezTo>
                  <a:cubicBezTo>
                    <a:pt x="4489" y="219"/>
                    <a:pt x="4527" y="239"/>
                    <a:pt x="4500" y="234"/>
                  </a:cubicBezTo>
                  <a:cubicBezTo>
                    <a:pt x="4477" y="217"/>
                    <a:pt x="4449" y="210"/>
                    <a:pt x="4418" y="205"/>
                  </a:cubicBezTo>
                  <a:cubicBezTo>
                    <a:pt x="4404" y="196"/>
                    <a:pt x="4420" y="199"/>
                    <a:pt x="4400" y="187"/>
                  </a:cubicBezTo>
                  <a:cubicBezTo>
                    <a:pt x="4388" y="187"/>
                    <a:pt x="4401" y="196"/>
                    <a:pt x="4389" y="196"/>
                  </a:cubicBezTo>
                  <a:cubicBezTo>
                    <a:pt x="4360" y="176"/>
                    <a:pt x="4361" y="188"/>
                    <a:pt x="4317" y="175"/>
                  </a:cubicBezTo>
                  <a:cubicBezTo>
                    <a:pt x="4302" y="167"/>
                    <a:pt x="4318" y="169"/>
                    <a:pt x="4298" y="158"/>
                  </a:cubicBezTo>
                  <a:cubicBezTo>
                    <a:pt x="4292" y="159"/>
                    <a:pt x="4291" y="162"/>
                    <a:pt x="4300" y="168"/>
                  </a:cubicBezTo>
                  <a:cubicBezTo>
                    <a:pt x="4281" y="164"/>
                    <a:pt x="4252" y="153"/>
                    <a:pt x="4229" y="142"/>
                  </a:cubicBezTo>
                  <a:cubicBezTo>
                    <a:pt x="4205" y="132"/>
                    <a:pt x="4187" y="121"/>
                    <a:pt x="4190" y="116"/>
                  </a:cubicBezTo>
                  <a:cubicBezTo>
                    <a:pt x="4131" y="106"/>
                    <a:pt x="4231" y="137"/>
                    <a:pt x="4193" y="138"/>
                  </a:cubicBezTo>
                  <a:cubicBezTo>
                    <a:pt x="4173" y="132"/>
                    <a:pt x="4180" y="129"/>
                    <a:pt x="4155" y="118"/>
                  </a:cubicBezTo>
                  <a:cubicBezTo>
                    <a:pt x="4125" y="117"/>
                    <a:pt x="4094" y="102"/>
                    <a:pt x="4078" y="111"/>
                  </a:cubicBezTo>
                  <a:cubicBezTo>
                    <a:pt x="4065" y="108"/>
                    <a:pt x="4051" y="105"/>
                    <a:pt x="4039" y="102"/>
                  </a:cubicBezTo>
                  <a:cubicBezTo>
                    <a:pt x="4027" y="98"/>
                    <a:pt x="4018" y="94"/>
                    <a:pt x="4015" y="88"/>
                  </a:cubicBezTo>
                  <a:cubicBezTo>
                    <a:pt x="4004" y="88"/>
                    <a:pt x="3993" y="89"/>
                    <a:pt x="3982" y="89"/>
                  </a:cubicBezTo>
                  <a:cubicBezTo>
                    <a:pt x="4001" y="103"/>
                    <a:pt x="3992" y="84"/>
                    <a:pt x="4011" y="98"/>
                  </a:cubicBezTo>
                  <a:cubicBezTo>
                    <a:pt x="4001" y="102"/>
                    <a:pt x="3975" y="97"/>
                    <a:pt x="3944" y="91"/>
                  </a:cubicBezTo>
                  <a:cubicBezTo>
                    <a:pt x="3928" y="88"/>
                    <a:pt x="3912" y="84"/>
                    <a:pt x="3896" y="82"/>
                  </a:cubicBezTo>
                  <a:cubicBezTo>
                    <a:pt x="3880" y="80"/>
                    <a:pt x="3864" y="78"/>
                    <a:pt x="3850" y="78"/>
                  </a:cubicBezTo>
                  <a:cubicBezTo>
                    <a:pt x="3860" y="73"/>
                    <a:pt x="3856" y="67"/>
                    <a:pt x="3885" y="69"/>
                  </a:cubicBezTo>
                  <a:cubicBezTo>
                    <a:pt x="3846" y="52"/>
                    <a:pt x="3833" y="73"/>
                    <a:pt x="3789" y="68"/>
                  </a:cubicBezTo>
                  <a:cubicBezTo>
                    <a:pt x="3777" y="60"/>
                    <a:pt x="3763" y="58"/>
                    <a:pt x="3748" y="57"/>
                  </a:cubicBezTo>
                  <a:cubicBezTo>
                    <a:pt x="3734" y="56"/>
                    <a:pt x="3718" y="58"/>
                    <a:pt x="3703" y="59"/>
                  </a:cubicBezTo>
                  <a:cubicBezTo>
                    <a:pt x="3672" y="45"/>
                    <a:pt x="3636" y="46"/>
                    <a:pt x="3600" y="45"/>
                  </a:cubicBezTo>
                  <a:cubicBezTo>
                    <a:pt x="3593" y="36"/>
                    <a:pt x="3633" y="46"/>
                    <a:pt x="3645" y="41"/>
                  </a:cubicBezTo>
                  <a:cubicBezTo>
                    <a:pt x="3634" y="35"/>
                    <a:pt x="3664" y="33"/>
                    <a:pt x="3656" y="27"/>
                  </a:cubicBezTo>
                  <a:cubicBezTo>
                    <a:pt x="3638" y="30"/>
                    <a:pt x="3617" y="31"/>
                    <a:pt x="3596" y="32"/>
                  </a:cubicBezTo>
                  <a:cubicBezTo>
                    <a:pt x="3575" y="32"/>
                    <a:pt x="3555" y="35"/>
                    <a:pt x="3539" y="39"/>
                  </a:cubicBezTo>
                  <a:cubicBezTo>
                    <a:pt x="3530" y="36"/>
                    <a:pt x="3514" y="38"/>
                    <a:pt x="3491" y="33"/>
                  </a:cubicBezTo>
                  <a:cubicBezTo>
                    <a:pt x="3479" y="22"/>
                    <a:pt x="3565" y="35"/>
                    <a:pt x="3519" y="21"/>
                  </a:cubicBezTo>
                  <a:cubicBezTo>
                    <a:pt x="3539" y="15"/>
                    <a:pt x="3555" y="25"/>
                    <a:pt x="3575" y="20"/>
                  </a:cubicBezTo>
                  <a:cubicBezTo>
                    <a:pt x="3558" y="10"/>
                    <a:pt x="3504" y="21"/>
                    <a:pt x="3509" y="10"/>
                  </a:cubicBezTo>
                  <a:cubicBezTo>
                    <a:pt x="3488" y="15"/>
                    <a:pt x="3466" y="11"/>
                    <a:pt x="3432" y="15"/>
                  </a:cubicBezTo>
                  <a:cubicBezTo>
                    <a:pt x="3436" y="0"/>
                    <a:pt x="3397" y="14"/>
                    <a:pt x="3366" y="4"/>
                  </a:cubicBezTo>
                  <a:cubicBezTo>
                    <a:pt x="3327" y="14"/>
                    <a:pt x="3290" y="10"/>
                    <a:pt x="3252" y="16"/>
                  </a:cubicBezTo>
                  <a:cubicBezTo>
                    <a:pt x="3252" y="20"/>
                    <a:pt x="3259" y="22"/>
                    <a:pt x="3269" y="24"/>
                  </a:cubicBezTo>
                  <a:cubicBezTo>
                    <a:pt x="3279" y="26"/>
                    <a:pt x="3291" y="26"/>
                    <a:pt x="3301" y="24"/>
                  </a:cubicBezTo>
                  <a:cubicBezTo>
                    <a:pt x="3298" y="30"/>
                    <a:pt x="3284" y="31"/>
                    <a:pt x="3267" y="30"/>
                  </a:cubicBezTo>
                  <a:cubicBezTo>
                    <a:pt x="3250" y="30"/>
                    <a:pt x="3231" y="29"/>
                    <a:pt x="3220" y="29"/>
                  </a:cubicBezTo>
                  <a:cubicBezTo>
                    <a:pt x="3214" y="24"/>
                    <a:pt x="3231" y="18"/>
                    <a:pt x="3240" y="17"/>
                  </a:cubicBezTo>
                  <a:cubicBezTo>
                    <a:pt x="3236" y="11"/>
                    <a:pt x="3218" y="12"/>
                    <a:pt x="3217" y="4"/>
                  </a:cubicBezTo>
                  <a:cubicBezTo>
                    <a:pt x="3214" y="19"/>
                    <a:pt x="3181" y="9"/>
                    <a:pt x="3147" y="21"/>
                  </a:cubicBezTo>
                  <a:cubicBezTo>
                    <a:pt x="3160" y="30"/>
                    <a:pt x="3176" y="19"/>
                    <a:pt x="3190" y="25"/>
                  </a:cubicBezTo>
                  <a:cubicBezTo>
                    <a:pt x="3169" y="27"/>
                    <a:pt x="3148" y="34"/>
                    <a:pt x="3128" y="27"/>
                  </a:cubicBezTo>
                  <a:cubicBezTo>
                    <a:pt x="3122" y="24"/>
                    <a:pt x="3139" y="25"/>
                    <a:pt x="3147" y="21"/>
                  </a:cubicBezTo>
                  <a:cubicBezTo>
                    <a:pt x="3138" y="18"/>
                    <a:pt x="3121" y="20"/>
                    <a:pt x="3129" y="17"/>
                  </a:cubicBezTo>
                  <a:cubicBezTo>
                    <a:pt x="3106" y="12"/>
                    <a:pt x="3121" y="28"/>
                    <a:pt x="3098" y="20"/>
                  </a:cubicBezTo>
                  <a:cubicBezTo>
                    <a:pt x="3104" y="25"/>
                    <a:pt x="3116" y="30"/>
                    <a:pt x="3096" y="37"/>
                  </a:cubicBezTo>
                  <a:cubicBezTo>
                    <a:pt x="3067" y="39"/>
                    <a:pt x="3095" y="31"/>
                    <a:pt x="3073" y="28"/>
                  </a:cubicBezTo>
                  <a:cubicBezTo>
                    <a:pt x="3056" y="34"/>
                    <a:pt x="3062" y="37"/>
                    <a:pt x="3066" y="41"/>
                  </a:cubicBezTo>
                  <a:cubicBezTo>
                    <a:pt x="3055" y="42"/>
                    <a:pt x="3045" y="40"/>
                    <a:pt x="3035" y="45"/>
                  </a:cubicBezTo>
                  <a:cubicBezTo>
                    <a:pt x="3003" y="40"/>
                    <a:pt x="3054" y="29"/>
                    <a:pt x="3031" y="23"/>
                  </a:cubicBezTo>
                  <a:cubicBezTo>
                    <a:pt x="3024" y="28"/>
                    <a:pt x="3013" y="34"/>
                    <a:pt x="3017" y="38"/>
                  </a:cubicBezTo>
                  <a:cubicBezTo>
                    <a:pt x="2996" y="47"/>
                    <a:pt x="2977" y="34"/>
                    <a:pt x="2956" y="46"/>
                  </a:cubicBezTo>
                  <a:cubicBezTo>
                    <a:pt x="2933" y="44"/>
                    <a:pt x="2940" y="40"/>
                    <a:pt x="2926" y="38"/>
                  </a:cubicBezTo>
                  <a:cubicBezTo>
                    <a:pt x="2899" y="48"/>
                    <a:pt x="2872" y="47"/>
                    <a:pt x="2846" y="49"/>
                  </a:cubicBezTo>
                  <a:cubicBezTo>
                    <a:pt x="2832" y="63"/>
                    <a:pt x="2786" y="66"/>
                    <a:pt x="2754" y="72"/>
                  </a:cubicBezTo>
                  <a:cubicBezTo>
                    <a:pt x="2737" y="71"/>
                    <a:pt x="2785" y="59"/>
                    <a:pt x="2754" y="61"/>
                  </a:cubicBezTo>
                  <a:cubicBezTo>
                    <a:pt x="2728" y="77"/>
                    <a:pt x="2697" y="77"/>
                    <a:pt x="2657" y="85"/>
                  </a:cubicBezTo>
                  <a:cubicBezTo>
                    <a:pt x="2632" y="94"/>
                    <a:pt x="2669" y="91"/>
                    <a:pt x="2651" y="99"/>
                  </a:cubicBezTo>
                  <a:cubicBezTo>
                    <a:pt x="2634" y="103"/>
                    <a:pt x="2632" y="101"/>
                    <a:pt x="2631" y="98"/>
                  </a:cubicBezTo>
                  <a:cubicBezTo>
                    <a:pt x="2630" y="95"/>
                    <a:pt x="2629" y="91"/>
                    <a:pt x="2615" y="92"/>
                  </a:cubicBezTo>
                  <a:cubicBezTo>
                    <a:pt x="2599" y="96"/>
                    <a:pt x="2593" y="100"/>
                    <a:pt x="2591" y="105"/>
                  </a:cubicBezTo>
                  <a:cubicBezTo>
                    <a:pt x="2560" y="102"/>
                    <a:pt x="2530" y="111"/>
                    <a:pt x="2501" y="122"/>
                  </a:cubicBezTo>
                  <a:cubicBezTo>
                    <a:pt x="2486" y="127"/>
                    <a:pt x="2471" y="133"/>
                    <a:pt x="2456" y="139"/>
                  </a:cubicBezTo>
                  <a:cubicBezTo>
                    <a:pt x="2442" y="144"/>
                    <a:pt x="2427" y="148"/>
                    <a:pt x="2412" y="149"/>
                  </a:cubicBezTo>
                  <a:cubicBezTo>
                    <a:pt x="2393" y="166"/>
                    <a:pt x="2380" y="168"/>
                    <a:pt x="2343" y="186"/>
                  </a:cubicBezTo>
                  <a:cubicBezTo>
                    <a:pt x="2332" y="190"/>
                    <a:pt x="2323" y="185"/>
                    <a:pt x="2301" y="194"/>
                  </a:cubicBezTo>
                  <a:cubicBezTo>
                    <a:pt x="2297" y="191"/>
                    <a:pt x="2305" y="187"/>
                    <a:pt x="2316" y="183"/>
                  </a:cubicBezTo>
                  <a:cubicBezTo>
                    <a:pt x="2322" y="180"/>
                    <a:pt x="2328" y="178"/>
                    <a:pt x="2333" y="176"/>
                  </a:cubicBezTo>
                  <a:cubicBezTo>
                    <a:pt x="2339" y="174"/>
                    <a:pt x="2344" y="171"/>
                    <a:pt x="2347" y="169"/>
                  </a:cubicBezTo>
                  <a:cubicBezTo>
                    <a:pt x="2328" y="171"/>
                    <a:pt x="2312" y="178"/>
                    <a:pt x="2298" y="184"/>
                  </a:cubicBezTo>
                  <a:cubicBezTo>
                    <a:pt x="2284" y="191"/>
                    <a:pt x="2272" y="199"/>
                    <a:pt x="2260" y="206"/>
                  </a:cubicBezTo>
                  <a:cubicBezTo>
                    <a:pt x="2230" y="213"/>
                    <a:pt x="2243" y="204"/>
                    <a:pt x="2223" y="204"/>
                  </a:cubicBezTo>
                  <a:cubicBezTo>
                    <a:pt x="2200" y="214"/>
                    <a:pt x="2185" y="214"/>
                    <a:pt x="2177" y="227"/>
                  </a:cubicBezTo>
                  <a:cubicBezTo>
                    <a:pt x="2169" y="227"/>
                    <a:pt x="2161" y="228"/>
                    <a:pt x="2153" y="229"/>
                  </a:cubicBezTo>
                  <a:cubicBezTo>
                    <a:pt x="2165" y="234"/>
                    <a:pt x="2105" y="261"/>
                    <a:pt x="2078" y="259"/>
                  </a:cubicBezTo>
                  <a:cubicBezTo>
                    <a:pt x="2064" y="279"/>
                    <a:pt x="2046" y="279"/>
                    <a:pt x="2016" y="290"/>
                  </a:cubicBezTo>
                  <a:cubicBezTo>
                    <a:pt x="1995" y="306"/>
                    <a:pt x="2020" y="291"/>
                    <a:pt x="2029" y="292"/>
                  </a:cubicBezTo>
                  <a:cubicBezTo>
                    <a:pt x="2017" y="302"/>
                    <a:pt x="2003" y="303"/>
                    <a:pt x="1990" y="311"/>
                  </a:cubicBezTo>
                  <a:cubicBezTo>
                    <a:pt x="1966" y="313"/>
                    <a:pt x="1981" y="306"/>
                    <a:pt x="1987" y="297"/>
                  </a:cubicBezTo>
                  <a:cubicBezTo>
                    <a:pt x="1962" y="308"/>
                    <a:pt x="1937" y="317"/>
                    <a:pt x="1910" y="318"/>
                  </a:cubicBezTo>
                  <a:cubicBezTo>
                    <a:pt x="1915" y="313"/>
                    <a:pt x="1921" y="310"/>
                    <a:pt x="1927" y="309"/>
                  </a:cubicBezTo>
                  <a:cubicBezTo>
                    <a:pt x="1924" y="306"/>
                    <a:pt x="1909" y="312"/>
                    <a:pt x="1893" y="319"/>
                  </a:cubicBezTo>
                  <a:cubicBezTo>
                    <a:pt x="1876" y="327"/>
                    <a:pt x="1858" y="337"/>
                    <a:pt x="1847" y="342"/>
                  </a:cubicBezTo>
                  <a:cubicBezTo>
                    <a:pt x="1877" y="330"/>
                    <a:pt x="1891" y="328"/>
                    <a:pt x="1904" y="326"/>
                  </a:cubicBezTo>
                  <a:cubicBezTo>
                    <a:pt x="1917" y="324"/>
                    <a:pt x="1930" y="322"/>
                    <a:pt x="1959" y="311"/>
                  </a:cubicBezTo>
                  <a:cubicBezTo>
                    <a:pt x="1911" y="349"/>
                    <a:pt x="1895" y="328"/>
                    <a:pt x="1856" y="351"/>
                  </a:cubicBezTo>
                  <a:cubicBezTo>
                    <a:pt x="1860" y="357"/>
                    <a:pt x="1904" y="344"/>
                    <a:pt x="1901" y="354"/>
                  </a:cubicBezTo>
                  <a:cubicBezTo>
                    <a:pt x="1884" y="355"/>
                    <a:pt x="1847" y="375"/>
                    <a:pt x="1831" y="373"/>
                  </a:cubicBezTo>
                  <a:cubicBezTo>
                    <a:pt x="1819" y="388"/>
                    <a:pt x="1821" y="395"/>
                    <a:pt x="1810" y="409"/>
                  </a:cubicBezTo>
                  <a:cubicBezTo>
                    <a:pt x="1812" y="394"/>
                    <a:pt x="1785" y="409"/>
                    <a:pt x="1761" y="414"/>
                  </a:cubicBezTo>
                  <a:cubicBezTo>
                    <a:pt x="1748" y="415"/>
                    <a:pt x="1781" y="394"/>
                    <a:pt x="1756" y="401"/>
                  </a:cubicBezTo>
                  <a:cubicBezTo>
                    <a:pt x="1749" y="411"/>
                    <a:pt x="1744" y="414"/>
                    <a:pt x="1750" y="420"/>
                  </a:cubicBezTo>
                  <a:cubicBezTo>
                    <a:pt x="1736" y="428"/>
                    <a:pt x="1713" y="434"/>
                    <a:pt x="1730" y="435"/>
                  </a:cubicBezTo>
                  <a:cubicBezTo>
                    <a:pt x="1714" y="444"/>
                    <a:pt x="1696" y="449"/>
                    <a:pt x="1678" y="454"/>
                  </a:cubicBezTo>
                  <a:cubicBezTo>
                    <a:pt x="1675" y="450"/>
                    <a:pt x="1727" y="426"/>
                    <a:pt x="1712" y="422"/>
                  </a:cubicBezTo>
                  <a:cubicBezTo>
                    <a:pt x="1699" y="433"/>
                    <a:pt x="1661" y="460"/>
                    <a:pt x="1629" y="480"/>
                  </a:cubicBezTo>
                  <a:cubicBezTo>
                    <a:pt x="1597" y="501"/>
                    <a:pt x="1571" y="517"/>
                    <a:pt x="1578" y="501"/>
                  </a:cubicBezTo>
                  <a:cubicBezTo>
                    <a:pt x="1562" y="510"/>
                    <a:pt x="1550" y="528"/>
                    <a:pt x="1532" y="532"/>
                  </a:cubicBezTo>
                  <a:cubicBezTo>
                    <a:pt x="1524" y="546"/>
                    <a:pt x="1505" y="559"/>
                    <a:pt x="1484" y="574"/>
                  </a:cubicBezTo>
                  <a:cubicBezTo>
                    <a:pt x="1464" y="589"/>
                    <a:pt x="1441" y="606"/>
                    <a:pt x="1427" y="626"/>
                  </a:cubicBezTo>
                  <a:cubicBezTo>
                    <a:pt x="1412" y="623"/>
                    <a:pt x="1385" y="651"/>
                    <a:pt x="1390" y="635"/>
                  </a:cubicBezTo>
                  <a:cubicBezTo>
                    <a:pt x="1372" y="645"/>
                    <a:pt x="1382" y="652"/>
                    <a:pt x="1360" y="670"/>
                  </a:cubicBezTo>
                  <a:cubicBezTo>
                    <a:pt x="1322" y="698"/>
                    <a:pt x="1282" y="723"/>
                    <a:pt x="1250" y="761"/>
                  </a:cubicBezTo>
                  <a:cubicBezTo>
                    <a:pt x="1240" y="756"/>
                    <a:pt x="1211" y="785"/>
                    <a:pt x="1212" y="793"/>
                  </a:cubicBezTo>
                  <a:cubicBezTo>
                    <a:pt x="1193" y="797"/>
                    <a:pt x="1182" y="814"/>
                    <a:pt x="1165" y="821"/>
                  </a:cubicBezTo>
                  <a:cubicBezTo>
                    <a:pt x="1173" y="822"/>
                    <a:pt x="1180" y="816"/>
                    <a:pt x="1191" y="817"/>
                  </a:cubicBezTo>
                  <a:cubicBezTo>
                    <a:pt x="1174" y="834"/>
                    <a:pt x="1149" y="846"/>
                    <a:pt x="1139" y="848"/>
                  </a:cubicBezTo>
                  <a:cubicBezTo>
                    <a:pt x="1113" y="868"/>
                    <a:pt x="1132" y="867"/>
                    <a:pt x="1093" y="889"/>
                  </a:cubicBezTo>
                  <a:cubicBezTo>
                    <a:pt x="1093" y="893"/>
                    <a:pt x="1102" y="889"/>
                    <a:pt x="1093" y="901"/>
                  </a:cubicBezTo>
                  <a:cubicBezTo>
                    <a:pt x="1102" y="891"/>
                    <a:pt x="1112" y="882"/>
                    <a:pt x="1122" y="873"/>
                  </a:cubicBezTo>
                  <a:cubicBezTo>
                    <a:pt x="1133" y="865"/>
                    <a:pt x="1144" y="859"/>
                    <a:pt x="1156" y="852"/>
                  </a:cubicBezTo>
                  <a:lnTo>
                    <a:pt x="1130" y="874"/>
                  </a:lnTo>
                  <a:cubicBezTo>
                    <a:pt x="1121" y="881"/>
                    <a:pt x="1113" y="889"/>
                    <a:pt x="1105" y="896"/>
                  </a:cubicBezTo>
                  <a:cubicBezTo>
                    <a:pt x="1088" y="912"/>
                    <a:pt x="1072" y="927"/>
                    <a:pt x="1055" y="943"/>
                  </a:cubicBezTo>
                  <a:cubicBezTo>
                    <a:pt x="1052" y="944"/>
                    <a:pt x="1053" y="940"/>
                    <a:pt x="1048" y="943"/>
                  </a:cubicBezTo>
                  <a:cubicBezTo>
                    <a:pt x="1061" y="926"/>
                    <a:pt x="1094" y="905"/>
                    <a:pt x="1089" y="895"/>
                  </a:cubicBezTo>
                  <a:cubicBezTo>
                    <a:pt x="1062" y="913"/>
                    <a:pt x="1050" y="943"/>
                    <a:pt x="1011" y="965"/>
                  </a:cubicBezTo>
                  <a:cubicBezTo>
                    <a:pt x="1007" y="973"/>
                    <a:pt x="1002" y="981"/>
                    <a:pt x="996" y="985"/>
                  </a:cubicBezTo>
                  <a:cubicBezTo>
                    <a:pt x="994" y="991"/>
                    <a:pt x="996" y="994"/>
                    <a:pt x="1005" y="988"/>
                  </a:cubicBezTo>
                  <a:cubicBezTo>
                    <a:pt x="990" y="1012"/>
                    <a:pt x="968" y="1026"/>
                    <a:pt x="952" y="1050"/>
                  </a:cubicBezTo>
                  <a:cubicBezTo>
                    <a:pt x="935" y="1063"/>
                    <a:pt x="943" y="1049"/>
                    <a:pt x="929" y="1059"/>
                  </a:cubicBezTo>
                  <a:cubicBezTo>
                    <a:pt x="915" y="1080"/>
                    <a:pt x="944" y="1056"/>
                    <a:pt x="921" y="1079"/>
                  </a:cubicBezTo>
                  <a:cubicBezTo>
                    <a:pt x="902" y="1093"/>
                    <a:pt x="925" y="1063"/>
                    <a:pt x="903" y="1086"/>
                  </a:cubicBezTo>
                  <a:cubicBezTo>
                    <a:pt x="893" y="1100"/>
                    <a:pt x="909" y="1088"/>
                    <a:pt x="904" y="1097"/>
                  </a:cubicBezTo>
                  <a:cubicBezTo>
                    <a:pt x="865" y="1125"/>
                    <a:pt x="831" y="1165"/>
                    <a:pt x="798" y="1205"/>
                  </a:cubicBezTo>
                  <a:cubicBezTo>
                    <a:pt x="767" y="1245"/>
                    <a:pt x="739" y="1285"/>
                    <a:pt x="711" y="1312"/>
                  </a:cubicBezTo>
                  <a:cubicBezTo>
                    <a:pt x="702" y="1318"/>
                    <a:pt x="717" y="1294"/>
                    <a:pt x="712" y="1295"/>
                  </a:cubicBezTo>
                  <a:cubicBezTo>
                    <a:pt x="700" y="1307"/>
                    <a:pt x="691" y="1323"/>
                    <a:pt x="682" y="1339"/>
                  </a:cubicBezTo>
                  <a:cubicBezTo>
                    <a:pt x="672" y="1354"/>
                    <a:pt x="662" y="1369"/>
                    <a:pt x="647" y="1378"/>
                  </a:cubicBezTo>
                  <a:cubicBezTo>
                    <a:pt x="646" y="1384"/>
                    <a:pt x="648" y="1386"/>
                    <a:pt x="657" y="1379"/>
                  </a:cubicBezTo>
                  <a:cubicBezTo>
                    <a:pt x="654" y="1394"/>
                    <a:pt x="644" y="1401"/>
                    <a:pt x="640" y="1414"/>
                  </a:cubicBezTo>
                  <a:cubicBezTo>
                    <a:pt x="629" y="1425"/>
                    <a:pt x="634" y="1412"/>
                    <a:pt x="638" y="1403"/>
                  </a:cubicBezTo>
                  <a:cubicBezTo>
                    <a:pt x="624" y="1415"/>
                    <a:pt x="617" y="1434"/>
                    <a:pt x="604" y="1447"/>
                  </a:cubicBezTo>
                  <a:cubicBezTo>
                    <a:pt x="602" y="1454"/>
                    <a:pt x="611" y="1445"/>
                    <a:pt x="616" y="1442"/>
                  </a:cubicBezTo>
                  <a:cubicBezTo>
                    <a:pt x="613" y="1456"/>
                    <a:pt x="602" y="1462"/>
                    <a:pt x="597" y="1475"/>
                  </a:cubicBezTo>
                  <a:cubicBezTo>
                    <a:pt x="594" y="1474"/>
                    <a:pt x="597" y="1464"/>
                    <a:pt x="587" y="1474"/>
                  </a:cubicBezTo>
                  <a:cubicBezTo>
                    <a:pt x="585" y="1482"/>
                    <a:pt x="582" y="1491"/>
                    <a:pt x="579" y="1499"/>
                  </a:cubicBezTo>
                  <a:cubicBezTo>
                    <a:pt x="567" y="1512"/>
                    <a:pt x="573" y="1496"/>
                    <a:pt x="558" y="1513"/>
                  </a:cubicBezTo>
                  <a:cubicBezTo>
                    <a:pt x="543" y="1539"/>
                    <a:pt x="527" y="1565"/>
                    <a:pt x="512" y="1591"/>
                  </a:cubicBezTo>
                  <a:cubicBezTo>
                    <a:pt x="504" y="1604"/>
                    <a:pt x="497" y="1618"/>
                    <a:pt x="490" y="1631"/>
                  </a:cubicBezTo>
                  <a:cubicBezTo>
                    <a:pt x="482" y="1644"/>
                    <a:pt x="475" y="1657"/>
                    <a:pt x="467" y="1670"/>
                  </a:cubicBezTo>
                  <a:cubicBezTo>
                    <a:pt x="472" y="1665"/>
                    <a:pt x="476" y="1661"/>
                    <a:pt x="481" y="1657"/>
                  </a:cubicBezTo>
                  <a:cubicBezTo>
                    <a:pt x="472" y="1671"/>
                    <a:pt x="470" y="1690"/>
                    <a:pt x="459" y="1702"/>
                  </a:cubicBezTo>
                  <a:cubicBezTo>
                    <a:pt x="448" y="1714"/>
                    <a:pt x="453" y="1701"/>
                    <a:pt x="455" y="1691"/>
                  </a:cubicBezTo>
                  <a:cubicBezTo>
                    <a:pt x="444" y="1706"/>
                    <a:pt x="433" y="1729"/>
                    <a:pt x="423" y="1750"/>
                  </a:cubicBezTo>
                  <a:cubicBezTo>
                    <a:pt x="415" y="1771"/>
                    <a:pt x="408" y="1791"/>
                    <a:pt x="406" y="1800"/>
                  </a:cubicBezTo>
                  <a:cubicBezTo>
                    <a:pt x="395" y="1805"/>
                    <a:pt x="387" y="1817"/>
                    <a:pt x="380" y="1842"/>
                  </a:cubicBezTo>
                  <a:cubicBezTo>
                    <a:pt x="400" y="1817"/>
                    <a:pt x="387" y="1842"/>
                    <a:pt x="383" y="1859"/>
                  </a:cubicBezTo>
                  <a:cubicBezTo>
                    <a:pt x="394" y="1833"/>
                    <a:pt x="405" y="1816"/>
                    <a:pt x="416" y="1798"/>
                  </a:cubicBezTo>
                  <a:cubicBezTo>
                    <a:pt x="421" y="1789"/>
                    <a:pt x="426" y="1780"/>
                    <a:pt x="432" y="1770"/>
                  </a:cubicBezTo>
                  <a:cubicBezTo>
                    <a:pt x="437" y="1759"/>
                    <a:pt x="443" y="1748"/>
                    <a:pt x="450" y="1734"/>
                  </a:cubicBezTo>
                  <a:cubicBezTo>
                    <a:pt x="451" y="1727"/>
                    <a:pt x="446" y="1739"/>
                    <a:pt x="441" y="1743"/>
                  </a:cubicBezTo>
                  <a:cubicBezTo>
                    <a:pt x="441" y="1727"/>
                    <a:pt x="457" y="1724"/>
                    <a:pt x="457" y="1708"/>
                  </a:cubicBezTo>
                  <a:cubicBezTo>
                    <a:pt x="474" y="1696"/>
                    <a:pt x="472" y="1695"/>
                    <a:pt x="492" y="1674"/>
                  </a:cubicBezTo>
                  <a:cubicBezTo>
                    <a:pt x="482" y="1689"/>
                    <a:pt x="472" y="1706"/>
                    <a:pt x="462" y="1723"/>
                  </a:cubicBezTo>
                  <a:cubicBezTo>
                    <a:pt x="452" y="1741"/>
                    <a:pt x="442" y="1759"/>
                    <a:pt x="434" y="1777"/>
                  </a:cubicBezTo>
                  <a:cubicBezTo>
                    <a:pt x="417" y="1814"/>
                    <a:pt x="401" y="1847"/>
                    <a:pt x="384" y="1867"/>
                  </a:cubicBezTo>
                  <a:cubicBezTo>
                    <a:pt x="384" y="1872"/>
                    <a:pt x="387" y="1869"/>
                    <a:pt x="386" y="1876"/>
                  </a:cubicBezTo>
                  <a:cubicBezTo>
                    <a:pt x="378" y="1899"/>
                    <a:pt x="383" y="1868"/>
                    <a:pt x="370" y="1887"/>
                  </a:cubicBezTo>
                  <a:cubicBezTo>
                    <a:pt x="368" y="1908"/>
                    <a:pt x="362" y="1926"/>
                    <a:pt x="354" y="1942"/>
                  </a:cubicBezTo>
                  <a:cubicBezTo>
                    <a:pt x="345" y="1959"/>
                    <a:pt x="336" y="1974"/>
                    <a:pt x="327" y="1990"/>
                  </a:cubicBezTo>
                  <a:cubicBezTo>
                    <a:pt x="331" y="2005"/>
                    <a:pt x="320" y="2028"/>
                    <a:pt x="308" y="2050"/>
                  </a:cubicBezTo>
                  <a:cubicBezTo>
                    <a:pt x="305" y="2039"/>
                    <a:pt x="308" y="2015"/>
                    <a:pt x="295" y="2028"/>
                  </a:cubicBezTo>
                  <a:cubicBezTo>
                    <a:pt x="301" y="2010"/>
                    <a:pt x="316" y="1983"/>
                    <a:pt x="310" y="1979"/>
                  </a:cubicBezTo>
                  <a:cubicBezTo>
                    <a:pt x="301" y="2001"/>
                    <a:pt x="299" y="2001"/>
                    <a:pt x="288" y="2009"/>
                  </a:cubicBezTo>
                  <a:cubicBezTo>
                    <a:pt x="291" y="2022"/>
                    <a:pt x="283" y="2036"/>
                    <a:pt x="286" y="2044"/>
                  </a:cubicBezTo>
                  <a:cubicBezTo>
                    <a:pt x="280" y="2064"/>
                    <a:pt x="268" y="2080"/>
                    <a:pt x="266" y="2103"/>
                  </a:cubicBezTo>
                  <a:cubicBezTo>
                    <a:pt x="246" y="2121"/>
                    <a:pt x="232" y="2175"/>
                    <a:pt x="222" y="2219"/>
                  </a:cubicBezTo>
                  <a:cubicBezTo>
                    <a:pt x="212" y="2216"/>
                    <a:pt x="206" y="2237"/>
                    <a:pt x="203" y="2271"/>
                  </a:cubicBezTo>
                  <a:cubicBezTo>
                    <a:pt x="199" y="2274"/>
                    <a:pt x="196" y="2273"/>
                    <a:pt x="197" y="2261"/>
                  </a:cubicBezTo>
                  <a:cubicBezTo>
                    <a:pt x="188" y="2280"/>
                    <a:pt x="183" y="2300"/>
                    <a:pt x="179" y="2321"/>
                  </a:cubicBezTo>
                  <a:cubicBezTo>
                    <a:pt x="174" y="2341"/>
                    <a:pt x="169" y="2362"/>
                    <a:pt x="162" y="2381"/>
                  </a:cubicBezTo>
                  <a:cubicBezTo>
                    <a:pt x="162" y="2393"/>
                    <a:pt x="173" y="2368"/>
                    <a:pt x="171" y="2385"/>
                  </a:cubicBezTo>
                  <a:cubicBezTo>
                    <a:pt x="172" y="2399"/>
                    <a:pt x="157" y="2405"/>
                    <a:pt x="161" y="2421"/>
                  </a:cubicBezTo>
                  <a:cubicBezTo>
                    <a:pt x="156" y="2430"/>
                    <a:pt x="153" y="2430"/>
                    <a:pt x="152" y="2423"/>
                  </a:cubicBezTo>
                  <a:cubicBezTo>
                    <a:pt x="145" y="2442"/>
                    <a:pt x="161" y="2426"/>
                    <a:pt x="148" y="2456"/>
                  </a:cubicBezTo>
                  <a:cubicBezTo>
                    <a:pt x="141" y="2469"/>
                    <a:pt x="136" y="2474"/>
                    <a:pt x="135" y="2463"/>
                  </a:cubicBezTo>
                  <a:cubicBezTo>
                    <a:pt x="134" y="2479"/>
                    <a:pt x="127" y="2500"/>
                    <a:pt x="121" y="2519"/>
                  </a:cubicBezTo>
                  <a:cubicBezTo>
                    <a:pt x="116" y="2538"/>
                    <a:pt x="113" y="2555"/>
                    <a:pt x="117" y="2562"/>
                  </a:cubicBezTo>
                  <a:cubicBezTo>
                    <a:pt x="110" y="2578"/>
                    <a:pt x="110" y="2562"/>
                    <a:pt x="102" y="2583"/>
                  </a:cubicBezTo>
                  <a:cubicBezTo>
                    <a:pt x="112" y="2586"/>
                    <a:pt x="96" y="2615"/>
                    <a:pt x="97" y="2614"/>
                  </a:cubicBezTo>
                  <a:cubicBezTo>
                    <a:pt x="93" y="2635"/>
                    <a:pt x="93" y="2651"/>
                    <a:pt x="92" y="2666"/>
                  </a:cubicBezTo>
                  <a:cubicBezTo>
                    <a:pt x="92" y="2674"/>
                    <a:pt x="91" y="2681"/>
                    <a:pt x="89" y="2690"/>
                  </a:cubicBezTo>
                  <a:cubicBezTo>
                    <a:pt x="87" y="2699"/>
                    <a:pt x="85" y="2708"/>
                    <a:pt x="80" y="2719"/>
                  </a:cubicBezTo>
                  <a:cubicBezTo>
                    <a:pt x="89" y="2730"/>
                    <a:pt x="75" y="2780"/>
                    <a:pt x="72" y="2807"/>
                  </a:cubicBezTo>
                  <a:cubicBezTo>
                    <a:pt x="69" y="2809"/>
                    <a:pt x="68" y="2798"/>
                    <a:pt x="63" y="2811"/>
                  </a:cubicBezTo>
                  <a:cubicBezTo>
                    <a:pt x="67" y="2822"/>
                    <a:pt x="65" y="2834"/>
                    <a:pt x="63" y="2848"/>
                  </a:cubicBezTo>
                  <a:cubicBezTo>
                    <a:pt x="61" y="2862"/>
                    <a:pt x="59" y="2877"/>
                    <a:pt x="63" y="2895"/>
                  </a:cubicBezTo>
                  <a:cubicBezTo>
                    <a:pt x="69" y="2906"/>
                    <a:pt x="76" y="2865"/>
                    <a:pt x="73" y="2853"/>
                  </a:cubicBezTo>
                  <a:cubicBezTo>
                    <a:pt x="76" y="2842"/>
                    <a:pt x="78" y="2883"/>
                    <a:pt x="75" y="2892"/>
                  </a:cubicBezTo>
                  <a:cubicBezTo>
                    <a:pt x="82" y="2905"/>
                    <a:pt x="81" y="2865"/>
                    <a:pt x="83" y="2856"/>
                  </a:cubicBezTo>
                  <a:cubicBezTo>
                    <a:pt x="87" y="2851"/>
                    <a:pt x="87" y="2868"/>
                    <a:pt x="89" y="2877"/>
                  </a:cubicBezTo>
                  <a:cubicBezTo>
                    <a:pt x="89" y="2887"/>
                    <a:pt x="75" y="2909"/>
                    <a:pt x="82" y="2938"/>
                  </a:cubicBezTo>
                  <a:cubicBezTo>
                    <a:pt x="76" y="2953"/>
                    <a:pt x="70" y="2967"/>
                    <a:pt x="68" y="2953"/>
                  </a:cubicBezTo>
                  <a:cubicBezTo>
                    <a:pt x="59" y="2974"/>
                    <a:pt x="65" y="2999"/>
                    <a:pt x="55" y="3020"/>
                  </a:cubicBezTo>
                  <a:cubicBezTo>
                    <a:pt x="59" y="3026"/>
                    <a:pt x="66" y="3021"/>
                    <a:pt x="64" y="3047"/>
                  </a:cubicBezTo>
                  <a:cubicBezTo>
                    <a:pt x="58" y="3039"/>
                    <a:pt x="53" y="3023"/>
                    <a:pt x="51" y="3003"/>
                  </a:cubicBezTo>
                  <a:cubicBezTo>
                    <a:pt x="48" y="2982"/>
                    <a:pt x="47" y="2958"/>
                    <a:pt x="46" y="2934"/>
                  </a:cubicBezTo>
                  <a:cubicBezTo>
                    <a:pt x="42" y="2955"/>
                    <a:pt x="36" y="2974"/>
                    <a:pt x="32" y="2995"/>
                  </a:cubicBezTo>
                  <a:cubicBezTo>
                    <a:pt x="34" y="3004"/>
                    <a:pt x="40" y="3008"/>
                    <a:pt x="34" y="3027"/>
                  </a:cubicBezTo>
                  <a:cubicBezTo>
                    <a:pt x="36" y="3034"/>
                    <a:pt x="40" y="3027"/>
                    <a:pt x="42" y="3035"/>
                  </a:cubicBezTo>
                  <a:cubicBezTo>
                    <a:pt x="45" y="3064"/>
                    <a:pt x="37" y="3050"/>
                    <a:pt x="30" y="3077"/>
                  </a:cubicBezTo>
                  <a:cubicBezTo>
                    <a:pt x="38" y="3075"/>
                    <a:pt x="40" y="3102"/>
                    <a:pt x="39" y="3131"/>
                  </a:cubicBezTo>
                  <a:cubicBezTo>
                    <a:pt x="38" y="3145"/>
                    <a:pt x="36" y="3160"/>
                    <a:pt x="34" y="3172"/>
                  </a:cubicBezTo>
                  <a:cubicBezTo>
                    <a:pt x="31" y="3184"/>
                    <a:pt x="29" y="3193"/>
                    <a:pt x="25" y="3196"/>
                  </a:cubicBezTo>
                  <a:cubicBezTo>
                    <a:pt x="34" y="3197"/>
                    <a:pt x="24" y="3222"/>
                    <a:pt x="33" y="3241"/>
                  </a:cubicBezTo>
                  <a:cubicBezTo>
                    <a:pt x="39" y="3221"/>
                    <a:pt x="31" y="3199"/>
                    <a:pt x="37" y="3179"/>
                  </a:cubicBezTo>
                  <a:cubicBezTo>
                    <a:pt x="44" y="3181"/>
                    <a:pt x="37" y="3233"/>
                    <a:pt x="36" y="3254"/>
                  </a:cubicBezTo>
                  <a:cubicBezTo>
                    <a:pt x="39" y="3257"/>
                    <a:pt x="43" y="3264"/>
                    <a:pt x="46" y="3281"/>
                  </a:cubicBezTo>
                  <a:cubicBezTo>
                    <a:pt x="49" y="3296"/>
                    <a:pt x="40" y="3295"/>
                    <a:pt x="39" y="3279"/>
                  </a:cubicBezTo>
                  <a:cubicBezTo>
                    <a:pt x="36" y="3301"/>
                    <a:pt x="47" y="3303"/>
                    <a:pt x="51" y="3288"/>
                  </a:cubicBezTo>
                  <a:cubicBezTo>
                    <a:pt x="48" y="3273"/>
                    <a:pt x="53" y="3259"/>
                    <a:pt x="46" y="3244"/>
                  </a:cubicBezTo>
                  <a:cubicBezTo>
                    <a:pt x="50" y="3238"/>
                    <a:pt x="53" y="3238"/>
                    <a:pt x="57" y="3233"/>
                  </a:cubicBezTo>
                  <a:cubicBezTo>
                    <a:pt x="61" y="3263"/>
                    <a:pt x="50" y="3290"/>
                    <a:pt x="55" y="3319"/>
                  </a:cubicBezTo>
                  <a:cubicBezTo>
                    <a:pt x="49" y="3325"/>
                    <a:pt x="37" y="3274"/>
                    <a:pt x="35" y="3316"/>
                  </a:cubicBezTo>
                  <a:cubicBezTo>
                    <a:pt x="44" y="3310"/>
                    <a:pt x="39" y="3325"/>
                    <a:pt x="43" y="3349"/>
                  </a:cubicBezTo>
                  <a:cubicBezTo>
                    <a:pt x="33" y="3351"/>
                    <a:pt x="38" y="3327"/>
                    <a:pt x="34" y="3372"/>
                  </a:cubicBezTo>
                  <a:cubicBezTo>
                    <a:pt x="40" y="3375"/>
                    <a:pt x="43" y="3378"/>
                    <a:pt x="47" y="3405"/>
                  </a:cubicBezTo>
                  <a:cubicBezTo>
                    <a:pt x="34" y="3414"/>
                    <a:pt x="53" y="3452"/>
                    <a:pt x="42" y="3478"/>
                  </a:cubicBezTo>
                  <a:cubicBezTo>
                    <a:pt x="38" y="3403"/>
                    <a:pt x="23" y="3343"/>
                    <a:pt x="34" y="3260"/>
                  </a:cubicBezTo>
                  <a:cubicBezTo>
                    <a:pt x="22" y="3289"/>
                    <a:pt x="30" y="3202"/>
                    <a:pt x="16" y="3213"/>
                  </a:cubicBezTo>
                  <a:cubicBezTo>
                    <a:pt x="12" y="3222"/>
                    <a:pt x="14" y="3233"/>
                    <a:pt x="10" y="3243"/>
                  </a:cubicBezTo>
                  <a:cubicBezTo>
                    <a:pt x="21" y="3256"/>
                    <a:pt x="12" y="3308"/>
                    <a:pt x="5" y="3318"/>
                  </a:cubicBezTo>
                  <a:cubicBezTo>
                    <a:pt x="15" y="3301"/>
                    <a:pt x="14" y="3348"/>
                    <a:pt x="24" y="3327"/>
                  </a:cubicBezTo>
                  <a:cubicBezTo>
                    <a:pt x="23" y="3344"/>
                    <a:pt x="30" y="3361"/>
                    <a:pt x="25" y="3377"/>
                  </a:cubicBezTo>
                  <a:cubicBezTo>
                    <a:pt x="20" y="3389"/>
                    <a:pt x="24" y="3327"/>
                    <a:pt x="16" y="3369"/>
                  </a:cubicBezTo>
                  <a:cubicBezTo>
                    <a:pt x="8" y="3356"/>
                    <a:pt x="20" y="3345"/>
                    <a:pt x="12" y="3331"/>
                  </a:cubicBezTo>
                  <a:cubicBezTo>
                    <a:pt x="9" y="3343"/>
                    <a:pt x="6" y="3336"/>
                    <a:pt x="4" y="3349"/>
                  </a:cubicBezTo>
                  <a:cubicBezTo>
                    <a:pt x="16" y="3386"/>
                    <a:pt x="8" y="3396"/>
                    <a:pt x="0" y="3405"/>
                  </a:cubicBezTo>
                  <a:cubicBezTo>
                    <a:pt x="7" y="3406"/>
                    <a:pt x="9" y="3426"/>
                    <a:pt x="10" y="3451"/>
                  </a:cubicBezTo>
                  <a:cubicBezTo>
                    <a:pt x="10" y="3476"/>
                    <a:pt x="10" y="3506"/>
                    <a:pt x="14" y="3525"/>
                  </a:cubicBezTo>
                  <a:cubicBezTo>
                    <a:pt x="21" y="3538"/>
                    <a:pt x="18" y="3523"/>
                    <a:pt x="21" y="3507"/>
                  </a:cubicBezTo>
                  <a:cubicBezTo>
                    <a:pt x="36" y="3549"/>
                    <a:pt x="31" y="3618"/>
                    <a:pt x="43" y="3639"/>
                  </a:cubicBezTo>
                  <a:cubicBezTo>
                    <a:pt x="41" y="3664"/>
                    <a:pt x="35" y="3635"/>
                    <a:pt x="32" y="3645"/>
                  </a:cubicBezTo>
                  <a:cubicBezTo>
                    <a:pt x="28" y="3611"/>
                    <a:pt x="23" y="3578"/>
                    <a:pt x="24" y="3545"/>
                  </a:cubicBezTo>
                  <a:cubicBezTo>
                    <a:pt x="18" y="3533"/>
                    <a:pt x="14" y="3533"/>
                    <a:pt x="10" y="3543"/>
                  </a:cubicBezTo>
                  <a:cubicBezTo>
                    <a:pt x="14" y="3552"/>
                    <a:pt x="13" y="3560"/>
                    <a:pt x="12" y="3568"/>
                  </a:cubicBezTo>
                  <a:cubicBezTo>
                    <a:pt x="14" y="3571"/>
                    <a:pt x="17" y="3575"/>
                    <a:pt x="19" y="3569"/>
                  </a:cubicBezTo>
                  <a:cubicBezTo>
                    <a:pt x="15" y="3586"/>
                    <a:pt x="18" y="3619"/>
                    <a:pt x="23" y="3649"/>
                  </a:cubicBezTo>
                  <a:cubicBezTo>
                    <a:pt x="28" y="3680"/>
                    <a:pt x="38" y="3709"/>
                    <a:pt x="44" y="3719"/>
                  </a:cubicBezTo>
                  <a:cubicBezTo>
                    <a:pt x="24" y="3704"/>
                    <a:pt x="41" y="3765"/>
                    <a:pt x="31" y="3781"/>
                  </a:cubicBezTo>
                  <a:cubicBezTo>
                    <a:pt x="35" y="3792"/>
                    <a:pt x="37" y="3802"/>
                    <a:pt x="37" y="3812"/>
                  </a:cubicBezTo>
                  <a:cubicBezTo>
                    <a:pt x="48" y="3824"/>
                    <a:pt x="35" y="3784"/>
                    <a:pt x="39" y="3775"/>
                  </a:cubicBezTo>
                  <a:cubicBezTo>
                    <a:pt x="42" y="3770"/>
                    <a:pt x="46" y="3776"/>
                    <a:pt x="51" y="3787"/>
                  </a:cubicBezTo>
                  <a:cubicBezTo>
                    <a:pt x="56" y="3799"/>
                    <a:pt x="61" y="3816"/>
                    <a:pt x="69" y="3831"/>
                  </a:cubicBezTo>
                  <a:cubicBezTo>
                    <a:pt x="65" y="3860"/>
                    <a:pt x="55" y="3806"/>
                    <a:pt x="48" y="3806"/>
                  </a:cubicBezTo>
                  <a:cubicBezTo>
                    <a:pt x="46" y="3838"/>
                    <a:pt x="53" y="3831"/>
                    <a:pt x="63" y="3862"/>
                  </a:cubicBezTo>
                  <a:cubicBezTo>
                    <a:pt x="65" y="3851"/>
                    <a:pt x="70" y="3858"/>
                    <a:pt x="74" y="3856"/>
                  </a:cubicBezTo>
                  <a:cubicBezTo>
                    <a:pt x="79" y="3870"/>
                    <a:pt x="74" y="3885"/>
                    <a:pt x="83" y="3899"/>
                  </a:cubicBezTo>
                  <a:cubicBezTo>
                    <a:pt x="86" y="3872"/>
                    <a:pt x="66" y="3846"/>
                    <a:pt x="74" y="3819"/>
                  </a:cubicBezTo>
                  <a:cubicBezTo>
                    <a:pt x="63" y="3788"/>
                    <a:pt x="53" y="3757"/>
                    <a:pt x="50" y="3726"/>
                  </a:cubicBezTo>
                  <a:cubicBezTo>
                    <a:pt x="53" y="3715"/>
                    <a:pt x="57" y="3754"/>
                    <a:pt x="58" y="3763"/>
                  </a:cubicBezTo>
                  <a:cubicBezTo>
                    <a:pt x="66" y="3775"/>
                    <a:pt x="60" y="3731"/>
                    <a:pt x="55" y="3738"/>
                  </a:cubicBezTo>
                  <a:cubicBezTo>
                    <a:pt x="63" y="3736"/>
                    <a:pt x="69" y="3746"/>
                    <a:pt x="74" y="3763"/>
                  </a:cubicBezTo>
                  <a:cubicBezTo>
                    <a:pt x="76" y="3772"/>
                    <a:pt x="78" y="3783"/>
                    <a:pt x="80" y="3795"/>
                  </a:cubicBezTo>
                  <a:cubicBezTo>
                    <a:pt x="81" y="3801"/>
                    <a:pt x="81" y="3807"/>
                    <a:pt x="82" y="3814"/>
                  </a:cubicBezTo>
                  <a:cubicBezTo>
                    <a:pt x="83" y="3821"/>
                    <a:pt x="85" y="3828"/>
                    <a:pt x="86" y="3835"/>
                  </a:cubicBezTo>
                  <a:cubicBezTo>
                    <a:pt x="90" y="3863"/>
                    <a:pt x="94" y="3895"/>
                    <a:pt x="99" y="3925"/>
                  </a:cubicBezTo>
                  <a:cubicBezTo>
                    <a:pt x="102" y="3941"/>
                    <a:pt x="104" y="3956"/>
                    <a:pt x="107" y="3970"/>
                  </a:cubicBezTo>
                  <a:cubicBezTo>
                    <a:pt x="111" y="3984"/>
                    <a:pt x="115" y="3997"/>
                    <a:pt x="119" y="4008"/>
                  </a:cubicBezTo>
                  <a:cubicBezTo>
                    <a:pt x="119" y="3999"/>
                    <a:pt x="119" y="3990"/>
                    <a:pt x="123" y="3996"/>
                  </a:cubicBezTo>
                  <a:cubicBezTo>
                    <a:pt x="125" y="3982"/>
                    <a:pt x="111" y="3968"/>
                    <a:pt x="116" y="3953"/>
                  </a:cubicBezTo>
                  <a:cubicBezTo>
                    <a:pt x="118" y="3952"/>
                    <a:pt x="122" y="3963"/>
                    <a:pt x="127" y="3976"/>
                  </a:cubicBezTo>
                  <a:cubicBezTo>
                    <a:pt x="131" y="3989"/>
                    <a:pt x="134" y="4005"/>
                    <a:pt x="132" y="4014"/>
                  </a:cubicBezTo>
                  <a:cubicBezTo>
                    <a:pt x="138" y="4001"/>
                    <a:pt x="160" y="4050"/>
                    <a:pt x="156" y="4074"/>
                  </a:cubicBezTo>
                  <a:cubicBezTo>
                    <a:pt x="156" y="4081"/>
                    <a:pt x="141" y="4038"/>
                    <a:pt x="142" y="4026"/>
                  </a:cubicBezTo>
                  <a:cubicBezTo>
                    <a:pt x="134" y="4035"/>
                    <a:pt x="129" y="4014"/>
                    <a:pt x="119" y="4008"/>
                  </a:cubicBezTo>
                  <a:cubicBezTo>
                    <a:pt x="121" y="4035"/>
                    <a:pt x="116" y="4028"/>
                    <a:pt x="119" y="4058"/>
                  </a:cubicBezTo>
                  <a:cubicBezTo>
                    <a:pt x="112" y="4036"/>
                    <a:pt x="109" y="4019"/>
                    <a:pt x="105" y="4000"/>
                  </a:cubicBezTo>
                  <a:cubicBezTo>
                    <a:pt x="102" y="3991"/>
                    <a:pt x="100" y="3982"/>
                    <a:pt x="96" y="3971"/>
                  </a:cubicBezTo>
                  <a:cubicBezTo>
                    <a:pt x="93" y="3961"/>
                    <a:pt x="89" y="3949"/>
                    <a:pt x="83" y="3936"/>
                  </a:cubicBezTo>
                  <a:cubicBezTo>
                    <a:pt x="79" y="3963"/>
                    <a:pt x="74" y="3934"/>
                    <a:pt x="76" y="3974"/>
                  </a:cubicBezTo>
                  <a:cubicBezTo>
                    <a:pt x="81" y="3972"/>
                    <a:pt x="82" y="3949"/>
                    <a:pt x="96" y="3985"/>
                  </a:cubicBezTo>
                  <a:cubicBezTo>
                    <a:pt x="105" y="4026"/>
                    <a:pt x="111" y="4067"/>
                    <a:pt x="123" y="4107"/>
                  </a:cubicBezTo>
                  <a:cubicBezTo>
                    <a:pt x="123" y="4091"/>
                    <a:pt x="125" y="4085"/>
                    <a:pt x="131" y="4094"/>
                  </a:cubicBezTo>
                  <a:cubicBezTo>
                    <a:pt x="129" y="4076"/>
                    <a:pt x="125" y="4057"/>
                    <a:pt x="120" y="4039"/>
                  </a:cubicBezTo>
                  <a:cubicBezTo>
                    <a:pt x="126" y="4040"/>
                    <a:pt x="134" y="4063"/>
                    <a:pt x="139" y="4075"/>
                  </a:cubicBezTo>
                  <a:cubicBezTo>
                    <a:pt x="140" y="4087"/>
                    <a:pt x="136" y="4082"/>
                    <a:pt x="132" y="4075"/>
                  </a:cubicBezTo>
                  <a:cubicBezTo>
                    <a:pt x="136" y="4111"/>
                    <a:pt x="144" y="4083"/>
                    <a:pt x="150" y="4123"/>
                  </a:cubicBezTo>
                  <a:cubicBezTo>
                    <a:pt x="146" y="4126"/>
                    <a:pt x="137" y="4112"/>
                    <a:pt x="133" y="4118"/>
                  </a:cubicBezTo>
                  <a:cubicBezTo>
                    <a:pt x="145" y="4139"/>
                    <a:pt x="154" y="4170"/>
                    <a:pt x="163" y="4201"/>
                  </a:cubicBezTo>
                  <a:cubicBezTo>
                    <a:pt x="172" y="4232"/>
                    <a:pt x="180" y="4264"/>
                    <a:pt x="194" y="4285"/>
                  </a:cubicBezTo>
                  <a:cubicBezTo>
                    <a:pt x="193" y="4294"/>
                    <a:pt x="184" y="4280"/>
                    <a:pt x="188" y="4304"/>
                  </a:cubicBezTo>
                  <a:cubicBezTo>
                    <a:pt x="199" y="4326"/>
                    <a:pt x="201" y="4348"/>
                    <a:pt x="218" y="4368"/>
                  </a:cubicBezTo>
                  <a:cubicBezTo>
                    <a:pt x="216" y="4352"/>
                    <a:pt x="218" y="4345"/>
                    <a:pt x="220" y="4343"/>
                  </a:cubicBezTo>
                  <a:cubicBezTo>
                    <a:pt x="234" y="4370"/>
                    <a:pt x="240" y="4398"/>
                    <a:pt x="255" y="4424"/>
                  </a:cubicBezTo>
                  <a:cubicBezTo>
                    <a:pt x="254" y="4431"/>
                    <a:pt x="247" y="4428"/>
                    <a:pt x="241" y="4418"/>
                  </a:cubicBezTo>
                  <a:cubicBezTo>
                    <a:pt x="235" y="4409"/>
                    <a:pt x="229" y="4394"/>
                    <a:pt x="229" y="4379"/>
                  </a:cubicBezTo>
                  <a:cubicBezTo>
                    <a:pt x="228" y="4393"/>
                    <a:pt x="216" y="4372"/>
                    <a:pt x="215" y="4387"/>
                  </a:cubicBezTo>
                  <a:cubicBezTo>
                    <a:pt x="225" y="4398"/>
                    <a:pt x="231" y="4411"/>
                    <a:pt x="238" y="4426"/>
                  </a:cubicBezTo>
                  <a:cubicBezTo>
                    <a:pt x="245" y="4442"/>
                    <a:pt x="253" y="4461"/>
                    <a:pt x="267" y="4484"/>
                  </a:cubicBezTo>
                  <a:cubicBezTo>
                    <a:pt x="269" y="4469"/>
                    <a:pt x="253" y="4458"/>
                    <a:pt x="253" y="4443"/>
                  </a:cubicBezTo>
                  <a:cubicBezTo>
                    <a:pt x="262" y="4442"/>
                    <a:pt x="267" y="4477"/>
                    <a:pt x="281" y="4493"/>
                  </a:cubicBezTo>
                  <a:cubicBezTo>
                    <a:pt x="283" y="4505"/>
                    <a:pt x="278" y="4500"/>
                    <a:pt x="280" y="4513"/>
                  </a:cubicBezTo>
                  <a:cubicBezTo>
                    <a:pt x="291" y="4517"/>
                    <a:pt x="298" y="4534"/>
                    <a:pt x="304" y="4553"/>
                  </a:cubicBezTo>
                  <a:cubicBezTo>
                    <a:pt x="305" y="4558"/>
                    <a:pt x="307" y="4563"/>
                    <a:pt x="308" y="4568"/>
                  </a:cubicBezTo>
                  <a:cubicBezTo>
                    <a:pt x="310" y="4573"/>
                    <a:pt x="312" y="4578"/>
                    <a:pt x="314" y="4583"/>
                  </a:cubicBezTo>
                  <a:cubicBezTo>
                    <a:pt x="318" y="4592"/>
                    <a:pt x="323" y="4601"/>
                    <a:pt x="328" y="4608"/>
                  </a:cubicBezTo>
                  <a:cubicBezTo>
                    <a:pt x="323" y="4628"/>
                    <a:pt x="300" y="4567"/>
                    <a:pt x="291" y="4567"/>
                  </a:cubicBezTo>
                  <a:cubicBezTo>
                    <a:pt x="292" y="4573"/>
                    <a:pt x="297" y="4578"/>
                    <a:pt x="300" y="4584"/>
                  </a:cubicBezTo>
                  <a:cubicBezTo>
                    <a:pt x="308" y="4610"/>
                    <a:pt x="287" y="4571"/>
                    <a:pt x="295" y="4598"/>
                  </a:cubicBezTo>
                  <a:cubicBezTo>
                    <a:pt x="309" y="4616"/>
                    <a:pt x="317" y="4649"/>
                    <a:pt x="321" y="4635"/>
                  </a:cubicBezTo>
                  <a:cubicBezTo>
                    <a:pt x="337" y="4652"/>
                    <a:pt x="335" y="4674"/>
                    <a:pt x="346" y="4692"/>
                  </a:cubicBezTo>
                  <a:cubicBezTo>
                    <a:pt x="344" y="4698"/>
                    <a:pt x="333" y="4690"/>
                    <a:pt x="330" y="4671"/>
                  </a:cubicBezTo>
                  <a:cubicBezTo>
                    <a:pt x="325" y="4676"/>
                    <a:pt x="335" y="4693"/>
                    <a:pt x="345" y="4711"/>
                  </a:cubicBezTo>
                  <a:cubicBezTo>
                    <a:pt x="355" y="4729"/>
                    <a:pt x="366" y="4747"/>
                    <a:pt x="360" y="4753"/>
                  </a:cubicBezTo>
                  <a:cubicBezTo>
                    <a:pt x="369" y="4763"/>
                    <a:pt x="377" y="4773"/>
                    <a:pt x="386" y="4783"/>
                  </a:cubicBezTo>
                  <a:cubicBezTo>
                    <a:pt x="382" y="4768"/>
                    <a:pt x="386" y="4771"/>
                    <a:pt x="386" y="4764"/>
                  </a:cubicBezTo>
                  <a:cubicBezTo>
                    <a:pt x="401" y="4784"/>
                    <a:pt x="395" y="4787"/>
                    <a:pt x="396" y="4800"/>
                  </a:cubicBezTo>
                  <a:cubicBezTo>
                    <a:pt x="411" y="4814"/>
                    <a:pt x="420" y="4831"/>
                    <a:pt x="428" y="4852"/>
                  </a:cubicBezTo>
                  <a:cubicBezTo>
                    <a:pt x="436" y="4873"/>
                    <a:pt x="445" y="4897"/>
                    <a:pt x="459" y="4928"/>
                  </a:cubicBezTo>
                  <a:cubicBezTo>
                    <a:pt x="472" y="4942"/>
                    <a:pt x="486" y="4968"/>
                    <a:pt x="500" y="4997"/>
                  </a:cubicBezTo>
                  <a:cubicBezTo>
                    <a:pt x="516" y="5025"/>
                    <a:pt x="533" y="5055"/>
                    <a:pt x="551" y="5077"/>
                  </a:cubicBezTo>
                  <a:cubicBezTo>
                    <a:pt x="559" y="5075"/>
                    <a:pt x="539" y="5054"/>
                    <a:pt x="533" y="5038"/>
                  </a:cubicBezTo>
                  <a:cubicBezTo>
                    <a:pt x="546" y="5042"/>
                    <a:pt x="577" y="5095"/>
                    <a:pt x="592" y="5120"/>
                  </a:cubicBezTo>
                  <a:cubicBezTo>
                    <a:pt x="590" y="5133"/>
                    <a:pt x="572" y="5087"/>
                    <a:pt x="568" y="5097"/>
                  </a:cubicBezTo>
                  <a:cubicBezTo>
                    <a:pt x="575" y="5115"/>
                    <a:pt x="581" y="5130"/>
                    <a:pt x="578" y="5133"/>
                  </a:cubicBezTo>
                  <a:cubicBezTo>
                    <a:pt x="590" y="5144"/>
                    <a:pt x="615" y="5162"/>
                    <a:pt x="633" y="5176"/>
                  </a:cubicBezTo>
                  <a:cubicBezTo>
                    <a:pt x="651" y="5198"/>
                    <a:pt x="637" y="5198"/>
                    <a:pt x="647" y="5217"/>
                  </a:cubicBezTo>
                  <a:cubicBezTo>
                    <a:pt x="654" y="5230"/>
                    <a:pt x="690" y="5264"/>
                    <a:pt x="677" y="5264"/>
                  </a:cubicBezTo>
                  <a:cubicBezTo>
                    <a:pt x="715" y="5298"/>
                    <a:pt x="742" y="5337"/>
                    <a:pt x="769" y="5376"/>
                  </a:cubicBezTo>
                  <a:cubicBezTo>
                    <a:pt x="783" y="5401"/>
                    <a:pt x="746" y="5363"/>
                    <a:pt x="760" y="5389"/>
                  </a:cubicBezTo>
                  <a:cubicBezTo>
                    <a:pt x="786" y="5414"/>
                    <a:pt x="762" y="5375"/>
                    <a:pt x="785" y="5395"/>
                  </a:cubicBezTo>
                  <a:cubicBezTo>
                    <a:pt x="807" y="5414"/>
                    <a:pt x="797" y="5423"/>
                    <a:pt x="805" y="5441"/>
                  </a:cubicBezTo>
                  <a:cubicBezTo>
                    <a:pt x="819" y="5452"/>
                    <a:pt x="826" y="5467"/>
                    <a:pt x="838" y="5479"/>
                  </a:cubicBezTo>
                  <a:cubicBezTo>
                    <a:pt x="831" y="5478"/>
                    <a:pt x="831" y="5485"/>
                    <a:pt x="842" y="5506"/>
                  </a:cubicBezTo>
                  <a:cubicBezTo>
                    <a:pt x="845" y="5505"/>
                    <a:pt x="853" y="5507"/>
                    <a:pt x="859" y="5517"/>
                  </a:cubicBezTo>
                  <a:cubicBezTo>
                    <a:pt x="873" y="5526"/>
                    <a:pt x="847" y="5502"/>
                    <a:pt x="849" y="5494"/>
                  </a:cubicBezTo>
                  <a:cubicBezTo>
                    <a:pt x="865" y="5504"/>
                    <a:pt x="870" y="5520"/>
                    <a:pt x="882" y="5532"/>
                  </a:cubicBezTo>
                  <a:cubicBezTo>
                    <a:pt x="894" y="5539"/>
                    <a:pt x="871" y="5511"/>
                    <a:pt x="865" y="5506"/>
                  </a:cubicBezTo>
                  <a:cubicBezTo>
                    <a:pt x="867" y="5502"/>
                    <a:pt x="875" y="5505"/>
                    <a:pt x="880" y="5504"/>
                  </a:cubicBezTo>
                  <a:cubicBezTo>
                    <a:pt x="896" y="5522"/>
                    <a:pt x="891" y="5526"/>
                    <a:pt x="908" y="5530"/>
                  </a:cubicBezTo>
                  <a:cubicBezTo>
                    <a:pt x="920" y="5555"/>
                    <a:pt x="898" y="5529"/>
                    <a:pt x="893" y="5532"/>
                  </a:cubicBezTo>
                  <a:cubicBezTo>
                    <a:pt x="907" y="5554"/>
                    <a:pt x="912" y="5547"/>
                    <a:pt x="922" y="5550"/>
                  </a:cubicBezTo>
                  <a:cubicBezTo>
                    <a:pt x="944" y="5570"/>
                    <a:pt x="961" y="5594"/>
                    <a:pt x="982" y="5614"/>
                  </a:cubicBezTo>
                  <a:cubicBezTo>
                    <a:pt x="979" y="5619"/>
                    <a:pt x="961" y="5607"/>
                    <a:pt x="956" y="5610"/>
                  </a:cubicBezTo>
                  <a:cubicBezTo>
                    <a:pt x="965" y="5620"/>
                    <a:pt x="971" y="5633"/>
                    <a:pt x="978" y="5645"/>
                  </a:cubicBezTo>
                  <a:cubicBezTo>
                    <a:pt x="986" y="5657"/>
                    <a:pt x="995" y="5668"/>
                    <a:pt x="1009" y="5678"/>
                  </a:cubicBezTo>
                  <a:cubicBezTo>
                    <a:pt x="1019" y="5702"/>
                    <a:pt x="1019" y="5710"/>
                    <a:pt x="1059" y="5750"/>
                  </a:cubicBezTo>
                  <a:cubicBezTo>
                    <a:pt x="1050" y="5737"/>
                    <a:pt x="1034" y="5721"/>
                    <a:pt x="1040" y="5718"/>
                  </a:cubicBezTo>
                  <a:cubicBezTo>
                    <a:pt x="1058" y="5728"/>
                    <a:pt x="1069" y="5743"/>
                    <a:pt x="1082" y="5756"/>
                  </a:cubicBezTo>
                  <a:cubicBezTo>
                    <a:pt x="1094" y="5763"/>
                    <a:pt x="1081" y="5746"/>
                    <a:pt x="1100" y="5758"/>
                  </a:cubicBezTo>
                  <a:cubicBezTo>
                    <a:pt x="1081" y="5742"/>
                    <a:pt x="1056" y="5704"/>
                    <a:pt x="1045" y="5706"/>
                  </a:cubicBezTo>
                  <a:cubicBezTo>
                    <a:pt x="1046" y="5701"/>
                    <a:pt x="1044" y="5694"/>
                    <a:pt x="1060" y="5703"/>
                  </a:cubicBezTo>
                  <a:cubicBezTo>
                    <a:pt x="1076" y="5718"/>
                    <a:pt x="1063" y="5720"/>
                    <a:pt x="1093" y="5733"/>
                  </a:cubicBezTo>
                  <a:cubicBezTo>
                    <a:pt x="1110" y="5754"/>
                    <a:pt x="1076" y="5726"/>
                    <a:pt x="1093" y="5748"/>
                  </a:cubicBezTo>
                  <a:cubicBezTo>
                    <a:pt x="1098" y="5738"/>
                    <a:pt x="1123" y="5761"/>
                    <a:pt x="1140" y="5782"/>
                  </a:cubicBezTo>
                  <a:cubicBezTo>
                    <a:pt x="1157" y="5788"/>
                    <a:pt x="1140" y="5771"/>
                    <a:pt x="1127" y="5761"/>
                  </a:cubicBezTo>
                  <a:cubicBezTo>
                    <a:pt x="1137" y="5766"/>
                    <a:pt x="1143" y="5774"/>
                    <a:pt x="1154" y="5779"/>
                  </a:cubicBezTo>
                  <a:cubicBezTo>
                    <a:pt x="1156" y="5786"/>
                    <a:pt x="1181" y="5813"/>
                    <a:pt x="1168" y="5807"/>
                  </a:cubicBezTo>
                  <a:cubicBezTo>
                    <a:pt x="1176" y="5815"/>
                    <a:pt x="1216" y="5836"/>
                    <a:pt x="1200" y="5837"/>
                  </a:cubicBezTo>
                  <a:cubicBezTo>
                    <a:pt x="1207" y="5845"/>
                    <a:pt x="1216" y="5848"/>
                    <a:pt x="1225" y="5851"/>
                  </a:cubicBezTo>
                  <a:cubicBezTo>
                    <a:pt x="1235" y="5855"/>
                    <a:pt x="1246" y="5859"/>
                    <a:pt x="1256" y="5871"/>
                  </a:cubicBezTo>
                  <a:cubicBezTo>
                    <a:pt x="1259" y="5877"/>
                    <a:pt x="1244" y="5868"/>
                    <a:pt x="1235" y="5865"/>
                  </a:cubicBezTo>
                  <a:cubicBezTo>
                    <a:pt x="1259" y="5885"/>
                    <a:pt x="1297" y="5928"/>
                    <a:pt x="1314" y="5927"/>
                  </a:cubicBezTo>
                  <a:cubicBezTo>
                    <a:pt x="1322" y="5932"/>
                    <a:pt x="1355" y="5962"/>
                    <a:pt x="1329" y="5948"/>
                  </a:cubicBezTo>
                  <a:cubicBezTo>
                    <a:pt x="1334" y="5952"/>
                    <a:pt x="1340" y="5956"/>
                    <a:pt x="1346" y="5960"/>
                  </a:cubicBezTo>
                  <a:cubicBezTo>
                    <a:pt x="1352" y="5964"/>
                    <a:pt x="1359" y="5968"/>
                    <a:pt x="1365" y="5972"/>
                  </a:cubicBezTo>
                  <a:cubicBezTo>
                    <a:pt x="1378" y="5980"/>
                    <a:pt x="1392" y="5987"/>
                    <a:pt x="1405" y="5993"/>
                  </a:cubicBezTo>
                  <a:cubicBezTo>
                    <a:pt x="1431" y="6004"/>
                    <a:pt x="1454" y="6012"/>
                    <a:pt x="1469" y="6010"/>
                  </a:cubicBezTo>
                  <a:cubicBezTo>
                    <a:pt x="1481" y="6018"/>
                    <a:pt x="1492" y="6028"/>
                    <a:pt x="1506" y="6034"/>
                  </a:cubicBezTo>
                  <a:cubicBezTo>
                    <a:pt x="1523" y="6051"/>
                    <a:pt x="1480" y="6030"/>
                    <a:pt x="1504" y="6053"/>
                  </a:cubicBezTo>
                  <a:cubicBezTo>
                    <a:pt x="1490" y="6048"/>
                    <a:pt x="1483" y="6044"/>
                    <a:pt x="1478" y="6040"/>
                  </a:cubicBezTo>
                  <a:cubicBezTo>
                    <a:pt x="1474" y="6036"/>
                    <a:pt x="1471" y="6031"/>
                    <a:pt x="1463" y="6025"/>
                  </a:cubicBezTo>
                  <a:cubicBezTo>
                    <a:pt x="1435" y="6012"/>
                    <a:pt x="1426" y="6012"/>
                    <a:pt x="1441" y="6030"/>
                  </a:cubicBezTo>
                  <a:cubicBezTo>
                    <a:pt x="1447" y="6032"/>
                    <a:pt x="1441" y="6026"/>
                    <a:pt x="1439" y="6022"/>
                  </a:cubicBezTo>
                  <a:cubicBezTo>
                    <a:pt x="1457" y="6031"/>
                    <a:pt x="1475" y="6039"/>
                    <a:pt x="1487" y="6054"/>
                  </a:cubicBezTo>
                  <a:cubicBezTo>
                    <a:pt x="1491" y="6060"/>
                    <a:pt x="1487" y="6057"/>
                    <a:pt x="1481" y="6053"/>
                  </a:cubicBezTo>
                  <a:cubicBezTo>
                    <a:pt x="1474" y="6049"/>
                    <a:pt x="1466" y="6044"/>
                    <a:pt x="1461" y="6044"/>
                  </a:cubicBezTo>
                  <a:cubicBezTo>
                    <a:pt x="1466" y="6052"/>
                    <a:pt x="1473" y="6056"/>
                    <a:pt x="1481" y="6060"/>
                  </a:cubicBezTo>
                  <a:cubicBezTo>
                    <a:pt x="1489" y="6064"/>
                    <a:pt x="1496" y="6068"/>
                    <a:pt x="1501" y="6075"/>
                  </a:cubicBezTo>
                  <a:cubicBezTo>
                    <a:pt x="1521" y="6069"/>
                    <a:pt x="1572" y="6115"/>
                    <a:pt x="1605" y="6147"/>
                  </a:cubicBezTo>
                  <a:cubicBezTo>
                    <a:pt x="1615" y="6150"/>
                    <a:pt x="1626" y="6151"/>
                    <a:pt x="1630" y="6149"/>
                  </a:cubicBezTo>
                  <a:cubicBezTo>
                    <a:pt x="1634" y="6146"/>
                    <a:pt x="1630" y="6141"/>
                    <a:pt x="1612" y="6129"/>
                  </a:cubicBezTo>
                  <a:cubicBezTo>
                    <a:pt x="1615" y="6141"/>
                    <a:pt x="1595" y="6125"/>
                    <a:pt x="1578" y="6111"/>
                  </a:cubicBezTo>
                  <a:cubicBezTo>
                    <a:pt x="1574" y="6105"/>
                    <a:pt x="1589" y="6114"/>
                    <a:pt x="1595" y="6120"/>
                  </a:cubicBezTo>
                  <a:cubicBezTo>
                    <a:pt x="1591" y="6108"/>
                    <a:pt x="1533" y="6077"/>
                    <a:pt x="1509" y="6058"/>
                  </a:cubicBezTo>
                  <a:cubicBezTo>
                    <a:pt x="1532" y="6069"/>
                    <a:pt x="1557" y="6084"/>
                    <a:pt x="1583" y="6099"/>
                  </a:cubicBezTo>
                  <a:cubicBezTo>
                    <a:pt x="1596" y="6107"/>
                    <a:pt x="1610" y="6116"/>
                    <a:pt x="1624" y="6124"/>
                  </a:cubicBezTo>
                  <a:cubicBezTo>
                    <a:pt x="1637" y="6133"/>
                    <a:pt x="1652" y="6140"/>
                    <a:pt x="1666" y="6149"/>
                  </a:cubicBezTo>
                  <a:cubicBezTo>
                    <a:pt x="1695" y="6165"/>
                    <a:pt x="1724" y="6182"/>
                    <a:pt x="1753" y="6198"/>
                  </a:cubicBezTo>
                  <a:cubicBezTo>
                    <a:pt x="1760" y="6202"/>
                    <a:pt x="1768" y="6206"/>
                    <a:pt x="1775" y="6210"/>
                  </a:cubicBezTo>
                  <a:cubicBezTo>
                    <a:pt x="1782" y="6214"/>
                    <a:pt x="1790" y="6218"/>
                    <a:pt x="1797" y="6221"/>
                  </a:cubicBezTo>
                  <a:cubicBezTo>
                    <a:pt x="1811" y="6228"/>
                    <a:pt x="1826" y="6235"/>
                    <a:pt x="1840" y="6241"/>
                  </a:cubicBezTo>
                  <a:cubicBezTo>
                    <a:pt x="1844" y="6246"/>
                    <a:pt x="1832" y="6242"/>
                    <a:pt x="1825" y="6241"/>
                  </a:cubicBezTo>
                  <a:cubicBezTo>
                    <a:pt x="1838" y="6250"/>
                    <a:pt x="1852" y="6259"/>
                    <a:pt x="1871" y="6261"/>
                  </a:cubicBezTo>
                  <a:cubicBezTo>
                    <a:pt x="1874" y="6275"/>
                    <a:pt x="1893" y="6274"/>
                    <a:pt x="1912" y="6289"/>
                  </a:cubicBezTo>
                  <a:cubicBezTo>
                    <a:pt x="1927" y="6301"/>
                    <a:pt x="1871" y="6277"/>
                    <a:pt x="1899" y="6296"/>
                  </a:cubicBezTo>
                  <a:cubicBezTo>
                    <a:pt x="1926" y="6298"/>
                    <a:pt x="1935" y="6308"/>
                    <a:pt x="1975" y="6329"/>
                  </a:cubicBezTo>
                  <a:cubicBezTo>
                    <a:pt x="1997" y="6330"/>
                    <a:pt x="2022" y="6334"/>
                    <a:pt x="2046" y="6357"/>
                  </a:cubicBezTo>
                  <a:cubicBezTo>
                    <a:pt x="2058" y="6358"/>
                    <a:pt x="2068" y="6362"/>
                    <a:pt x="2078" y="6366"/>
                  </a:cubicBezTo>
                  <a:cubicBezTo>
                    <a:pt x="2088" y="6369"/>
                    <a:pt x="2098" y="6372"/>
                    <a:pt x="2110" y="6373"/>
                  </a:cubicBezTo>
                  <a:cubicBezTo>
                    <a:pt x="2135" y="6395"/>
                    <a:pt x="2178" y="6414"/>
                    <a:pt x="2227" y="6433"/>
                  </a:cubicBezTo>
                  <a:cubicBezTo>
                    <a:pt x="2277" y="6450"/>
                    <a:pt x="2334" y="6466"/>
                    <a:pt x="2386" y="6490"/>
                  </a:cubicBezTo>
                  <a:cubicBezTo>
                    <a:pt x="2386" y="6482"/>
                    <a:pt x="2417" y="6484"/>
                    <a:pt x="2424" y="6497"/>
                  </a:cubicBezTo>
                  <a:cubicBezTo>
                    <a:pt x="2450" y="6500"/>
                    <a:pt x="2445" y="6495"/>
                    <a:pt x="2448" y="6491"/>
                  </a:cubicBezTo>
                  <a:cubicBezTo>
                    <a:pt x="2456" y="6493"/>
                    <a:pt x="2464" y="6494"/>
                    <a:pt x="2472" y="6498"/>
                  </a:cubicBezTo>
                  <a:cubicBezTo>
                    <a:pt x="2467" y="6502"/>
                    <a:pt x="2472" y="6509"/>
                    <a:pt x="2447" y="6507"/>
                  </a:cubicBezTo>
                  <a:cubicBezTo>
                    <a:pt x="2479" y="6523"/>
                    <a:pt x="2461" y="6496"/>
                    <a:pt x="2497" y="6517"/>
                  </a:cubicBezTo>
                  <a:cubicBezTo>
                    <a:pt x="2512" y="6509"/>
                    <a:pt x="2520" y="6516"/>
                    <a:pt x="2556" y="6525"/>
                  </a:cubicBezTo>
                  <a:cubicBezTo>
                    <a:pt x="2566" y="6532"/>
                    <a:pt x="2550" y="6531"/>
                    <a:pt x="2532" y="6531"/>
                  </a:cubicBezTo>
                  <a:cubicBezTo>
                    <a:pt x="2540" y="6532"/>
                    <a:pt x="2548" y="6533"/>
                    <a:pt x="2557" y="6535"/>
                  </a:cubicBezTo>
                  <a:cubicBezTo>
                    <a:pt x="2565" y="6536"/>
                    <a:pt x="2574" y="6537"/>
                    <a:pt x="2583" y="6539"/>
                  </a:cubicBezTo>
                  <a:cubicBezTo>
                    <a:pt x="2600" y="6542"/>
                    <a:pt x="2619" y="6545"/>
                    <a:pt x="2637" y="6548"/>
                  </a:cubicBezTo>
                  <a:cubicBezTo>
                    <a:pt x="2673" y="6555"/>
                    <a:pt x="2707" y="6559"/>
                    <a:pt x="2732" y="6553"/>
                  </a:cubicBezTo>
                  <a:cubicBezTo>
                    <a:pt x="2762" y="6555"/>
                    <a:pt x="2761" y="6560"/>
                    <a:pt x="2780" y="6565"/>
                  </a:cubicBezTo>
                  <a:cubicBezTo>
                    <a:pt x="2796" y="6573"/>
                    <a:pt x="2761" y="6572"/>
                    <a:pt x="2781" y="6581"/>
                  </a:cubicBezTo>
                  <a:cubicBezTo>
                    <a:pt x="2806" y="6581"/>
                    <a:pt x="2802" y="6575"/>
                    <a:pt x="2798" y="6570"/>
                  </a:cubicBezTo>
                  <a:cubicBezTo>
                    <a:pt x="2828" y="6577"/>
                    <a:pt x="2822" y="6570"/>
                    <a:pt x="2850" y="6572"/>
                  </a:cubicBezTo>
                  <a:cubicBezTo>
                    <a:pt x="2866" y="6584"/>
                    <a:pt x="2823" y="6588"/>
                    <a:pt x="2794" y="6583"/>
                  </a:cubicBezTo>
                  <a:cubicBezTo>
                    <a:pt x="2806" y="6588"/>
                    <a:pt x="2799" y="6589"/>
                    <a:pt x="2793" y="6587"/>
                  </a:cubicBezTo>
                  <a:cubicBezTo>
                    <a:pt x="2812" y="6595"/>
                    <a:pt x="2837" y="6604"/>
                    <a:pt x="2865" y="6611"/>
                  </a:cubicBezTo>
                  <a:cubicBezTo>
                    <a:pt x="2872" y="6612"/>
                    <a:pt x="2879" y="6614"/>
                    <a:pt x="2887" y="6615"/>
                  </a:cubicBezTo>
                  <a:cubicBezTo>
                    <a:pt x="2895" y="6616"/>
                    <a:pt x="2902" y="6616"/>
                    <a:pt x="2910" y="6616"/>
                  </a:cubicBezTo>
                  <a:cubicBezTo>
                    <a:pt x="2927" y="6617"/>
                    <a:pt x="2944" y="6616"/>
                    <a:pt x="2962" y="6613"/>
                  </a:cubicBezTo>
                  <a:cubicBezTo>
                    <a:pt x="2984" y="6621"/>
                    <a:pt x="2930" y="6619"/>
                    <a:pt x="2958" y="6627"/>
                  </a:cubicBezTo>
                  <a:cubicBezTo>
                    <a:pt x="2970" y="6623"/>
                    <a:pt x="2991" y="6626"/>
                    <a:pt x="3015" y="6630"/>
                  </a:cubicBezTo>
                  <a:cubicBezTo>
                    <a:pt x="3026" y="6632"/>
                    <a:pt x="3039" y="6635"/>
                    <a:pt x="3051" y="6637"/>
                  </a:cubicBezTo>
                  <a:cubicBezTo>
                    <a:pt x="3063" y="6639"/>
                    <a:pt x="3074" y="6640"/>
                    <a:pt x="3085" y="6640"/>
                  </a:cubicBezTo>
                  <a:cubicBezTo>
                    <a:pt x="3098" y="6638"/>
                    <a:pt x="3092" y="6635"/>
                    <a:pt x="3106" y="6633"/>
                  </a:cubicBezTo>
                  <a:cubicBezTo>
                    <a:pt x="3108" y="6636"/>
                    <a:pt x="3097" y="6638"/>
                    <a:pt x="3110" y="6642"/>
                  </a:cubicBezTo>
                  <a:cubicBezTo>
                    <a:pt x="3134" y="6643"/>
                    <a:pt x="3118" y="6640"/>
                    <a:pt x="3137" y="6637"/>
                  </a:cubicBezTo>
                  <a:cubicBezTo>
                    <a:pt x="3142" y="6640"/>
                    <a:pt x="3128" y="6641"/>
                    <a:pt x="3136" y="6644"/>
                  </a:cubicBezTo>
                  <a:cubicBezTo>
                    <a:pt x="3162" y="6653"/>
                    <a:pt x="3191" y="6649"/>
                    <a:pt x="3188" y="6640"/>
                  </a:cubicBezTo>
                  <a:cubicBezTo>
                    <a:pt x="3194" y="6643"/>
                    <a:pt x="3200" y="6644"/>
                    <a:pt x="3207" y="6644"/>
                  </a:cubicBezTo>
                  <a:cubicBezTo>
                    <a:pt x="3213" y="6646"/>
                    <a:pt x="3200" y="6648"/>
                    <a:pt x="3193" y="6649"/>
                  </a:cubicBezTo>
                  <a:cubicBezTo>
                    <a:pt x="3200" y="6650"/>
                    <a:pt x="3208" y="6651"/>
                    <a:pt x="3216" y="6652"/>
                  </a:cubicBezTo>
                  <a:cubicBezTo>
                    <a:pt x="3225" y="6652"/>
                    <a:pt x="3233" y="6653"/>
                    <a:pt x="3242" y="6654"/>
                  </a:cubicBezTo>
                  <a:cubicBezTo>
                    <a:pt x="3260" y="6655"/>
                    <a:pt x="3278" y="6657"/>
                    <a:pt x="3296" y="6658"/>
                  </a:cubicBezTo>
                  <a:cubicBezTo>
                    <a:pt x="3331" y="6660"/>
                    <a:pt x="3364" y="6661"/>
                    <a:pt x="3384" y="6654"/>
                  </a:cubicBezTo>
                  <a:cubicBezTo>
                    <a:pt x="3441" y="6662"/>
                    <a:pt x="3428" y="6650"/>
                    <a:pt x="3461" y="6656"/>
                  </a:cubicBezTo>
                  <a:cubicBezTo>
                    <a:pt x="3495" y="6641"/>
                    <a:pt x="3515" y="6643"/>
                    <a:pt x="3559" y="6633"/>
                  </a:cubicBezTo>
                  <a:cubicBezTo>
                    <a:pt x="3545" y="6630"/>
                    <a:pt x="3530" y="6632"/>
                    <a:pt x="3515" y="6630"/>
                  </a:cubicBezTo>
                  <a:cubicBezTo>
                    <a:pt x="3525" y="6626"/>
                    <a:pt x="3534" y="6627"/>
                    <a:pt x="3544" y="6628"/>
                  </a:cubicBezTo>
                  <a:cubicBezTo>
                    <a:pt x="3553" y="6628"/>
                    <a:pt x="3563" y="6628"/>
                    <a:pt x="3572" y="6625"/>
                  </a:cubicBezTo>
                  <a:cubicBezTo>
                    <a:pt x="3578" y="6627"/>
                    <a:pt x="3566" y="6630"/>
                    <a:pt x="3559" y="6633"/>
                  </a:cubicBezTo>
                  <a:cubicBezTo>
                    <a:pt x="3599" y="6631"/>
                    <a:pt x="3639" y="6635"/>
                    <a:pt x="3679" y="6632"/>
                  </a:cubicBezTo>
                  <a:cubicBezTo>
                    <a:pt x="3685" y="6634"/>
                    <a:pt x="3672" y="6637"/>
                    <a:pt x="3666" y="6640"/>
                  </a:cubicBezTo>
                  <a:cubicBezTo>
                    <a:pt x="3685" y="6639"/>
                    <a:pt x="3704" y="6641"/>
                    <a:pt x="3723" y="6633"/>
                  </a:cubicBezTo>
                  <a:cubicBezTo>
                    <a:pt x="3734" y="6623"/>
                    <a:pt x="3770" y="6620"/>
                    <a:pt x="3812" y="6617"/>
                  </a:cubicBezTo>
                  <a:cubicBezTo>
                    <a:pt x="3833" y="6616"/>
                    <a:pt x="3856" y="6614"/>
                    <a:pt x="3877" y="6612"/>
                  </a:cubicBezTo>
                  <a:cubicBezTo>
                    <a:pt x="3898" y="6609"/>
                    <a:pt x="3917" y="6604"/>
                    <a:pt x="3932" y="6599"/>
                  </a:cubicBezTo>
                  <a:lnTo>
                    <a:pt x="3877" y="6606"/>
                  </a:lnTo>
                  <a:cubicBezTo>
                    <a:pt x="3859" y="6608"/>
                    <a:pt x="3840" y="6610"/>
                    <a:pt x="3822" y="6612"/>
                  </a:cubicBezTo>
                  <a:cubicBezTo>
                    <a:pt x="3785" y="6615"/>
                    <a:pt x="3748" y="6619"/>
                    <a:pt x="3711" y="6621"/>
                  </a:cubicBezTo>
                  <a:cubicBezTo>
                    <a:pt x="3737" y="6613"/>
                    <a:pt x="3762" y="6614"/>
                    <a:pt x="3787" y="6611"/>
                  </a:cubicBezTo>
                  <a:cubicBezTo>
                    <a:pt x="3797" y="6602"/>
                    <a:pt x="3754" y="6614"/>
                    <a:pt x="3743" y="6612"/>
                  </a:cubicBezTo>
                  <a:cubicBezTo>
                    <a:pt x="3756" y="6607"/>
                    <a:pt x="3769" y="6602"/>
                    <a:pt x="3782" y="6597"/>
                  </a:cubicBezTo>
                  <a:cubicBezTo>
                    <a:pt x="3794" y="6598"/>
                    <a:pt x="3787" y="6602"/>
                    <a:pt x="3800" y="6603"/>
                  </a:cubicBezTo>
                  <a:cubicBezTo>
                    <a:pt x="3827" y="6597"/>
                    <a:pt x="3839" y="6590"/>
                    <a:pt x="3853" y="6585"/>
                  </a:cubicBezTo>
                  <a:cubicBezTo>
                    <a:pt x="3867" y="6579"/>
                    <a:pt x="3882" y="6574"/>
                    <a:pt x="3913" y="6572"/>
                  </a:cubicBezTo>
                  <a:cubicBezTo>
                    <a:pt x="3916" y="6575"/>
                    <a:pt x="3906" y="6578"/>
                    <a:pt x="3893" y="6582"/>
                  </a:cubicBezTo>
                  <a:cubicBezTo>
                    <a:pt x="3887" y="6584"/>
                    <a:pt x="3880" y="6586"/>
                    <a:pt x="3873" y="6588"/>
                  </a:cubicBezTo>
                  <a:cubicBezTo>
                    <a:pt x="3867" y="6590"/>
                    <a:pt x="3861" y="6592"/>
                    <a:pt x="3857" y="6594"/>
                  </a:cubicBezTo>
                  <a:cubicBezTo>
                    <a:pt x="3859" y="6598"/>
                    <a:pt x="3874" y="6600"/>
                    <a:pt x="3863" y="6605"/>
                  </a:cubicBezTo>
                  <a:cubicBezTo>
                    <a:pt x="3876" y="6601"/>
                    <a:pt x="3907" y="6574"/>
                    <a:pt x="3957" y="6573"/>
                  </a:cubicBezTo>
                  <a:cubicBezTo>
                    <a:pt x="3967" y="6575"/>
                    <a:pt x="3961" y="6580"/>
                    <a:pt x="3945" y="6586"/>
                  </a:cubicBezTo>
                  <a:cubicBezTo>
                    <a:pt x="3971" y="6587"/>
                    <a:pt x="3993" y="6562"/>
                    <a:pt x="4032" y="6560"/>
                  </a:cubicBezTo>
                  <a:cubicBezTo>
                    <a:pt x="4058" y="6559"/>
                    <a:pt x="4015" y="6573"/>
                    <a:pt x="4045" y="6571"/>
                  </a:cubicBezTo>
                  <a:cubicBezTo>
                    <a:pt x="4052" y="6568"/>
                    <a:pt x="4049" y="6568"/>
                    <a:pt x="4045" y="6567"/>
                  </a:cubicBezTo>
                  <a:cubicBezTo>
                    <a:pt x="4044" y="6563"/>
                    <a:pt x="4078" y="6559"/>
                    <a:pt x="4070" y="6551"/>
                  </a:cubicBezTo>
                  <a:cubicBezTo>
                    <a:pt x="4081" y="6550"/>
                    <a:pt x="4122" y="6543"/>
                    <a:pt x="4113" y="6536"/>
                  </a:cubicBezTo>
                  <a:cubicBezTo>
                    <a:pt x="4127" y="6534"/>
                    <a:pt x="4141" y="6527"/>
                    <a:pt x="4156" y="6528"/>
                  </a:cubicBezTo>
                  <a:cubicBezTo>
                    <a:pt x="4158" y="6534"/>
                    <a:pt x="4115" y="6550"/>
                    <a:pt x="4126" y="6554"/>
                  </a:cubicBezTo>
                  <a:cubicBezTo>
                    <a:pt x="4142" y="6549"/>
                    <a:pt x="4163" y="6541"/>
                    <a:pt x="4182" y="6533"/>
                  </a:cubicBezTo>
                  <a:cubicBezTo>
                    <a:pt x="4199" y="6532"/>
                    <a:pt x="4184" y="6539"/>
                    <a:pt x="4207" y="6537"/>
                  </a:cubicBezTo>
                  <a:cubicBezTo>
                    <a:pt x="4244" y="6524"/>
                    <a:pt x="4281" y="6516"/>
                    <a:pt x="4318" y="6506"/>
                  </a:cubicBezTo>
                  <a:cubicBezTo>
                    <a:pt x="4331" y="6506"/>
                    <a:pt x="4295" y="6515"/>
                    <a:pt x="4288" y="6523"/>
                  </a:cubicBezTo>
                  <a:cubicBezTo>
                    <a:pt x="4337" y="6515"/>
                    <a:pt x="4343" y="6489"/>
                    <a:pt x="4392" y="6487"/>
                  </a:cubicBezTo>
                  <a:cubicBezTo>
                    <a:pt x="4404" y="6481"/>
                    <a:pt x="4414" y="6468"/>
                    <a:pt x="4427" y="6468"/>
                  </a:cubicBezTo>
                  <a:cubicBezTo>
                    <a:pt x="4441" y="6458"/>
                    <a:pt x="4408" y="6473"/>
                    <a:pt x="4402" y="6469"/>
                  </a:cubicBezTo>
                  <a:cubicBezTo>
                    <a:pt x="4408" y="6465"/>
                    <a:pt x="4414" y="6461"/>
                    <a:pt x="4419" y="6458"/>
                  </a:cubicBezTo>
                  <a:cubicBezTo>
                    <a:pt x="4438" y="6455"/>
                    <a:pt x="4456" y="6449"/>
                    <a:pt x="4474" y="6443"/>
                  </a:cubicBezTo>
                  <a:cubicBezTo>
                    <a:pt x="4483" y="6440"/>
                    <a:pt x="4492" y="6437"/>
                    <a:pt x="4502" y="6434"/>
                  </a:cubicBezTo>
                  <a:cubicBezTo>
                    <a:pt x="4511" y="6431"/>
                    <a:pt x="4520" y="6429"/>
                    <a:pt x="4529" y="6427"/>
                  </a:cubicBezTo>
                  <a:cubicBezTo>
                    <a:pt x="4531" y="6431"/>
                    <a:pt x="4519" y="6438"/>
                    <a:pt x="4505" y="6444"/>
                  </a:cubicBezTo>
                  <a:cubicBezTo>
                    <a:pt x="4490" y="6449"/>
                    <a:pt x="4473" y="6453"/>
                    <a:pt x="4463" y="6452"/>
                  </a:cubicBezTo>
                  <a:cubicBezTo>
                    <a:pt x="4448" y="6462"/>
                    <a:pt x="4432" y="6470"/>
                    <a:pt x="4416" y="6475"/>
                  </a:cubicBezTo>
                  <a:cubicBezTo>
                    <a:pt x="4435" y="6468"/>
                    <a:pt x="4485" y="6465"/>
                    <a:pt x="4513" y="6442"/>
                  </a:cubicBezTo>
                  <a:cubicBezTo>
                    <a:pt x="4538" y="6438"/>
                    <a:pt x="4508" y="6455"/>
                    <a:pt x="4534" y="6451"/>
                  </a:cubicBezTo>
                  <a:cubicBezTo>
                    <a:pt x="4544" y="6440"/>
                    <a:pt x="4567" y="6429"/>
                    <a:pt x="4594" y="6417"/>
                  </a:cubicBezTo>
                  <a:cubicBezTo>
                    <a:pt x="4607" y="6411"/>
                    <a:pt x="4622" y="6405"/>
                    <a:pt x="4637" y="6399"/>
                  </a:cubicBezTo>
                  <a:cubicBezTo>
                    <a:pt x="4644" y="6396"/>
                    <a:pt x="4652" y="6393"/>
                    <a:pt x="4659" y="6390"/>
                  </a:cubicBezTo>
                  <a:cubicBezTo>
                    <a:pt x="4666" y="6386"/>
                    <a:pt x="4673" y="6383"/>
                    <a:pt x="4680" y="6380"/>
                  </a:cubicBezTo>
                  <a:cubicBezTo>
                    <a:pt x="4695" y="6380"/>
                    <a:pt x="4663" y="6390"/>
                    <a:pt x="4658" y="6397"/>
                  </a:cubicBezTo>
                  <a:cubicBezTo>
                    <a:pt x="4683" y="6386"/>
                    <a:pt x="4673" y="6397"/>
                    <a:pt x="4696" y="6392"/>
                  </a:cubicBezTo>
                  <a:cubicBezTo>
                    <a:pt x="4726" y="6373"/>
                    <a:pt x="4759" y="6364"/>
                    <a:pt x="4788" y="6344"/>
                  </a:cubicBezTo>
                  <a:cubicBezTo>
                    <a:pt x="4812" y="6339"/>
                    <a:pt x="4822" y="6333"/>
                    <a:pt x="4834" y="6324"/>
                  </a:cubicBezTo>
                  <a:cubicBezTo>
                    <a:pt x="4846" y="6314"/>
                    <a:pt x="4859" y="6301"/>
                    <a:pt x="4888" y="6280"/>
                  </a:cubicBezTo>
                  <a:cubicBezTo>
                    <a:pt x="4864" y="6293"/>
                    <a:pt x="4840" y="6309"/>
                    <a:pt x="4814" y="6318"/>
                  </a:cubicBezTo>
                  <a:cubicBezTo>
                    <a:pt x="4803" y="6327"/>
                    <a:pt x="4809" y="6326"/>
                    <a:pt x="4816" y="6325"/>
                  </a:cubicBezTo>
                  <a:cubicBezTo>
                    <a:pt x="4802" y="6335"/>
                    <a:pt x="4786" y="6342"/>
                    <a:pt x="4770" y="6346"/>
                  </a:cubicBezTo>
                  <a:cubicBezTo>
                    <a:pt x="4755" y="6350"/>
                    <a:pt x="4786" y="6334"/>
                    <a:pt x="4792" y="6333"/>
                  </a:cubicBezTo>
                  <a:cubicBezTo>
                    <a:pt x="4782" y="6331"/>
                    <a:pt x="4720" y="6341"/>
                    <a:pt x="4696" y="6364"/>
                  </a:cubicBezTo>
                  <a:cubicBezTo>
                    <a:pt x="4685" y="6363"/>
                    <a:pt x="4663" y="6371"/>
                    <a:pt x="4639" y="6379"/>
                  </a:cubicBezTo>
                  <a:cubicBezTo>
                    <a:pt x="4615" y="6388"/>
                    <a:pt x="4589" y="6399"/>
                    <a:pt x="4570" y="6409"/>
                  </a:cubicBezTo>
                  <a:cubicBezTo>
                    <a:pt x="4555" y="6410"/>
                    <a:pt x="4561" y="6403"/>
                    <a:pt x="4540" y="6419"/>
                  </a:cubicBezTo>
                  <a:cubicBezTo>
                    <a:pt x="4524" y="6422"/>
                    <a:pt x="4509" y="6426"/>
                    <a:pt x="4493" y="6429"/>
                  </a:cubicBezTo>
                  <a:cubicBezTo>
                    <a:pt x="4477" y="6433"/>
                    <a:pt x="4461" y="6437"/>
                    <a:pt x="4445" y="6441"/>
                  </a:cubicBezTo>
                  <a:cubicBezTo>
                    <a:pt x="4414" y="6450"/>
                    <a:pt x="4383" y="6461"/>
                    <a:pt x="4352" y="6474"/>
                  </a:cubicBezTo>
                  <a:cubicBezTo>
                    <a:pt x="4348" y="6464"/>
                    <a:pt x="4285" y="6491"/>
                    <a:pt x="4302" y="6475"/>
                  </a:cubicBezTo>
                  <a:cubicBezTo>
                    <a:pt x="4292" y="6481"/>
                    <a:pt x="4272" y="6486"/>
                    <a:pt x="4247" y="6495"/>
                  </a:cubicBezTo>
                  <a:cubicBezTo>
                    <a:pt x="4258" y="6496"/>
                    <a:pt x="4268" y="6491"/>
                    <a:pt x="4278" y="6492"/>
                  </a:cubicBezTo>
                  <a:cubicBezTo>
                    <a:pt x="4266" y="6497"/>
                    <a:pt x="4254" y="6500"/>
                    <a:pt x="4242" y="6506"/>
                  </a:cubicBezTo>
                  <a:cubicBezTo>
                    <a:pt x="4237" y="6504"/>
                    <a:pt x="4237" y="6501"/>
                    <a:pt x="4247" y="6495"/>
                  </a:cubicBezTo>
                  <a:cubicBezTo>
                    <a:pt x="4230" y="6494"/>
                    <a:pt x="4215" y="6503"/>
                    <a:pt x="4198" y="6502"/>
                  </a:cubicBezTo>
                  <a:cubicBezTo>
                    <a:pt x="4186" y="6507"/>
                    <a:pt x="4194" y="6508"/>
                    <a:pt x="4186" y="6512"/>
                  </a:cubicBezTo>
                  <a:cubicBezTo>
                    <a:pt x="4171" y="6510"/>
                    <a:pt x="4157" y="6510"/>
                    <a:pt x="4143" y="6520"/>
                  </a:cubicBezTo>
                  <a:cubicBezTo>
                    <a:pt x="4132" y="6520"/>
                    <a:pt x="4122" y="6518"/>
                    <a:pt x="4112" y="6522"/>
                  </a:cubicBezTo>
                  <a:cubicBezTo>
                    <a:pt x="4094" y="6523"/>
                    <a:pt x="4143" y="6508"/>
                    <a:pt x="4111" y="6512"/>
                  </a:cubicBezTo>
                  <a:cubicBezTo>
                    <a:pt x="4100" y="6521"/>
                    <a:pt x="4067" y="6531"/>
                    <a:pt x="4034" y="6537"/>
                  </a:cubicBezTo>
                  <a:cubicBezTo>
                    <a:pt x="4002" y="6543"/>
                    <a:pt x="3969" y="6544"/>
                    <a:pt x="3957" y="6542"/>
                  </a:cubicBezTo>
                  <a:cubicBezTo>
                    <a:pt x="3934" y="6542"/>
                    <a:pt x="3950" y="6548"/>
                    <a:pt x="3932" y="6553"/>
                  </a:cubicBezTo>
                  <a:cubicBezTo>
                    <a:pt x="3926" y="6555"/>
                    <a:pt x="3920" y="6555"/>
                    <a:pt x="3913" y="6558"/>
                  </a:cubicBezTo>
                  <a:cubicBezTo>
                    <a:pt x="3890" y="6558"/>
                    <a:pt x="3906" y="6551"/>
                    <a:pt x="3882" y="6551"/>
                  </a:cubicBezTo>
                  <a:cubicBezTo>
                    <a:pt x="3877" y="6554"/>
                    <a:pt x="3872" y="6556"/>
                    <a:pt x="3866" y="6558"/>
                  </a:cubicBezTo>
                  <a:cubicBezTo>
                    <a:pt x="3859" y="6559"/>
                    <a:pt x="3853" y="6561"/>
                    <a:pt x="3846" y="6562"/>
                  </a:cubicBezTo>
                  <a:cubicBezTo>
                    <a:pt x="3831" y="6564"/>
                    <a:pt x="3816" y="6566"/>
                    <a:pt x="3799" y="6567"/>
                  </a:cubicBezTo>
                  <a:cubicBezTo>
                    <a:pt x="3767" y="6570"/>
                    <a:pt x="3732" y="6572"/>
                    <a:pt x="3702" y="6573"/>
                  </a:cubicBezTo>
                  <a:cubicBezTo>
                    <a:pt x="3687" y="6581"/>
                    <a:pt x="3672" y="6580"/>
                    <a:pt x="3657" y="6586"/>
                  </a:cubicBezTo>
                  <a:cubicBezTo>
                    <a:pt x="3689" y="6591"/>
                    <a:pt x="3682" y="6578"/>
                    <a:pt x="3714" y="6579"/>
                  </a:cubicBezTo>
                  <a:cubicBezTo>
                    <a:pt x="3699" y="6586"/>
                    <a:pt x="3703" y="6584"/>
                    <a:pt x="3719" y="6590"/>
                  </a:cubicBezTo>
                  <a:cubicBezTo>
                    <a:pt x="3679" y="6606"/>
                    <a:pt x="3642" y="6602"/>
                    <a:pt x="3632" y="6595"/>
                  </a:cubicBezTo>
                  <a:cubicBezTo>
                    <a:pt x="3649" y="6587"/>
                    <a:pt x="3665" y="6600"/>
                    <a:pt x="3682" y="6591"/>
                  </a:cubicBezTo>
                  <a:cubicBezTo>
                    <a:pt x="3654" y="6593"/>
                    <a:pt x="3641" y="6584"/>
                    <a:pt x="3664" y="6576"/>
                  </a:cubicBezTo>
                  <a:cubicBezTo>
                    <a:pt x="3624" y="6580"/>
                    <a:pt x="3585" y="6578"/>
                    <a:pt x="3546" y="6581"/>
                  </a:cubicBezTo>
                  <a:cubicBezTo>
                    <a:pt x="3558" y="6570"/>
                    <a:pt x="3552" y="6575"/>
                    <a:pt x="3522" y="6571"/>
                  </a:cubicBezTo>
                  <a:cubicBezTo>
                    <a:pt x="3543" y="6568"/>
                    <a:pt x="3563" y="6569"/>
                    <a:pt x="3584" y="6574"/>
                  </a:cubicBezTo>
                  <a:cubicBezTo>
                    <a:pt x="3595" y="6570"/>
                    <a:pt x="3568" y="6568"/>
                    <a:pt x="3585" y="6564"/>
                  </a:cubicBezTo>
                  <a:cubicBezTo>
                    <a:pt x="3562" y="6568"/>
                    <a:pt x="3539" y="6565"/>
                    <a:pt x="3516" y="6566"/>
                  </a:cubicBezTo>
                  <a:cubicBezTo>
                    <a:pt x="3500" y="6571"/>
                    <a:pt x="3524" y="6575"/>
                    <a:pt x="3540" y="6579"/>
                  </a:cubicBezTo>
                  <a:cubicBezTo>
                    <a:pt x="3504" y="6583"/>
                    <a:pt x="3469" y="6578"/>
                    <a:pt x="3433" y="6587"/>
                  </a:cubicBezTo>
                  <a:cubicBezTo>
                    <a:pt x="3427" y="6592"/>
                    <a:pt x="3439" y="6596"/>
                    <a:pt x="3430" y="6601"/>
                  </a:cubicBezTo>
                  <a:cubicBezTo>
                    <a:pt x="3393" y="6605"/>
                    <a:pt x="3431" y="6592"/>
                    <a:pt x="3401" y="6590"/>
                  </a:cubicBezTo>
                  <a:cubicBezTo>
                    <a:pt x="3395" y="6587"/>
                    <a:pt x="3412" y="6588"/>
                    <a:pt x="3420" y="6584"/>
                  </a:cubicBezTo>
                  <a:cubicBezTo>
                    <a:pt x="3412" y="6582"/>
                    <a:pt x="3400" y="6580"/>
                    <a:pt x="3386" y="6580"/>
                  </a:cubicBezTo>
                  <a:cubicBezTo>
                    <a:pt x="3373" y="6578"/>
                    <a:pt x="3358" y="6577"/>
                    <a:pt x="3343" y="6577"/>
                  </a:cubicBezTo>
                  <a:cubicBezTo>
                    <a:pt x="3312" y="6575"/>
                    <a:pt x="3281" y="6573"/>
                    <a:pt x="3261" y="6566"/>
                  </a:cubicBezTo>
                  <a:cubicBezTo>
                    <a:pt x="3248" y="6568"/>
                    <a:pt x="3235" y="6570"/>
                    <a:pt x="3223" y="6570"/>
                  </a:cubicBezTo>
                  <a:cubicBezTo>
                    <a:pt x="3210" y="6570"/>
                    <a:pt x="3197" y="6570"/>
                    <a:pt x="3185" y="6569"/>
                  </a:cubicBezTo>
                  <a:cubicBezTo>
                    <a:pt x="3160" y="6566"/>
                    <a:pt x="3136" y="6563"/>
                    <a:pt x="3111" y="6561"/>
                  </a:cubicBezTo>
                  <a:cubicBezTo>
                    <a:pt x="3096" y="6551"/>
                    <a:pt x="3147" y="6556"/>
                    <a:pt x="3152" y="6546"/>
                  </a:cubicBezTo>
                  <a:cubicBezTo>
                    <a:pt x="3116" y="6537"/>
                    <a:pt x="3103" y="6555"/>
                    <a:pt x="3098" y="6538"/>
                  </a:cubicBezTo>
                  <a:cubicBezTo>
                    <a:pt x="3085" y="6542"/>
                    <a:pt x="3084" y="6548"/>
                    <a:pt x="3093" y="6554"/>
                  </a:cubicBezTo>
                  <a:cubicBezTo>
                    <a:pt x="3082" y="6555"/>
                    <a:pt x="3071" y="6555"/>
                    <a:pt x="3060" y="6554"/>
                  </a:cubicBezTo>
                  <a:cubicBezTo>
                    <a:pt x="3049" y="6553"/>
                    <a:pt x="3039" y="6552"/>
                    <a:pt x="3028" y="6551"/>
                  </a:cubicBezTo>
                  <a:cubicBezTo>
                    <a:pt x="3006" y="6548"/>
                    <a:pt x="2985" y="6544"/>
                    <a:pt x="2964" y="6539"/>
                  </a:cubicBezTo>
                  <a:cubicBezTo>
                    <a:pt x="2956" y="6545"/>
                    <a:pt x="2941" y="6545"/>
                    <a:pt x="2925" y="6543"/>
                  </a:cubicBezTo>
                  <a:cubicBezTo>
                    <a:pt x="2917" y="6542"/>
                    <a:pt x="2908" y="6541"/>
                    <a:pt x="2900" y="6540"/>
                  </a:cubicBezTo>
                  <a:cubicBezTo>
                    <a:pt x="2892" y="6538"/>
                    <a:pt x="2883" y="6536"/>
                    <a:pt x="2876" y="6534"/>
                  </a:cubicBezTo>
                  <a:cubicBezTo>
                    <a:pt x="2870" y="6531"/>
                    <a:pt x="2883" y="6531"/>
                    <a:pt x="2890" y="6530"/>
                  </a:cubicBezTo>
                  <a:cubicBezTo>
                    <a:pt x="2901" y="6530"/>
                    <a:pt x="2910" y="6535"/>
                    <a:pt x="2919" y="6539"/>
                  </a:cubicBezTo>
                  <a:cubicBezTo>
                    <a:pt x="2928" y="6538"/>
                    <a:pt x="2930" y="6537"/>
                    <a:pt x="2927" y="6535"/>
                  </a:cubicBezTo>
                  <a:cubicBezTo>
                    <a:pt x="2932" y="6534"/>
                    <a:pt x="2936" y="6533"/>
                    <a:pt x="2941" y="6533"/>
                  </a:cubicBezTo>
                  <a:cubicBezTo>
                    <a:pt x="2919" y="6526"/>
                    <a:pt x="2894" y="6533"/>
                    <a:pt x="2875" y="6518"/>
                  </a:cubicBezTo>
                  <a:cubicBezTo>
                    <a:pt x="2882" y="6517"/>
                    <a:pt x="2890" y="6518"/>
                    <a:pt x="2897" y="6520"/>
                  </a:cubicBezTo>
                  <a:cubicBezTo>
                    <a:pt x="2904" y="6521"/>
                    <a:pt x="2911" y="6523"/>
                    <a:pt x="2918" y="6523"/>
                  </a:cubicBezTo>
                  <a:cubicBezTo>
                    <a:pt x="2923" y="6519"/>
                    <a:pt x="2914" y="6517"/>
                    <a:pt x="2903" y="6515"/>
                  </a:cubicBezTo>
                  <a:cubicBezTo>
                    <a:pt x="2891" y="6513"/>
                    <a:pt x="2877" y="6511"/>
                    <a:pt x="2871" y="6509"/>
                  </a:cubicBezTo>
                  <a:cubicBezTo>
                    <a:pt x="2915" y="6502"/>
                    <a:pt x="2825" y="6499"/>
                    <a:pt x="2795" y="6487"/>
                  </a:cubicBezTo>
                  <a:cubicBezTo>
                    <a:pt x="2795" y="6493"/>
                    <a:pt x="2785" y="6501"/>
                    <a:pt x="2759" y="6497"/>
                  </a:cubicBezTo>
                  <a:cubicBezTo>
                    <a:pt x="2779" y="6491"/>
                    <a:pt x="2746" y="6486"/>
                    <a:pt x="2747" y="6476"/>
                  </a:cubicBezTo>
                  <a:cubicBezTo>
                    <a:pt x="2740" y="6477"/>
                    <a:pt x="2734" y="6476"/>
                    <a:pt x="2729" y="6473"/>
                  </a:cubicBezTo>
                  <a:cubicBezTo>
                    <a:pt x="2737" y="6485"/>
                    <a:pt x="2697" y="6475"/>
                    <a:pt x="2686" y="6482"/>
                  </a:cubicBezTo>
                  <a:cubicBezTo>
                    <a:pt x="2670" y="6477"/>
                    <a:pt x="2623" y="6456"/>
                    <a:pt x="2584" y="6457"/>
                  </a:cubicBezTo>
                  <a:cubicBezTo>
                    <a:pt x="2565" y="6448"/>
                    <a:pt x="2586" y="6448"/>
                    <a:pt x="2590" y="6444"/>
                  </a:cubicBezTo>
                  <a:cubicBezTo>
                    <a:pt x="2558" y="6432"/>
                    <a:pt x="2527" y="6422"/>
                    <a:pt x="2511" y="6412"/>
                  </a:cubicBezTo>
                  <a:cubicBezTo>
                    <a:pt x="2502" y="6412"/>
                    <a:pt x="2493" y="6412"/>
                    <a:pt x="2485" y="6412"/>
                  </a:cubicBezTo>
                  <a:lnTo>
                    <a:pt x="2505" y="6425"/>
                  </a:lnTo>
                  <a:cubicBezTo>
                    <a:pt x="2531" y="6422"/>
                    <a:pt x="2548" y="6438"/>
                    <a:pt x="2570" y="6445"/>
                  </a:cubicBezTo>
                  <a:cubicBezTo>
                    <a:pt x="2539" y="6444"/>
                    <a:pt x="2516" y="6426"/>
                    <a:pt x="2485" y="6425"/>
                  </a:cubicBezTo>
                  <a:cubicBezTo>
                    <a:pt x="2490" y="6415"/>
                    <a:pt x="2475" y="6409"/>
                    <a:pt x="2453" y="6402"/>
                  </a:cubicBezTo>
                  <a:cubicBezTo>
                    <a:pt x="2442" y="6398"/>
                    <a:pt x="2430" y="6395"/>
                    <a:pt x="2417" y="6390"/>
                  </a:cubicBezTo>
                  <a:cubicBezTo>
                    <a:pt x="2405" y="6386"/>
                    <a:pt x="2393" y="6380"/>
                    <a:pt x="2382" y="6374"/>
                  </a:cubicBezTo>
                  <a:cubicBezTo>
                    <a:pt x="2398" y="6382"/>
                    <a:pt x="2418" y="6384"/>
                    <a:pt x="2434" y="6393"/>
                  </a:cubicBezTo>
                  <a:cubicBezTo>
                    <a:pt x="2439" y="6386"/>
                    <a:pt x="2390" y="6373"/>
                    <a:pt x="2372" y="6367"/>
                  </a:cubicBezTo>
                  <a:cubicBezTo>
                    <a:pt x="2365" y="6370"/>
                    <a:pt x="2365" y="6374"/>
                    <a:pt x="2354" y="6376"/>
                  </a:cubicBezTo>
                  <a:cubicBezTo>
                    <a:pt x="2321" y="6368"/>
                    <a:pt x="2342" y="6362"/>
                    <a:pt x="2331" y="6355"/>
                  </a:cubicBezTo>
                  <a:cubicBezTo>
                    <a:pt x="2321" y="6356"/>
                    <a:pt x="2314" y="6352"/>
                    <a:pt x="2307" y="6347"/>
                  </a:cubicBezTo>
                  <a:cubicBezTo>
                    <a:pt x="2304" y="6352"/>
                    <a:pt x="2296" y="6352"/>
                    <a:pt x="2285" y="6349"/>
                  </a:cubicBezTo>
                  <a:cubicBezTo>
                    <a:pt x="2275" y="6345"/>
                    <a:pt x="2262" y="6338"/>
                    <a:pt x="2250" y="6327"/>
                  </a:cubicBezTo>
                  <a:cubicBezTo>
                    <a:pt x="2262" y="6344"/>
                    <a:pt x="2239" y="6327"/>
                    <a:pt x="2208" y="6326"/>
                  </a:cubicBezTo>
                  <a:cubicBezTo>
                    <a:pt x="2180" y="6305"/>
                    <a:pt x="2253" y="6335"/>
                    <a:pt x="2217" y="6311"/>
                  </a:cubicBezTo>
                  <a:cubicBezTo>
                    <a:pt x="2201" y="6319"/>
                    <a:pt x="2181" y="6307"/>
                    <a:pt x="2163" y="6308"/>
                  </a:cubicBezTo>
                  <a:cubicBezTo>
                    <a:pt x="2139" y="6290"/>
                    <a:pt x="2199" y="6314"/>
                    <a:pt x="2193" y="6305"/>
                  </a:cubicBezTo>
                  <a:cubicBezTo>
                    <a:pt x="2165" y="6294"/>
                    <a:pt x="2159" y="6292"/>
                    <a:pt x="2137" y="6293"/>
                  </a:cubicBezTo>
                  <a:cubicBezTo>
                    <a:pt x="2115" y="6276"/>
                    <a:pt x="2158" y="6297"/>
                    <a:pt x="2154" y="6288"/>
                  </a:cubicBezTo>
                  <a:cubicBezTo>
                    <a:pt x="2110" y="6259"/>
                    <a:pt x="2088" y="6263"/>
                    <a:pt x="2037" y="6246"/>
                  </a:cubicBezTo>
                  <a:cubicBezTo>
                    <a:pt x="2026" y="6237"/>
                    <a:pt x="2035" y="6236"/>
                    <a:pt x="2016" y="6223"/>
                  </a:cubicBezTo>
                  <a:cubicBezTo>
                    <a:pt x="1988" y="6219"/>
                    <a:pt x="1968" y="6203"/>
                    <a:pt x="1942" y="6194"/>
                  </a:cubicBezTo>
                  <a:cubicBezTo>
                    <a:pt x="1937" y="6187"/>
                    <a:pt x="1951" y="6189"/>
                    <a:pt x="1950" y="6183"/>
                  </a:cubicBezTo>
                  <a:cubicBezTo>
                    <a:pt x="1959" y="6184"/>
                    <a:pt x="1965" y="6189"/>
                    <a:pt x="1973" y="6191"/>
                  </a:cubicBezTo>
                  <a:cubicBezTo>
                    <a:pt x="1990" y="6202"/>
                    <a:pt x="1968" y="6196"/>
                    <a:pt x="1967" y="6199"/>
                  </a:cubicBezTo>
                  <a:cubicBezTo>
                    <a:pt x="2002" y="6213"/>
                    <a:pt x="2015" y="6212"/>
                    <a:pt x="2053" y="6232"/>
                  </a:cubicBezTo>
                  <a:cubicBezTo>
                    <a:pt x="2031" y="6219"/>
                    <a:pt x="2010" y="6203"/>
                    <a:pt x="1984" y="6196"/>
                  </a:cubicBezTo>
                  <a:cubicBezTo>
                    <a:pt x="1968" y="6183"/>
                    <a:pt x="2015" y="6209"/>
                    <a:pt x="1999" y="6195"/>
                  </a:cubicBezTo>
                  <a:cubicBezTo>
                    <a:pt x="2023" y="6209"/>
                    <a:pt x="2050" y="6219"/>
                    <a:pt x="2075" y="6233"/>
                  </a:cubicBezTo>
                  <a:cubicBezTo>
                    <a:pt x="2081" y="6233"/>
                    <a:pt x="2070" y="6225"/>
                    <a:pt x="2079" y="6227"/>
                  </a:cubicBezTo>
                  <a:cubicBezTo>
                    <a:pt x="2101" y="6233"/>
                    <a:pt x="2082" y="6235"/>
                    <a:pt x="2102" y="6246"/>
                  </a:cubicBezTo>
                  <a:cubicBezTo>
                    <a:pt x="2113" y="6248"/>
                    <a:pt x="2122" y="6252"/>
                    <a:pt x="2131" y="6257"/>
                  </a:cubicBezTo>
                  <a:cubicBezTo>
                    <a:pt x="2143" y="6239"/>
                    <a:pt x="2183" y="6283"/>
                    <a:pt x="2220" y="6282"/>
                  </a:cubicBezTo>
                  <a:cubicBezTo>
                    <a:pt x="2238" y="6294"/>
                    <a:pt x="2210" y="6290"/>
                    <a:pt x="2237" y="6300"/>
                  </a:cubicBezTo>
                  <a:cubicBezTo>
                    <a:pt x="2257" y="6300"/>
                    <a:pt x="2238" y="6286"/>
                    <a:pt x="2259" y="6286"/>
                  </a:cubicBezTo>
                  <a:cubicBezTo>
                    <a:pt x="2246" y="6276"/>
                    <a:pt x="2228" y="6276"/>
                    <a:pt x="2215" y="6266"/>
                  </a:cubicBezTo>
                  <a:cubicBezTo>
                    <a:pt x="2209" y="6266"/>
                    <a:pt x="2218" y="6272"/>
                    <a:pt x="2223" y="6276"/>
                  </a:cubicBezTo>
                  <a:cubicBezTo>
                    <a:pt x="2201" y="6274"/>
                    <a:pt x="2185" y="6263"/>
                    <a:pt x="2167" y="6254"/>
                  </a:cubicBezTo>
                  <a:cubicBezTo>
                    <a:pt x="2166" y="6248"/>
                    <a:pt x="2186" y="6259"/>
                    <a:pt x="2195" y="6254"/>
                  </a:cubicBezTo>
                  <a:cubicBezTo>
                    <a:pt x="2218" y="6262"/>
                    <a:pt x="2239" y="6273"/>
                    <a:pt x="2264" y="6277"/>
                  </a:cubicBezTo>
                  <a:cubicBezTo>
                    <a:pt x="2282" y="6289"/>
                    <a:pt x="2254" y="6285"/>
                    <a:pt x="2281" y="6295"/>
                  </a:cubicBezTo>
                  <a:cubicBezTo>
                    <a:pt x="2329" y="6284"/>
                    <a:pt x="2445" y="6344"/>
                    <a:pt x="2521" y="6361"/>
                  </a:cubicBezTo>
                  <a:cubicBezTo>
                    <a:pt x="2523" y="6367"/>
                    <a:pt x="2494" y="6363"/>
                    <a:pt x="2504" y="6371"/>
                  </a:cubicBezTo>
                  <a:cubicBezTo>
                    <a:pt x="2434" y="6350"/>
                    <a:pt x="2369" y="6320"/>
                    <a:pt x="2299" y="6299"/>
                  </a:cubicBezTo>
                  <a:cubicBezTo>
                    <a:pt x="2286" y="6301"/>
                    <a:pt x="2322" y="6314"/>
                    <a:pt x="2333" y="6311"/>
                  </a:cubicBezTo>
                  <a:cubicBezTo>
                    <a:pt x="2348" y="6322"/>
                    <a:pt x="2373" y="6328"/>
                    <a:pt x="2345" y="6327"/>
                  </a:cubicBezTo>
                  <a:cubicBezTo>
                    <a:pt x="2365" y="6333"/>
                    <a:pt x="2385" y="6337"/>
                    <a:pt x="2404" y="6343"/>
                  </a:cubicBezTo>
                  <a:cubicBezTo>
                    <a:pt x="2407" y="6349"/>
                    <a:pt x="2384" y="6346"/>
                    <a:pt x="2409" y="6360"/>
                  </a:cubicBezTo>
                  <a:cubicBezTo>
                    <a:pt x="2432" y="6357"/>
                    <a:pt x="2436" y="6361"/>
                    <a:pt x="2464" y="6371"/>
                  </a:cubicBezTo>
                  <a:cubicBezTo>
                    <a:pt x="2485" y="6381"/>
                    <a:pt x="2456" y="6377"/>
                    <a:pt x="2476" y="6387"/>
                  </a:cubicBezTo>
                  <a:cubicBezTo>
                    <a:pt x="2517" y="6401"/>
                    <a:pt x="2571" y="6409"/>
                    <a:pt x="2598" y="6409"/>
                  </a:cubicBezTo>
                  <a:cubicBezTo>
                    <a:pt x="2597" y="6412"/>
                    <a:pt x="2609" y="6417"/>
                    <a:pt x="2601" y="6418"/>
                  </a:cubicBezTo>
                  <a:cubicBezTo>
                    <a:pt x="2582" y="6419"/>
                    <a:pt x="2602" y="6410"/>
                    <a:pt x="2577" y="6413"/>
                  </a:cubicBezTo>
                  <a:cubicBezTo>
                    <a:pt x="2610" y="6428"/>
                    <a:pt x="2648" y="6430"/>
                    <a:pt x="2682" y="6444"/>
                  </a:cubicBezTo>
                  <a:cubicBezTo>
                    <a:pt x="2697" y="6443"/>
                    <a:pt x="2712" y="6442"/>
                    <a:pt x="2728" y="6441"/>
                  </a:cubicBezTo>
                  <a:cubicBezTo>
                    <a:pt x="2738" y="6448"/>
                    <a:pt x="2737" y="6454"/>
                    <a:pt x="2759" y="6462"/>
                  </a:cubicBezTo>
                  <a:cubicBezTo>
                    <a:pt x="2787" y="6455"/>
                    <a:pt x="2747" y="6449"/>
                    <a:pt x="2741" y="6441"/>
                  </a:cubicBezTo>
                  <a:cubicBezTo>
                    <a:pt x="2765" y="6439"/>
                    <a:pt x="2781" y="6460"/>
                    <a:pt x="2806" y="6454"/>
                  </a:cubicBezTo>
                  <a:cubicBezTo>
                    <a:pt x="2832" y="6466"/>
                    <a:pt x="2778" y="6463"/>
                    <a:pt x="2811" y="6476"/>
                  </a:cubicBezTo>
                  <a:cubicBezTo>
                    <a:pt x="2818" y="6475"/>
                    <a:pt x="2810" y="6472"/>
                    <a:pt x="2807" y="6470"/>
                  </a:cubicBezTo>
                  <a:cubicBezTo>
                    <a:pt x="2855" y="6472"/>
                    <a:pt x="2900" y="6486"/>
                    <a:pt x="2946" y="6493"/>
                  </a:cubicBezTo>
                  <a:cubicBezTo>
                    <a:pt x="2972" y="6489"/>
                    <a:pt x="2935" y="6477"/>
                    <a:pt x="2913" y="6476"/>
                  </a:cubicBezTo>
                  <a:cubicBezTo>
                    <a:pt x="2937" y="6475"/>
                    <a:pt x="2964" y="6462"/>
                    <a:pt x="2984" y="6472"/>
                  </a:cubicBezTo>
                  <a:cubicBezTo>
                    <a:pt x="2993" y="6480"/>
                    <a:pt x="2958" y="6471"/>
                    <a:pt x="2963" y="6478"/>
                  </a:cubicBezTo>
                  <a:cubicBezTo>
                    <a:pt x="2973" y="6487"/>
                    <a:pt x="2988" y="6477"/>
                    <a:pt x="2998" y="6486"/>
                  </a:cubicBezTo>
                  <a:cubicBezTo>
                    <a:pt x="3014" y="6481"/>
                    <a:pt x="2998" y="6477"/>
                    <a:pt x="3032" y="6478"/>
                  </a:cubicBezTo>
                  <a:cubicBezTo>
                    <a:pt x="3045" y="6483"/>
                    <a:pt x="3044" y="6486"/>
                    <a:pt x="3029" y="6488"/>
                  </a:cubicBezTo>
                  <a:cubicBezTo>
                    <a:pt x="3061" y="6499"/>
                    <a:pt x="3062" y="6478"/>
                    <a:pt x="3092" y="6487"/>
                  </a:cubicBezTo>
                  <a:cubicBezTo>
                    <a:pt x="3100" y="6493"/>
                    <a:pt x="3056" y="6495"/>
                    <a:pt x="3082" y="6502"/>
                  </a:cubicBezTo>
                  <a:cubicBezTo>
                    <a:pt x="3106" y="6499"/>
                    <a:pt x="3100" y="6495"/>
                    <a:pt x="3115" y="6492"/>
                  </a:cubicBezTo>
                  <a:cubicBezTo>
                    <a:pt x="3123" y="6492"/>
                    <a:pt x="3132" y="6492"/>
                    <a:pt x="3139" y="6494"/>
                  </a:cubicBezTo>
                  <a:cubicBezTo>
                    <a:pt x="3139" y="6499"/>
                    <a:pt x="3106" y="6497"/>
                    <a:pt x="3112" y="6506"/>
                  </a:cubicBezTo>
                  <a:cubicBezTo>
                    <a:pt x="3143" y="6507"/>
                    <a:pt x="3135" y="6512"/>
                    <a:pt x="3164" y="6521"/>
                  </a:cubicBezTo>
                  <a:cubicBezTo>
                    <a:pt x="3220" y="6533"/>
                    <a:pt x="3283" y="6524"/>
                    <a:pt x="3324" y="6524"/>
                  </a:cubicBezTo>
                  <a:cubicBezTo>
                    <a:pt x="3306" y="6530"/>
                    <a:pt x="3331" y="6532"/>
                    <a:pt x="3365" y="6534"/>
                  </a:cubicBezTo>
                  <a:cubicBezTo>
                    <a:pt x="3382" y="6535"/>
                    <a:pt x="3402" y="6534"/>
                    <a:pt x="3420" y="6534"/>
                  </a:cubicBezTo>
                  <a:cubicBezTo>
                    <a:pt x="3438" y="6534"/>
                    <a:pt x="3454" y="6534"/>
                    <a:pt x="3464" y="6535"/>
                  </a:cubicBezTo>
                  <a:cubicBezTo>
                    <a:pt x="3461" y="6544"/>
                    <a:pt x="3407" y="6535"/>
                    <a:pt x="3383" y="6546"/>
                  </a:cubicBezTo>
                  <a:cubicBezTo>
                    <a:pt x="3432" y="6553"/>
                    <a:pt x="3478" y="6534"/>
                    <a:pt x="3513" y="6544"/>
                  </a:cubicBezTo>
                  <a:cubicBezTo>
                    <a:pt x="3519" y="6541"/>
                    <a:pt x="3507" y="6539"/>
                    <a:pt x="3501" y="6537"/>
                  </a:cubicBezTo>
                  <a:cubicBezTo>
                    <a:pt x="3519" y="6528"/>
                    <a:pt x="3534" y="6536"/>
                    <a:pt x="3551" y="6528"/>
                  </a:cubicBezTo>
                  <a:cubicBezTo>
                    <a:pt x="3596" y="6542"/>
                    <a:pt x="3658" y="6521"/>
                    <a:pt x="3686" y="6531"/>
                  </a:cubicBezTo>
                  <a:cubicBezTo>
                    <a:pt x="3700" y="6529"/>
                    <a:pt x="3713" y="6526"/>
                    <a:pt x="3725" y="6524"/>
                  </a:cubicBezTo>
                  <a:cubicBezTo>
                    <a:pt x="3736" y="6522"/>
                    <a:pt x="3747" y="6521"/>
                    <a:pt x="3758" y="6519"/>
                  </a:cubicBezTo>
                  <a:cubicBezTo>
                    <a:pt x="3779" y="6517"/>
                    <a:pt x="3799" y="6513"/>
                    <a:pt x="3821" y="6505"/>
                  </a:cubicBezTo>
                  <a:cubicBezTo>
                    <a:pt x="3799" y="6507"/>
                    <a:pt x="3814" y="6503"/>
                    <a:pt x="3797" y="6501"/>
                  </a:cubicBezTo>
                  <a:cubicBezTo>
                    <a:pt x="3865" y="6481"/>
                    <a:pt x="3884" y="6496"/>
                    <a:pt x="3889" y="6510"/>
                  </a:cubicBezTo>
                  <a:cubicBezTo>
                    <a:pt x="3904" y="6500"/>
                    <a:pt x="3891" y="6496"/>
                    <a:pt x="3901" y="6487"/>
                  </a:cubicBezTo>
                  <a:cubicBezTo>
                    <a:pt x="3927" y="6484"/>
                    <a:pt x="3953" y="6479"/>
                    <a:pt x="3980" y="6478"/>
                  </a:cubicBezTo>
                  <a:cubicBezTo>
                    <a:pt x="3989" y="6481"/>
                    <a:pt x="3948" y="6488"/>
                    <a:pt x="3938" y="6494"/>
                  </a:cubicBezTo>
                  <a:cubicBezTo>
                    <a:pt x="3931" y="6491"/>
                    <a:pt x="4031" y="6485"/>
                    <a:pt x="4047" y="6477"/>
                  </a:cubicBezTo>
                  <a:cubicBezTo>
                    <a:pt x="4062" y="6475"/>
                    <a:pt x="4062" y="6485"/>
                    <a:pt x="4048" y="6484"/>
                  </a:cubicBezTo>
                  <a:cubicBezTo>
                    <a:pt x="4049" y="6492"/>
                    <a:pt x="4072" y="6478"/>
                    <a:pt x="4084" y="6475"/>
                  </a:cubicBezTo>
                  <a:cubicBezTo>
                    <a:pt x="4090" y="6472"/>
                    <a:pt x="4078" y="6472"/>
                    <a:pt x="4072" y="6471"/>
                  </a:cubicBezTo>
                  <a:cubicBezTo>
                    <a:pt x="4096" y="6465"/>
                    <a:pt x="4128" y="6463"/>
                    <a:pt x="4163" y="6459"/>
                  </a:cubicBezTo>
                  <a:cubicBezTo>
                    <a:pt x="4197" y="6455"/>
                    <a:pt x="4233" y="6447"/>
                    <a:pt x="4265" y="6433"/>
                  </a:cubicBezTo>
                  <a:cubicBezTo>
                    <a:pt x="4276" y="6433"/>
                    <a:pt x="4286" y="6433"/>
                    <a:pt x="4297" y="6433"/>
                  </a:cubicBezTo>
                  <a:cubicBezTo>
                    <a:pt x="4308" y="6426"/>
                    <a:pt x="4321" y="6429"/>
                    <a:pt x="4332" y="6419"/>
                  </a:cubicBezTo>
                  <a:cubicBezTo>
                    <a:pt x="4386" y="6420"/>
                    <a:pt x="4435" y="6386"/>
                    <a:pt x="4489" y="6385"/>
                  </a:cubicBezTo>
                  <a:cubicBezTo>
                    <a:pt x="4515" y="6370"/>
                    <a:pt x="4541" y="6360"/>
                    <a:pt x="4568" y="6351"/>
                  </a:cubicBezTo>
                  <a:cubicBezTo>
                    <a:pt x="4581" y="6347"/>
                    <a:pt x="4595" y="6344"/>
                    <a:pt x="4608" y="6341"/>
                  </a:cubicBezTo>
                  <a:cubicBezTo>
                    <a:pt x="4622" y="6338"/>
                    <a:pt x="4636" y="6335"/>
                    <a:pt x="4649" y="6332"/>
                  </a:cubicBezTo>
                  <a:cubicBezTo>
                    <a:pt x="4634" y="6341"/>
                    <a:pt x="4626" y="6347"/>
                    <a:pt x="4619" y="6352"/>
                  </a:cubicBezTo>
                  <a:cubicBezTo>
                    <a:pt x="4612" y="6357"/>
                    <a:pt x="4606" y="6362"/>
                    <a:pt x="4594" y="6369"/>
                  </a:cubicBezTo>
                  <a:cubicBezTo>
                    <a:pt x="4609" y="6363"/>
                    <a:pt x="4623" y="6356"/>
                    <a:pt x="4637" y="6350"/>
                  </a:cubicBezTo>
                  <a:cubicBezTo>
                    <a:pt x="4651" y="6343"/>
                    <a:pt x="4664" y="6336"/>
                    <a:pt x="4677" y="6329"/>
                  </a:cubicBezTo>
                  <a:cubicBezTo>
                    <a:pt x="4702" y="6316"/>
                    <a:pt x="4723" y="6306"/>
                    <a:pt x="4739" y="6305"/>
                  </a:cubicBezTo>
                  <a:cubicBezTo>
                    <a:pt x="4733" y="6292"/>
                    <a:pt x="4772" y="6267"/>
                    <a:pt x="4752" y="6258"/>
                  </a:cubicBezTo>
                  <a:cubicBezTo>
                    <a:pt x="4767" y="6253"/>
                    <a:pt x="4781" y="6247"/>
                    <a:pt x="4795" y="6242"/>
                  </a:cubicBezTo>
                  <a:cubicBezTo>
                    <a:pt x="4810" y="6237"/>
                    <a:pt x="4824" y="6231"/>
                    <a:pt x="4839" y="6225"/>
                  </a:cubicBezTo>
                  <a:cubicBezTo>
                    <a:pt x="4835" y="6219"/>
                    <a:pt x="4809" y="6230"/>
                    <a:pt x="4783" y="6241"/>
                  </a:cubicBezTo>
                  <a:cubicBezTo>
                    <a:pt x="4771" y="6246"/>
                    <a:pt x="4758" y="6251"/>
                    <a:pt x="4748" y="6253"/>
                  </a:cubicBezTo>
                  <a:cubicBezTo>
                    <a:pt x="4738" y="6255"/>
                    <a:pt x="4731" y="6255"/>
                    <a:pt x="4731" y="6251"/>
                  </a:cubicBezTo>
                  <a:cubicBezTo>
                    <a:pt x="4741" y="6242"/>
                    <a:pt x="4755" y="6246"/>
                    <a:pt x="4767" y="6242"/>
                  </a:cubicBezTo>
                  <a:cubicBezTo>
                    <a:pt x="4768" y="6229"/>
                    <a:pt x="4812" y="6219"/>
                    <a:pt x="4831" y="6199"/>
                  </a:cubicBezTo>
                  <a:cubicBezTo>
                    <a:pt x="4829" y="6206"/>
                    <a:pt x="4828" y="6213"/>
                    <a:pt x="4858" y="6204"/>
                  </a:cubicBezTo>
                  <a:cubicBezTo>
                    <a:pt x="4853" y="6197"/>
                    <a:pt x="4870" y="6187"/>
                    <a:pt x="4892" y="6170"/>
                  </a:cubicBezTo>
                  <a:cubicBezTo>
                    <a:pt x="4912" y="6168"/>
                    <a:pt x="4946" y="6158"/>
                    <a:pt x="4943" y="6148"/>
                  </a:cubicBezTo>
                  <a:cubicBezTo>
                    <a:pt x="4965" y="6141"/>
                    <a:pt x="4956" y="6152"/>
                    <a:pt x="4979" y="6139"/>
                  </a:cubicBezTo>
                  <a:cubicBezTo>
                    <a:pt x="4993" y="6139"/>
                    <a:pt x="4979" y="6145"/>
                    <a:pt x="4966" y="6157"/>
                  </a:cubicBezTo>
                  <a:cubicBezTo>
                    <a:pt x="4990" y="6145"/>
                    <a:pt x="5015" y="6133"/>
                    <a:pt x="5037" y="6115"/>
                  </a:cubicBezTo>
                  <a:cubicBezTo>
                    <a:pt x="5058" y="6110"/>
                    <a:pt x="5021" y="6137"/>
                    <a:pt x="5043" y="6131"/>
                  </a:cubicBezTo>
                  <a:cubicBezTo>
                    <a:pt x="5052" y="6123"/>
                    <a:pt x="5054" y="6106"/>
                    <a:pt x="5078" y="6101"/>
                  </a:cubicBezTo>
                  <a:cubicBezTo>
                    <a:pt x="5079" y="6095"/>
                    <a:pt x="5091" y="6083"/>
                    <a:pt x="5068" y="6093"/>
                  </a:cubicBezTo>
                  <a:cubicBezTo>
                    <a:pt x="5096" y="6070"/>
                    <a:pt x="5092" y="6075"/>
                    <a:pt x="5100" y="6058"/>
                  </a:cubicBezTo>
                  <a:cubicBezTo>
                    <a:pt x="5108" y="6046"/>
                    <a:pt x="5125" y="6054"/>
                    <a:pt x="5133" y="6041"/>
                  </a:cubicBezTo>
                  <a:cubicBezTo>
                    <a:pt x="5155" y="6020"/>
                    <a:pt x="5117" y="6044"/>
                    <a:pt x="5108" y="6045"/>
                  </a:cubicBezTo>
                  <a:cubicBezTo>
                    <a:pt x="5121" y="6035"/>
                    <a:pt x="5138" y="6031"/>
                    <a:pt x="5150" y="6019"/>
                  </a:cubicBezTo>
                  <a:cubicBezTo>
                    <a:pt x="5163" y="6016"/>
                    <a:pt x="5132" y="6041"/>
                    <a:pt x="5156" y="6031"/>
                  </a:cubicBezTo>
                  <a:cubicBezTo>
                    <a:pt x="5159" y="6021"/>
                    <a:pt x="5192" y="6005"/>
                    <a:pt x="5183" y="6016"/>
                  </a:cubicBezTo>
                  <a:cubicBezTo>
                    <a:pt x="5208" y="5983"/>
                    <a:pt x="5263" y="5952"/>
                    <a:pt x="5314" y="5932"/>
                  </a:cubicBezTo>
                  <a:cubicBezTo>
                    <a:pt x="5314" y="5927"/>
                    <a:pt x="5324" y="5914"/>
                    <a:pt x="5324" y="5909"/>
                  </a:cubicBezTo>
                  <a:cubicBezTo>
                    <a:pt x="5301" y="5923"/>
                    <a:pt x="5310" y="5915"/>
                    <a:pt x="5289" y="5922"/>
                  </a:cubicBezTo>
                  <a:cubicBezTo>
                    <a:pt x="5277" y="5934"/>
                    <a:pt x="5289" y="5929"/>
                    <a:pt x="5298" y="5926"/>
                  </a:cubicBezTo>
                  <a:cubicBezTo>
                    <a:pt x="5256" y="5958"/>
                    <a:pt x="5209" y="5979"/>
                    <a:pt x="5164" y="6004"/>
                  </a:cubicBezTo>
                  <a:cubicBezTo>
                    <a:pt x="5198" y="5974"/>
                    <a:pt x="5239" y="5961"/>
                    <a:pt x="5273" y="5931"/>
                  </a:cubicBezTo>
                  <a:cubicBezTo>
                    <a:pt x="5253" y="5943"/>
                    <a:pt x="5233" y="5954"/>
                    <a:pt x="5213" y="5963"/>
                  </a:cubicBezTo>
                  <a:cubicBezTo>
                    <a:pt x="5231" y="5945"/>
                    <a:pt x="5256" y="5939"/>
                    <a:pt x="5271" y="5914"/>
                  </a:cubicBezTo>
                  <a:cubicBezTo>
                    <a:pt x="5283" y="5911"/>
                    <a:pt x="5267" y="5928"/>
                    <a:pt x="5287" y="5919"/>
                  </a:cubicBezTo>
                  <a:cubicBezTo>
                    <a:pt x="5294" y="5910"/>
                    <a:pt x="5303" y="5906"/>
                    <a:pt x="5310" y="5896"/>
                  </a:cubicBezTo>
                  <a:cubicBezTo>
                    <a:pt x="5324" y="5889"/>
                    <a:pt x="5315" y="5899"/>
                    <a:pt x="5309" y="5908"/>
                  </a:cubicBezTo>
                  <a:cubicBezTo>
                    <a:pt x="5321" y="5903"/>
                    <a:pt x="5328" y="5890"/>
                    <a:pt x="5340" y="5888"/>
                  </a:cubicBezTo>
                  <a:cubicBezTo>
                    <a:pt x="5340" y="5876"/>
                    <a:pt x="5376" y="5856"/>
                    <a:pt x="5373" y="5845"/>
                  </a:cubicBezTo>
                  <a:cubicBezTo>
                    <a:pt x="5403" y="5830"/>
                    <a:pt x="5378" y="5856"/>
                    <a:pt x="5401" y="5845"/>
                  </a:cubicBezTo>
                  <a:cubicBezTo>
                    <a:pt x="5410" y="5835"/>
                    <a:pt x="5427" y="5823"/>
                    <a:pt x="5442" y="5813"/>
                  </a:cubicBezTo>
                  <a:cubicBezTo>
                    <a:pt x="5456" y="5803"/>
                    <a:pt x="5470" y="5795"/>
                    <a:pt x="5473" y="5796"/>
                  </a:cubicBezTo>
                  <a:cubicBezTo>
                    <a:pt x="5499" y="5766"/>
                    <a:pt x="5505" y="5775"/>
                    <a:pt x="5531" y="5748"/>
                  </a:cubicBezTo>
                  <a:cubicBezTo>
                    <a:pt x="5545" y="5744"/>
                    <a:pt x="5517" y="5762"/>
                    <a:pt x="5515" y="5770"/>
                  </a:cubicBezTo>
                  <a:cubicBezTo>
                    <a:pt x="5546" y="5753"/>
                    <a:pt x="5570" y="5724"/>
                    <a:pt x="5598" y="5704"/>
                  </a:cubicBezTo>
                  <a:cubicBezTo>
                    <a:pt x="5605" y="5690"/>
                    <a:pt x="5606" y="5687"/>
                    <a:pt x="5603" y="5678"/>
                  </a:cubicBezTo>
                  <a:cubicBezTo>
                    <a:pt x="5620" y="5665"/>
                    <a:pt x="5647" y="5635"/>
                    <a:pt x="5643" y="5626"/>
                  </a:cubicBezTo>
                  <a:cubicBezTo>
                    <a:pt x="5666" y="5610"/>
                    <a:pt x="5636" y="5643"/>
                    <a:pt x="5658" y="5626"/>
                  </a:cubicBezTo>
                  <a:cubicBezTo>
                    <a:pt x="5666" y="5621"/>
                    <a:pt x="5672" y="5614"/>
                    <a:pt x="5678" y="5606"/>
                  </a:cubicBezTo>
                  <a:cubicBezTo>
                    <a:pt x="5685" y="5599"/>
                    <a:pt x="5691" y="5592"/>
                    <a:pt x="5699" y="5588"/>
                  </a:cubicBezTo>
                  <a:cubicBezTo>
                    <a:pt x="5713" y="5567"/>
                    <a:pt x="5700" y="5576"/>
                    <a:pt x="5716" y="5559"/>
                  </a:cubicBezTo>
                  <a:cubicBezTo>
                    <a:pt x="5734" y="5548"/>
                    <a:pt x="5703" y="5589"/>
                    <a:pt x="5709" y="5591"/>
                  </a:cubicBezTo>
                  <a:cubicBezTo>
                    <a:pt x="5702" y="5605"/>
                    <a:pt x="5682" y="5603"/>
                    <a:pt x="5677" y="5621"/>
                  </a:cubicBezTo>
                  <a:cubicBezTo>
                    <a:pt x="5686" y="5623"/>
                    <a:pt x="5720" y="5586"/>
                    <a:pt x="5735" y="5564"/>
                  </a:cubicBezTo>
                  <a:cubicBezTo>
                    <a:pt x="5753" y="5550"/>
                    <a:pt x="5745" y="5564"/>
                    <a:pt x="5759" y="5554"/>
                  </a:cubicBezTo>
                  <a:cubicBezTo>
                    <a:pt x="5768" y="5540"/>
                    <a:pt x="5783" y="5520"/>
                    <a:pt x="5797" y="5503"/>
                  </a:cubicBezTo>
                  <a:cubicBezTo>
                    <a:pt x="5810" y="5486"/>
                    <a:pt x="5823" y="5472"/>
                    <a:pt x="5829" y="5471"/>
                  </a:cubicBezTo>
                  <a:cubicBezTo>
                    <a:pt x="5838" y="5464"/>
                    <a:pt x="5835" y="5460"/>
                    <a:pt x="5830" y="5462"/>
                  </a:cubicBezTo>
                  <a:cubicBezTo>
                    <a:pt x="5844" y="5444"/>
                    <a:pt x="5858" y="5425"/>
                    <a:pt x="5879" y="5414"/>
                  </a:cubicBezTo>
                  <a:cubicBezTo>
                    <a:pt x="5885" y="5398"/>
                    <a:pt x="5897" y="5391"/>
                    <a:pt x="5902" y="5375"/>
                  </a:cubicBezTo>
                  <a:cubicBezTo>
                    <a:pt x="5888" y="5400"/>
                    <a:pt x="5859" y="5406"/>
                    <a:pt x="5847" y="5435"/>
                  </a:cubicBezTo>
                  <a:cubicBezTo>
                    <a:pt x="5830" y="5442"/>
                    <a:pt x="5845" y="5420"/>
                    <a:pt x="5812" y="5449"/>
                  </a:cubicBezTo>
                  <a:cubicBezTo>
                    <a:pt x="5828" y="5413"/>
                    <a:pt x="5843" y="5415"/>
                    <a:pt x="5850" y="5409"/>
                  </a:cubicBezTo>
                  <a:cubicBezTo>
                    <a:pt x="5861" y="5383"/>
                    <a:pt x="5829" y="5422"/>
                    <a:pt x="5824" y="5417"/>
                  </a:cubicBezTo>
                  <a:cubicBezTo>
                    <a:pt x="5820" y="5430"/>
                    <a:pt x="5811" y="5440"/>
                    <a:pt x="5800" y="5445"/>
                  </a:cubicBezTo>
                  <a:cubicBezTo>
                    <a:pt x="5793" y="5462"/>
                    <a:pt x="5781" y="5470"/>
                    <a:pt x="5784" y="5475"/>
                  </a:cubicBezTo>
                  <a:cubicBezTo>
                    <a:pt x="5801" y="5462"/>
                    <a:pt x="5809" y="5446"/>
                    <a:pt x="5811" y="5458"/>
                  </a:cubicBezTo>
                  <a:cubicBezTo>
                    <a:pt x="5803" y="5472"/>
                    <a:pt x="5787" y="5475"/>
                    <a:pt x="5781" y="5490"/>
                  </a:cubicBezTo>
                  <a:cubicBezTo>
                    <a:pt x="5769" y="5492"/>
                    <a:pt x="5787" y="5470"/>
                    <a:pt x="5760" y="5494"/>
                  </a:cubicBezTo>
                  <a:cubicBezTo>
                    <a:pt x="5776" y="5494"/>
                    <a:pt x="5740" y="5513"/>
                    <a:pt x="5725" y="5529"/>
                  </a:cubicBezTo>
                  <a:cubicBezTo>
                    <a:pt x="5721" y="5531"/>
                    <a:pt x="5719" y="5518"/>
                    <a:pt x="5733" y="5509"/>
                  </a:cubicBezTo>
                  <a:cubicBezTo>
                    <a:pt x="5721" y="5522"/>
                    <a:pt x="5686" y="5541"/>
                    <a:pt x="5668" y="5566"/>
                  </a:cubicBezTo>
                  <a:cubicBezTo>
                    <a:pt x="5644" y="5571"/>
                    <a:pt x="5621" y="5605"/>
                    <a:pt x="5599" y="5606"/>
                  </a:cubicBezTo>
                  <a:cubicBezTo>
                    <a:pt x="5578" y="5630"/>
                    <a:pt x="5585" y="5634"/>
                    <a:pt x="5560" y="5657"/>
                  </a:cubicBezTo>
                  <a:cubicBezTo>
                    <a:pt x="5554" y="5659"/>
                    <a:pt x="5564" y="5645"/>
                    <a:pt x="5569" y="5637"/>
                  </a:cubicBezTo>
                  <a:cubicBezTo>
                    <a:pt x="5556" y="5641"/>
                    <a:pt x="5546" y="5650"/>
                    <a:pt x="5536" y="5658"/>
                  </a:cubicBezTo>
                  <a:cubicBezTo>
                    <a:pt x="5526" y="5667"/>
                    <a:pt x="5516" y="5677"/>
                    <a:pt x="5505" y="5684"/>
                  </a:cubicBezTo>
                  <a:cubicBezTo>
                    <a:pt x="5500" y="5693"/>
                    <a:pt x="5506" y="5691"/>
                    <a:pt x="5518" y="5681"/>
                  </a:cubicBezTo>
                  <a:cubicBezTo>
                    <a:pt x="5510" y="5700"/>
                    <a:pt x="5485" y="5710"/>
                    <a:pt x="5490" y="5717"/>
                  </a:cubicBezTo>
                  <a:cubicBezTo>
                    <a:pt x="5487" y="5717"/>
                    <a:pt x="5478" y="5713"/>
                    <a:pt x="5467" y="5727"/>
                  </a:cubicBezTo>
                  <a:cubicBezTo>
                    <a:pt x="5454" y="5729"/>
                    <a:pt x="5467" y="5721"/>
                    <a:pt x="5477" y="5707"/>
                  </a:cubicBezTo>
                  <a:cubicBezTo>
                    <a:pt x="5449" y="5723"/>
                    <a:pt x="5428" y="5752"/>
                    <a:pt x="5397" y="5762"/>
                  </a:cubicBezTo>
                  <a:cubicBezTo>
                    <a:pt x="5397" y="5785"/>
                    <a:pt x="5356" y="5782"/>
                    <a:pt x="5342" y="5813"/>
                  </a:cubicBezTo>
                  <a:cubicBezTo>
                    <a:pt x="5341" y="5800"/>
                    <a:pt x="5319" y="5825"/>
                    <a:pt x="5312" y="5821"/>
                  </a:cubicBezTo>
                  <a:cubicBezTo>
                    <a:pt x="5329" y="5806"/>
                    <a:pt x="5345" y="5791"/>
                    <a:pt x="5368" y="5785"/>
                  </a:cubicBezTo>
                  <a:cubicBezTo>
                    <a:pt x="5377" y="5761"/>
                    <a:pt x="5426" y="5733"/>
                    <a:pt x="5460" y="5715"/>
                  </a:cubicBezTo>
                  <a:cubicBezTo>
                    <a:pt x="5459" y="5709"/>
                    <a:pt x="5458" y="5703"/>
                    <a:pt x="5475" y="5682"/>
                  </a:cubicBezTo>
                  <a:cubicBezTo>
                    <a:pt x="5457" y="5708"/>
                    <a:pt x="5420" y="5731"/>
                    <a:pt x="5385" y="5755"/>
                  </a:cubicBezTo>
                  <a:cubicBezTo>
                    <a:pt x="5348" y="5779"/>
                    <a:pt x="5313" y="5802"/>
                    <a:pt x="5298" y="5834"/>
                  </a:cubicBezTo>
                  <a:cubicBezTo>
                    <a:pt x="5267" y="5856"/>
                    <a:pt x="5236" y="5880"/>
                    <a:pt x="5201" y="5897"/>
                  </a:cubicBezTo>
                  <a:cubicBezTo>
                    <a:pt x="5196" y="5906"/>
                    <a:pt x="5201" y="5904"/>
                    <a:pt x="5214" y="5896"/>
                  </a:cubicBezTo>
                  <a:cubicBezTo>
                    <a:pt x="5206" y="5906"/>
                    <a:pt x="5197" y="5916"/>
                    <a:pt x="5189" y="5926"/>
                  </a:cubicBezTo>
                  <a:cubicBezTo>
                    <a:pt x="5179" y="5935"/>
                    <a:pt x="5168" y="5940"/>
                    <a:pt x="5157" y="5944"/>
                  </a:cubicBezTo>
                  <a:cubicBezTo>
                    <a:pt x="5170" y="5929"/>
                    <a:pt x="5188" y="5924"/>
                    <a:pt x="5199" y="5905"/>
                  </a:cubicBezTo>
                  <a:cubicBezTo>
                    <a:pt x="5182" y="5911"/>
                    <a:pt x="5167" y="5922"/>
                    <a:pt x="5150" y="5928"/>
                  </a:cubicBezTo>
                  <a:cubicBezTo>
                    <a:pt x="5144" y="5935"/>
                    <a:pt x="5138" y="5942"/>
                    <a:pt x="5132" y="5948"/>
                  </a:cubicBezTo>
                  <a:cubicBezTo>
                    <a:pt x="5124" y="5954"/>
                    <a:pt x="5115" y="5959"/>
                    <a:pt x="5106" y="5963"/>
                  </a:cubicBezTo>
                  <a:cubicBezTo>
                    <a:pt x="5094" y="5966"/>
                    <a:pt x="5105" y="5954"/>
                    <a:pt x="5116" y="5942"/>
                  </a:cubicBezTo>
                  <a:cubicBezTo>
                    <a:pt x="5077" y="5963"/>
                    <a:pt x="5103" y="5970"/>
                    <a:pt x="5059" y="5991"/>
                  </a:cubicBezTo>
                  <a:cubicBezTo>
                    <a:pt x="5056" y="5996"/>
                    <a:pt x="5057" y="5998"/>
                    <a:pt x="5067" y="5995"/>
                  </a:cubicBezTo>
                  <a:cubicBezTo>
                    <a:pt x="5058" y="6005"/>
                    <a:pt x="5048" y="6013"/>
                    <a:pt x="5037" y="6018"/>
                  </a:cubicBezTo>
                  <a:cubicBezTo>
                    <a:pt x="5045" y="6005"/>
                    <a:pt x="5028" y="6010"/>
                    <a:pt x="5005" y="6019"/>
                  </a:cubicBezTo>
                  <a:cubicBezTo>
                    <a:pt x="4983" y="6028"/>
                    <a:pt x="4954" y="6041"/>
                    <a:pt x="4938" y="6046"/>
                  </a:cubicBezTo>
                  <a:cubicBezTo>
                    <a:pt x="4953" y="6035"/>
                    <a:pt x="4981" y="6022"/>
                    <a:pt x="5004" y="6008"/>
                  </a:cubicBezTo>
                  <a:cubicBezTo>
                    <a:pt x="5026" y="5995"/>
                    <a:pt x="5044" y="5983"/>
                    <a:pt x="5040" y="5978"/>
                  </a:cubicBezTo>
                  <a:cubicBezTo>
                    <a:pt x="5071" y="5958"/>
                    <a:pt x="5105" y="5945"/>
                    <a:pt x="5134" y="5923"/>
                  </a:cubicBezTo>
                  <a:cubicBezTo>
                    <a:pt x="5133" y="5917"/>
                    <a:pt x="5124" y="5923"/>
                    <a:pt x="5113" y="5930"/>
                  </a:cubicBezTo>
                  <a:cubicBezTo>
                    <a:pt x="5101" y="5937"/>
                    <a:pt x="5088" y="5946"/>
                    <a:pt x="5080" y="5949"/>
                  </a:cubicBezTo>
                  <a:cubicBezTo>
                    <a:pt x="5102" y="5929"/>
                    <a:pt x="5104" y="5933"/>
                    <a:pt x="5117" y="5913"/>
                  </a:cubicBezTo>
                  <a:cubicBezTo>
                    <a:pt x="5135" y="5919"/>
                    <a:pt x="5147" y="5895"/>
                    <a:pt x="5164" y="5902"/>
                  </a:cubicBezTo>
                  <a:cubicBezTo>
                    <a:pt x="5186" y="5879"/>
                    <a:pt x="5172" y="5881"/>
                    <a:pt x="5161" y="5881"/>
                  </a:cubicBezTo>
                  <a:cubicBezTo>
                    <a:pt x="5178" y="5865"/>
                    <a:pt x="5184" y="5874"/>
                    <a:pt x="5195" y="5870"/>
                  </a:cubicBezTo>
                  <a:cubicBezTo>
                    <a:pt x="5205" y="5858"/>
                    <a:pt x="5217" y="5852"/>
                    <a:pt x="5226" y="5838"/>
                  </a:cubicBezTo>
                  <a:cubicBezTo>
                    <a:pt x="5246" y="5828"/>
                    <a:pt x="5235" y="5840"/>
                    <a:pt x="5250" y="5833"/>
                  </a:cubicBezTo>
                  <a:cubicBezTo>
                    <a:pt x="5268" y="5809"/>
                    <a:pt x="5263" y="5823"/>
                    <a:pt x="5285" y="5809"/>
                  </a:cubicBezTo>
                  <a:cubicBezTo>
                    <a:pt x="5305" y="5787"/>
                    <a:pt x="5329" y="5774"/>
                    <a:pt x="5349" y="5751"/>
                  </a:cubicBezTo>
                  <a:cubicBezTo>
                    <a:pt x="5370" y="5740"/>
                    <a:pt x="5350" y="5760"/>
                    <a:pt x="5360" y="5758"/>
                  </a:cubicBezTo>
                  <a:cubicBezTo>
                    <a:pt x="5337" y="5779"/>
                    <a:pt x="5290" y="5805"/>
                    <a:pt x="5301" y="5814"/>
                  </a:cubicBezTo>
                  <a:cubicBezTo>
                    <a:pt x="5314" y="5805"/>
                    <a:pt x="5324" y="5789"/>
                    <a:pt x="5336" y="5778"/>
                  </a:cubicBezTo>
                  <a:cubicBezTo>
                    <a:pt x="5339" y="5779"/>
                    <a:pt x="5341" y="5780"/>
                    <a:pt x="5349" y="5777"/>
                  </a:cubicBezTo>
                  <a:cubicBezTo>
                    <a:pt x="5366" y="5754"/>
                    <a:pt x="5371" y="5751"/>
                    <a:pt x="5391" y="5741"/>
                  </a:cubicBezTo>
                  <a:cubicBezTo>
                    <a:pt x="5415" y="5713"/>
                    <a:pt x="5382" y="5733"/>
                    <a:pt x="5405" y="5705"/>
                  </a:cubicBezTo>
                  <a:cubicBezTo>
                    <a:pt x="5409" y="5700"/>
                    <a:pt x="5414" y="5697"/>
                    <a:pt x="5418" y="5692"/>
                  </a:cubicBezTo>
                  <a:cubicBezTo>
                    <a:pt x="5437" y="5682"/>
                    <a:pt x="5424" y="5699"/>
                    <a:pt x="5425" y="5704"/>
                  </a:cubicBezTo>
                  <a:cubicBezTo>
                    <a:pt x="5442" y="5701"/>
                    <a:pt x="5450" y="5683"/>
                    <a:pt x="5466" y="5678"/>
                  </a:cubicBezTo>
                  <a:cubicBezTo>
                    <a:pt x="5474" y="5668"/>
                    <a:pt x="5469" y="5670"/>
                    <a:pt x="5462" y="5672"/>
                  </a:cubicBezTo>
                  <a:cubicBezTo>
                    <a:pt x="5488" y="5646"/>
                    <a:pt x="5524" y="5634"/>
                    <a:pt x="5542" y="5596"/>
                  </a:cubicBezTo>
                  <a:cubicBezTo>
                    <a:pt x="5567" y="5576"/>
                    <a:pt x="5589" y="5556"/>
                    <a:pt x="5609" y="5537"/>
                  </a:cubicBezTo>
                  <a:cubicBezTo>
                    <a:pt x="5628" y="5518"/>
                    <a:pt x="5647" y="5500"/>
                    <a:pt x="5669" y="5485"/>
                  </a:cubicBezTo>
                  <a:cubicBezTo>
                    <a:pt x="5678" y="5464"/>
                    <a:pt x="5696" y="5454"/>
                    <a:pt x="5710" y="5439"/>
                  </a:cubicBezTo>
                  <a:cubicBezTo>
                    <a:pt x="5709" y="5427"/>
                    <a:pt x="5703" y="5432"/>
                    <a:pt x="5712" y="5413"/>
                  </a:cubicBezTo>
                  <a:cubicBezTo>
                    <a:pt x="5688" y="5428"/>
                    <a:pt x="5689" y="5430"/>
                    <a:pt x="5670" y="5437"/>
                  </a:cubicBezTo>
                  <a:cubicBezTo>
                    <a:pt x="5667" y="5454"/>
                    <a:pt x="5673" y="5444"/>
                    <a:pt x="5662" y="5466"/>
                  </a:cubicBezTo>
                  <a:cubicBezTo>
                    <a:pt x="5645" y="5487"/>
                    <a:pt x="5623" y="5500"/>
                    <a:pt x="5610" y="5527"/>
                  </a:cubicBezTo>
                  <a:cubicBezTo>
                    <a:pt x="5596" y="5532"/>
                    <a:pt x="5621" y="5498"/>
                    <a:pt x="5620" y="5489"/>
                  </a:cubicBezTo>
                  <a:cubicBezTo>
                    <a:pt x="5607" y="5496"/>
                    <a:pt x="5579" y="5533"/>
                    <a:pt x="5577" y="5521"/>
                  </a:cubicBezTo>
                  <a:cubicBezTo>
                    <a:pt x="5546" y="5546"/>
                    <a:pt x="5524" y="5584"/>
                    <a:pt x="5487" y="5600"/>
                  </a:cubicBezTo>
                  <a:cubicBezTo>
                    <a:pt x="5501" y="5579"/>
                    <a:pt x="5521" y="5566"/>
                    <a:pt x="5536" y="5545"/>
                  </a:cubicBezTo>
                  <a:cubicBezTo>
                    <a:pt x="5523" y="5555"/>
                    <a:pt x="5512" y="5567"/>
                    <a:pt x="5497" y="5572"/>
                  </a:cubicBezTo>
                  <a:cubicBezTo>
                    <a:pt x="5496" y="5583"/>
                    <a:pt x="5492" y="5586"/>
                    <a:pt x="5479" y="5588"/>
                  </a:cubicBezTo>
                  <a:cubicBezTo>
                    <a:pt x="5472" y="5599"/>
                    <a:pt x="5465" y="5608"/>
                    <a:pt x="5456" y="5615"/>
                  </a:cubicBezTo>
                  <a:cubicBezTo>
                    <a:pt x="5447" y="5623"/>
                    <a:pt x="5438" y="5629"/>
                    <a:pt x="5429" y="5636"/>
                  </a:cubicBezTo>
                  <a:cubicBezTo>
                    <a:pt x="5410" y="5648"/>
                    <a:pt x="5391" y="5660"/>
                    <a:pt x="5374" y="5677"/>
                  </a:cubicBezTo>
                  <a:cubicBezTo>
                    <a:pt x="5354" y="5689"/>
                    <a:pt x="5373" y="5669"/>
                    <a:pt x="5378" y="5660"/>
                  </a:cubicBezTo>
                  <a:cubicBezTo>
                    <a:pt x="5363" y="5665"/>
                    <a:pt x="5354" y="5681"/>
                    <a:pt x="5340" y="5688"/>
                  </a:cubicBezTo>
                  <a:cubicBezTo>
                    <a:pt x="5351" y="5687"/>
                    <a:pt x="5354" y="5692"/>
                    <a:pt x="5381" y="5678"/>
                  </a:cubicBezTo>
                  <a:cubicBezTo>
                    <a:pt x="5384" y="5679"/>
                    <a:pt x="5383" y="5684"/>
                    <a:pt x="5381" y="5689"/>
                  </a:cubicBezTo>
                  <a:cubicBezTo>
                    <a:pt x="5371" y="5699"/>
                    <a:pt x="5359" y="5706"/>
                    <a:pt x="5348" y="5714"/>
                  </a:cubicBezTo>
                  <a:cubicBezTo>
                    <a:pt x="5341" y="5716"/>
                    <a:pt x="5356" y="5700"/>
                    <a:pt x="5334" y="5713"/>
                  </a:cubicBezTo>
                  <a:cubicBezTo>
                    <a:pt x="5323" y="5724"/>
                    <a:pt x="5327" y="5725"/>
                    <a:pt x="5324" y="5731"/>
                  </a:cubicBezTo>
                  <a:cubicBezTo>
                    <a:pt x="5318" y="5737"/>
                    <a:pt x="5310" y="5739"/>
                    <a:pt x="5305" y="5746"/>
                  </a:cubicBezTo>
                  <a:cubicBezTo>
                    <a:pt x="5289" y="5748"/>
                    <a:pt x="5313" y="5735"/>
                    <a:pt x="5309" y="5729"/>
                  </a:cubicBezTo>
                  <a:cubicBezTo>
                    <a:pt x="5321" y="5714"/>
                    <a:pt x="5341" y="5713"/>
                    <a:pt x="5350" y="5695"/>
                  </a:cubicBezTo>
                  <a:cubicBezTo>
                    <a:pt x="5203" y="5805"/>
                    <a:pt x="5050" y="5909"/>
                    <a:pt x="4885" y="5987"/>
                  </a:cubicBezTo>
                  <a:cubicBezTo>
                    <a:pt x="4879" y="6006"/>
                    <a:pt x="4825" y="6029"/>
                    <a:pt x="4811" y="6023"/>
                  </a:cubicBezTo>
                  <a:cubicBezTo>
                    <a:pt x="4803" y="6036"/>
                    <a:pt x="4822" y="6035"/>
                    <a:pt x="4813" y="6047"/>
                  </a:cubicBezTo>
                  <a:cubicBezTo>
                    <a:pt x="4784" y="6066"/>
                    <a:pt x="4782" y="6052"/>
                    <a:pt x="4753" y="6072"/>
                  </a:cubicBezTo>
                  <a:cubicBezTo>
                    <a:pt x="4747" y="6072"/>
                    <a:pt x="4757" y="6065"/>
                    <a:pt x="4761" y="6060"/>
                  </a:cubicBezTo>
                  <a:cubicBezTo>
                    <a:pt x="4734" y="6071"/>
                    <a:pt x="4710" y="6093"/>
                    <a:pt x="4682" y="6101"/>
                  </a:cubicBezTo>
                  <a:cubicBezTo>
                    <a:pt x="4709" y="6068"/>
                    <a:pt x="4614" y="6119"/>
                    <a:pt x="4567" y="6125"/>
                  </a:cubicBezTo>
                  <a:cubicBezTo>
                    <a:pt x="4547" y="6138"/>
                    <a:pt x="4572" y="6130"/>
                    <a:pt x="4581" y="6130"/>
                  </a:cubicBezTo>
                  <a:cubicBezTo>
                    <a:pt x="4537" y="6149"/>
                    <a:pt x="4556" y="6138"/>
                    <a:pt x="4514" y="6150"/>
                  </a:cubicBezTo>
                  <a:cubicBezTo>
                    <a:pt x="4508" y="6156"/>
                    <a:pt x="4530" y="6150"/>
                    <a:pt x="4521" y="6157"/>
                  </a:cubicBezTo>
                  <a:cubicBezTo>
                    <a:pt x="4510" y="6162"/>
                    <a:pt x="4499" y="6165"/>
                    <a:pt x="4487" y="6166"/>
                  </a:cubicBezTo>
                  <a:cubicBezTo>
                    <a:pt x="4486" y="6170"/>
                    <a:pt x="4481" y="6176"/>
                    <a:pt x="4468" y="6185"/>
                  </a:cubicBezTo>
                  <a:cubicBezTo>
                    <a:pt x="4444" y="6199"/>
                    <a:pt x="4449" y="6182"/>
                    <a:pt x="4423" y="6201"/>
                  </a:cubicBezTo>
                  <a:cubicBezTo>
                    <a:pt x="4414" y="6201"/>
                    <a:pt x="4419" y="6196"/>
                    <a:pt x="4432" y="6187"/>
                  </a:cubicBezTo>
                  <a:cubicBezTo>
                    <a:pt x="4424" y="6189"/>
                    <a:pt x="4417" y="6192"/>
                    <a:pt x="4410" y="6193"/>
                  </a:cubicBezTo>
                  <a:cubicBezTo>
                    <a:pt x="4404" y="6195"/>
                    <a:pt x="4399" y="6196"/>
                    <a:pt x="4394" y="6197"/>
                  </a:cubicBezTo>
                  <a:cubicBezTo>
                    <a:pt x="4384" y="6199"/>
                    <a:pt x="4376" y="6201"/>
                    <a:pt x="4368" y="6203"/>
                  </a:cubicBezTo>
                  <a:cubicBezTo>
                    <a:pt x="4351" y="6207"/>
                    <a:pt x="4333" y="6213"/>
                    <a:pt x="4292" y="6229"/>
                  </a:cubicBezTo>
                  <a:cubicBezTo>
                    <a:pt x="4287" y="6228"/>
                    <a:pt x="4287" y="6225"/>
                    <a:pt x="4296" y="6219"/>
                  </a:cubicBezTo>
                  <a:cubicBezTo>
                    <a:pt x="4284" y="6225"/>
                    <a:pt x="4271" y="6231"/>
                    <a:pt x="4258" y="6236"/>
                  </a:cubicBezTo>
                  <a:cubicBezTo>
                    <a:pt x="4245" y="6240"/>
                    <a:pt x="4231" y="6243"/>
                    <a:pt x="4218" y="6247"/>
                  </a:cubicBezTo>
                  <a:cubicBezTo>
                    <a:pt x="4192" y="6254"/>
                    <a:pt x="4165" y="6261"/>
                    <a:pt x="4139" y="6271"/>
                  </a:cubicBezTo>
                  <a:cubicBezTo>
                    <a:pt x="4137" y="6270"/>
                    <a:pt x="4134" y="6268"/>
                    <a:pt x="4139" y="6264"/>
                  </a:cubicBezTo>
                  <a:cubicBezTo>
                    <a:pt x="4118" y="6270"/>
                    <a:pt x="4097" y="6280"/>
                    <a:pt x="4077" y="6291"/>
                  </a:cubicBezTo>
                  <a:cubicBezTo>
                    <a:pt x="4058" y="6292"/>
                    <a:pt x="4058" y="6289"/>
                    <a:pt x="4076" y="6281"/>
                  </a:cubicBezTo>
                  <a:cubicBezTo>
                    <a:pt x="4042" y="6291"/>
                    <a:pt x="4007" y="6295"/>
                    <a:pt x="3973" y="6301"/>
                  </a:cubicBezTo>
                  <a:cubicBezTo>
                    <a:pt x="3938" y="6305"/>
                    <a:pt x="3904" y="6311"/>
                    <a:pt x="3869" y="6326"/>
                  </a:cubicBezTo>
                  <a:cubicBezTo>
                    <a:pt x="3847" y="6326"/>
                    <a:pt x="3874" y="6317"/>
                    <a:pt x="3852" y="6317"/>
                  </a:cubicBezTo>
                  <a:cubicBezTo>
                    <a:pt x="3863" y="6312"/>
                    <a:pt x="3875" y="6315"/>
                    <a:pt x="3886" y="6307"/>
                  </a:cubicBezTo>
                  <a:cubicBezTo>
                    <a:pt x="3833" y="6321"/>
                    <a:pt x="3764" y="6339"/>
                    <a:pt x="3696" y="6340"/>
                  </a:cubicBezTo>
                  <a:cubicBezTo>
                    <a:pt x="3687" y="6349"/>
                    <a:pt x="3741" y="6339"/>
                    <a:pt x="3707" y="6352"/>
                  </a:cubicBezTo>
                  <a:cubicBezTo>
                    <a:pt x="3676" y="6350"/>
                    <a:pt x="3652" y="6345"/>
                    <a:pt x="3626" y="6350"/>
                  </a:cubicBezTo>
                  <a:cubicBezTo>
                    <a:pt x="3608" y="6362"/>
                    <a:pt x="3650" y="6348"/>
                    <a:pt x="3666" y="6352"/>
                  </a:cubicBezTo>
                  <a:cubicBezTo>
                    <a:pt x="3644" y="6361"/>
                    <a:pt x="3623" y="6358"/>
                    <a:pt x="3601" y="6362"/>
                  </a:cubicBezTo>
                  <a:cubicBezTo>
                    <a:pt x="3601" y="6356"/>
                    <a:pt x="3607" y="6350"/>
                    <a:pt x="3615" y="6344"/>
                  </a:cubicBezTo>
                  <a:cubicBezTo>
                    <a:pt x="3585" y="6347"/>
                    <a:pt x="3560" y="6353"/>
                    <a:pt x="3533" y="6358"/>
                  </a:cubicBezTo>
                  <a:cubicBezTo>
                    <a:pt x="3506" y="6361"/>
                    <a:pt x="3478" y="6364"/>
                    <a:pt x="3445" y="6361"/>
                  </a:cubicBezTo>
                  <a:cubicBezTo>
                    <a:pt x="3440" y="6359"/>
                    <a:pt x="3453" y="6356"/>
                    <a:pt x="3445" y="6354"/>
                  </a:cubicBezTo>
                  <a:cubicBezTo>
                    <a:pt x="3436" y="6351"/>
                    <a:pt x="3426" y="6353"/>
                    <a:pt x="3417" y="6350"/>
                  </a:cubicBezTo>
                  <a:cubicBezTo>
                    <a:pt x="3395" y="6357"/>
                    <a:pt x="3406" y="6357"/>
                    <a:pt x="3381" y="6361"/>
                  </a:cubicBezTo>
                  <a:cubicBezTo>
                    <a:pt x="3379" y="6358"/>
                    <a:pt x="3374" y="6354"/>
                    <a:pt x="3359" y="6351"/>
                  </a:cubicBezTo>
                  <a:cubicBezTo>
                    <a:pt x="3329" y="6354"/>
                    <a:pt x="3300" y="6351"/>
                    <a:pt x="3271" y="6351"/>
                  </a:cubicBezTo>
                  <a:cubicBezTo>
                    <a:pt x="3258" y="6346"/>
                    <a:pt x="3290" y="6345"/>
                    <a:pt x="3295" y="6348"/>
                  </a:cubicBezTo>
                  <a:cubicBezTo>
                    <a:pt x="3275" y="6336"/>
                    <a:pt x="3224" y="6349"/>
                    <a:pt x="3205" y="6357"/>
                  </a:cubicBezTo>
                  <a:cubicBezTo>
                    <a:pt x="3176" y="6350"/>
                    <a:pt x="3204" y="6347"/>
                    <a:pt x="3220" y="6344"/>
                  </a:cubicBezTo>
                  <a:cubicBezTo>
                    <a:pt x="3179" y="6341"/>
                    <a:pt x="3136" y="6352"/>
                    <a:pt x="3096" y="6344"/>
                  </a:cubicBezTo>
                  <a:cubicBezTo>
                    <a:pt x="3083" y="6340"/>
                    <a:pt x="3117" y="6335"/>
                    <a:pt x="3120" y="6342"/>
                  </a:cubicBezTo>
                  <a:cubicBezTo>
                    <a:pt x="3115" y="6334"/>
                    <a:pt x="3093" y="6331"/>
                    <a:pt x="3065" y="6327"/>
                  </a:cubicBezTo>
                  <a:cubicBezTo>
                    <a:pt x="3074" y="6328"/>
                    <a:pt x="3100" y="6328"/>
                    <a:pt x="3078" y="6322"/>
                  </a:cubicBezTo>
                  <a:cubicBezTo>
                    <a:pt x="3090" y="6321"/>
                    <a:pt x="3100" y="6327"/>
                    <a:pt x="3113" y="6321"/>
                  </a:cubicBezTo>
                  <a:cubicBezTo>
                    <a:pt x="3096" y="6313"/>
                    <a:pt x="3075" y="6319"/>
                    <a:pt x="3057" y="6312"/>
                  </a:cubicBezTo>
                  <a:cubicBezTo>
                    <a:pt x="3063" y="6318"/>
                    <a:pt x="3046" y="6324"/>
                    <a:pt x="3026" y="6317"/>
                  </a:cubicBezTo>
                  <a:cubicBezTo>
                    <a:pt x="3019" y="6320"/>
                    <a:pt x="3035" y="6320"/>
                    <a:pt x="3042" y="6324"/>
                  </a:cubicBezTo>
                  <a:cubicBezTo>
                    <a:pt x="3018" y="6325"/>
                    <a:pt x="2995" y="6323"/>
                    <a:pt x="2969" y="6330"/>
                  </a:cubicBezTo>
                  <a:cubicBezTo>
                    <a:pt x="2943" y="6322"/>
                    <a:pt x="2984" y="6322"/>
                    <a:pt x="2961" y="6315"/>
                  </a:cubicBezTo>
                  <a:cubicBezTo>
                    <a:pt x="2952" y="6316"/>
                    <a:pt x="2940" y="6316"/>
                    <a:pt x="2930" y="6317"/>
                  </a:cubicBezTo>
                  <a:cubicBezTo>
                    <a:pt x="2920" y="6317"/>
                    <a:pt x="2913" y="6318"/>
                    <a:pt x="2911" y="6322"/>
                  </a:cubicBezTo>
                  <a:cubicBezTo>
                    <a:pt x="2863" y="6311"/>
                    <a:pt x="2809" y="6297"/>
                    <a:pt x="2775" y="6295"/>
                  </a:cubicBezTo>
                  <a:cubicBezTo>
                    <a:pt x="2773" y="6299"/>
                    <a:pt x="2778" y="6304"/>
                    <a:pt x="2754" y="6303"/>
                  </a:cubicBezTo>
                  <a:cubicBezTo>
                    <a:pt x="2739" y="6289"/>
                    <a:pt x="2773" y="6291"/>
                    <a:pt x="2726" y="6279"/>
                  </a:cubicBezTo>
                  <a:cubicBezTo>
                    <a:pt x="2743" y="6275"/>
                    <a:pt x="2757" y="6283"/>
                    <a:pt x="2772" y="6286"/>
                  </a:cubicBezTo>
                  <a:cubicBezTo>
                    <a:pt x="2773" y="6277"/>
                    <a:pt x="2719" y="6275"/>
                    <a:pt x="2699" y="6267"/>
                  </a:cubicBezTo>
                  <a:cubicBezTo>
                    <a:pt x="2696" y="6270"/>
                    <a:pt x="2705" y="6274"/>
                    <a:pt x="2691" y="6274"/>
                  </a:cubicBezTo>
                  <a:cubicBezTo>
                    <a:pt x="2674" y="6267"/>
                    <a:pt x="2660" y="6266"/>
                    <a:pt x="2649" y="6254"/>
                  </a:cubicBezTo>
                  <a:cubicBezTo>
                    <a:pt x="2627" y="6253"/>
                    <a:pt x="2639" y="6261"/>
                    <a:pt x="2617" y="6259"/>
                  </a:cubicBezTo>
                  <a:cubicBezTo>
                    <a:pt x="2599" y="6255"/>
                    <a:pt x="2590" y="6236"/>
                    <a:pt x="2556" y="6240"/>
                  </a:cubicBezTo>
                  <a:cubicBezTo>
                    <a:pt x="2541" y="6233"/>
                    <a:pt x="2557" y="6234"/>
                    <a:pt x="2538" y="6225"/>
                  </a:cubicBezTo>
                  <a:cubicBezTo>
                    <a:pt x="2553" y="6224"/>
                    <a:pt x="2565" y="6229"/>
                    <a:pt x="2577" y="6234"/>
                  </a:cubicBezTo>
                  <a:cubicBezTo>
                    <a:pt x="2558" y="6224"/>
                    <a:pt x="2535" y="6216"/>
                    <a:pt x="2510" y="6208"/>
                  </a:cubicBezTo>
                  <a:cubicBezTo>
                    <a:pt x="2498" y="6203"/>
                    <a:pt x="2484" y="6200"/>
                    <a:pt x="2471" y="6196"/>
                  </a:cubicBezTo>
                  <a:cubicBezTo>
                    <a:pt x="2458" y="6191"/>
                    <a:pt x="2444" y="6187"/>
                    <a:pt x="2430" y="6183"/>
                  </a:cubicBezTo>
                  <a:cubicBezTo>
                    <a:pt x="2402" y="6174"/>
                    <a:pt x="2374" y="6166"/>
                    <a:pt x="2346" y="6157"/>
                  </a:cubicBezTo>
                  <a:cubicBezTo>
                    <a:pt x="2332" y="6153"/>
                    <a:pt x="2318" y="6148"/>
                    <a:pt x="2305" y="6143"/>
                  </a:cubicBezTo>
                  <a:cubicBezTo>
                    <a:pt x="2292" y="6138"/>
                    <a:pt x="2280" y="6133"/>
                    <a:pt x="2268" y="6127"/>
                  </a:cubicBezTo>
                  <a:cubicBezTo>
                    <a:pt x="2269" y="6123"/>
                    <a:pt x="2281" y="6122"/>
                    <a:pt x="2296" y="6123"/>
                  </a:cubicBezTo>
                  <a:cubicBezTo>
                    <a:pt x="2277" y="6114"/>
                    <a:pt x="2255" y="6111"/>
                    <a:pt x="2238" y="6099"/>
                  </a:cubicBezTo>
                  <a:cubicBezTo>
                    <a:pt x="2222" y="6097"/>
                    <a:pt x="2225" y="6103"/>
                    <a:pt x="2227" y="6108"/>
                  </a:cubicBezTo>
                  <a:cubicBezTo>
                    <a:pt x="2215" y="6103"/>
                    <a:pt x="2201" y="6097"/>
                    <a:pt x="2186" y="6089"/>
                  </a:cubicBezTo>
                  <a:cubicBezTo>
                    <a:pt x="2171" y="6082"/>
                    <a:pt x="2156" y="6073"/>
                    <a:pt x="2139" y="6065"/>
                  </a:cubicBezTo>
                  <a:cubicBezTo>
                    <a:pt x="2107" y="6049"/>
                    <a:pt x="2073" y="6036"/>
                    <a:pt x="2044" y="6035"/>
                  </a:cubicBezTo>
                  <a:cubicBezTo>
                    <a:pt x="2033" y="6022"/>
                    <a:pt x="2065" y="6038"/>
                    <a:pt x="2066" y="6032"/>
                  </a:cubicBezTo>
                  <a:cubicBezTo>
                    <a:pt x="2058" y="6028"/>
                    <a:pt x="2051" y="6025"/>
                    <a:pt x="2045" y="6022"/>
                  </a:cubicBezTo>
                  <a:cubicBezTo>
                    <a:pt x="2040" y="6020"/>
                    <a:pt x="2035" y="6017"/>
                    <a:pt x="2030" y="6015"/>
                  </a:cubicBezTo>
                  <a:cubicBezTo>
                    <a:pt x="2021" y="6010"/>
                    <a:pt x="2013" y="6005"/>
                    <a:pt x="2000" y="5998"/>
                  </a:cubicBezTo>
                  <a:cubicBezTo>
                    <a:pt x="1994" y="5998"/>
                    <a:pt x="1998" y="6003"/>
                    <a:pt x="1990" y="6002"/>
                  </a:cubicBezTo>
                  <a:cubicBezTo>
                    <a:pt x="1955" y="5988"/>
                    <a:pt x="1910" y="5943"/>
                    <a:pt x="1885" y="5945"/>
                  </a:cubicBezTo>
                  <a:cubicBezTo>
                    <a:pt x="1875" y="5935"/>
                    <a:pt x="1884" y="5935"/>
                    <a:pt x="1867" y="5921"/>
                  </a:cubicBezTo>
                  <a:cubicBezTo>
                    <a:pt x="1851" y="5914"/>
                    <a:pt x="1831" y="5912"/>
                    <a:pt x="1822" y="5896"/>
                  </a:cubicBezTo>
                  <a:cubicBezTo>
                    <a:pt x="1813" y="5897"/>
                    <a:pt x="1804" y="5894"/>
                    <a:pt x="1794" y="5889"/>
                  </a:cubicBezTo>
                  <a:cubicBezTo>
                    <a:pt x="1789" y="5886"/>
                    <a:pt x="1784" y="5883"/>
                    <a:pt x="1778" y="5880"/>
                  </a:cubicBezTo>
                  <a:cubicBezTo>
                    <a:pt x="1773" y="5876"/>
                    <a:pt x="1768" y="5872"/>
                    <a:pt x="1762" y="5868"/>
                  </a:cubicBezTo>
                  <a:cubicBezTo>
                    <a:pt x="1741" y="5852"/>
                    <a:pt x="1718" y="5835"/>
                    <a:pt x="1695" y="5827"/>
                  </a:cubicBezTo>
                  <a:cubicBezTo>
                    <a:pt x="1701" y="5827"/>
                    <a:pt x="1682" y="5811"/>
                    <a:pt x="1692" y="5813"/>
                  </a:cubicBezTo>
                  <a:cubicBezTo>
                    <a:pt x="1679" y="5807"/>
                    <a:pt x="1665" y="5801"/>
                    <a:pt x="1653" y="5794"/>
                  </a:cubicBezTo>
                  <a:cubicBezTo>
                    <a:pt x="1641" y="5786"/>
                    <a:pt x="1630" y="5776"/>
                    <a:pt x="1623" y="5764"/>
                  </a:cubicBezTo>
                  <a:cubicBezTo>
                    <a:pt x="1610" y="5760"/>
                    <a:pt x="1600" y="5755"/>
                    <a:pt x="1590" y="5749"/>
                  </a:cubicBezTo>
                  <a:cubicBezTo>
                    <a:pt x="1591" y="5746"/>
                    <a:pt x="1591" y="5744"/>
                    <a:pt x="1586" y="5737"/>
                  </a:cubicBezTo>
                  <a:cubicBezTo>
                    <a:pt x="1578" y="5738"/>
                    <a:pt x="1552" y="5720"/>
                    <a:pt x="1567" y="5724"/>
                  </a:cubicBezTo>
                  <a:cubicBezTo>
                    <a:pt x="1558" y="5720"/>
                    <a:pt x="1548" y="5714"/>
                    <a:pt x="1537" y="5706"/>
                  </a:cubicBezTo>
                  <a:cubicBezTo>
                    <a:pt x="1526" y="5698"/>
                    <a:pt x="1515" y="5687"/>
                    <a:pt x="1504" y="5676"/>
                  </a:cubicBezTo>
                  <a:cubicBezTo>
                    <a:pt x="1504" y="5685"/>
                    <a:pt x="1492" y="5676"/>
                    <a:pt x="1475" y="5664"/>
                  </a:cubicBezTo>
                  <a:cubicBezTo>
                    <a:pt x="1472" y="5659"/>
                    <a:pt x="1483" y="5664"/>
                    <a:pt x="1489" y="5666"/>
                  </a:cubicBezTo>
                  <a:cubicBezTo>
                    <a:pt x="1469" y="5646"/>
                    <a:pt x="1444" y="5631"/>
                    <a:pt x="1424" y="5612"/>
                  </a:cubicBezTo>
                  <a:cubicBezTo>
                    <a:pt x="1447" y="5620"/>
                    <a:pt x="1446" y="5631"/>
                    <a:pt x="1461" y="5631"/>
                  </a:cubicBezTo>
                  <a:cubicBezTo>
                    <a:pt x="1449" y="5619"/>
                    <a:pt x="1438" y="5607"/>
                    <a:pt x="1423" y="5597"/>
                  </a:cubicBezTo>
                  <a:cubicBezTo>
                    <a:pt x="1421" y="5591"/>
                    <a:pt x="1434" y="5600"/>
                    <a:pt x="1442" y="5602"/>
                  </a:cubicBezTo>
                  <a:cubicBezTo>
                    <a:pt x="1458" y="5615"/>
                    <a:pt x="1466" y="5636"/>
                    <a:pt x="1490" y="5642"/>
                  </a:cubicBezTo>
                  <a:cubicBezTo>
                    <a:pt x="1469" y="5628"/>
                    <a:pt x="1487" y="5625"/>
                    <a:pt x="1465" y="5612"/>
                  </a:cubicBezTo>
                  <a:cubicBezTo>
                    <a:pt x="1465" y="5602"/>
                    <a:pt x="1483" y="5615"/>
                    <a:pt x="1499" y="5626"/>
                  </a:cubicBezTo>
                  <a:cubicBezTo>
                    <a:pt x="1504" y="5635"/>
                    <a:pt x="1490" y="5629"/>
                    <a:pt x="1486" y="5630"/>
                  </a:cubicBezTo>
                  <a:cubicBezTo>
                    <a:pt x="1500" y="5647"/>
                    <a:pt x="1512" y="5646"/>
                    <a:pt x="1523" y="5649"/>
                  </a:cubicBezTo>
                  <a:cubicBezTo>
                    <a:pt x="1530" y="5655"/>
                    <a:pt x="1538" y="5660"/>
                    <a:pt x="1546" y="5666"/>
                  </a:cubicBezTo>
                  <a:cubicBezTo>
                    <a:pt x="1549" y="5669"/>
                    <a:pt x="1553" y="5672"/>
                    <a:pt x="1556" y="5676"/>
                  </a:cubicBezTo>
                  <a:cubicBezTo>
                    <a:pt x="1559" y="5679"/>
                    <a:pt x="1563" y="5682"/>
                    <a:pt x="1565" y="5686"/>
                  </a:cubicBezTo>
                  <a:cubicBezTo>
                    <a:pt x="1557" y="5680"/>
                    <a:pt x="1551" y="5676"/>
                    <a:pt x="1546" y="5673"/>
                  </a:cubicBezTo>
                  <a:cubicBezTo>
                    <a:pt x="1541" y="5670"/>
                    <a:pt x="1538" y="5669"/>
                    <a:pt x="1534" y="5668"/>
                  </a:cubicBezTo>
                  <a:cubicBezTo>
                    <a:pt x="1527" y="5666"/>
                    <a:pt x="1521" y="5665"/>
                    <a:pt x="1510" y="5654"/>
                  </a:cubicBezTo>
                  <a:cubicBezTo>
                    <a:pt x="1497" y="5652"/>
                    <a:pt x="1536" y="5679"/>
                    <a:pt x="1502" y="5661"/>
                  </a:cubicBezTo>
                  <a:cubicBezTo>
                    <a:pt x="1481" y="5652"/>
                    <a:pt x="1514" y="5657"/>
                    <a:pt x="1493" y="5647"/>
                  </a:cubicBezTo>
                  <a:cubicBezTo>
                    <a:pt x="1464" y="5634"/>
                    <a:pt x="1487" y="5648"/>
                    <a:pt x="1494" y="5661"/>
                  </a:cubicBezTo>
                  <a:cubicBezTo>
                    <a:pt x="1488" y="5657"/>
                    <a:pt x="1481" y="5653"/>
                    <a:pt x="1476" y="5647"/>
                  </a:cubicBezTo>
                  <a:cubicBezTo>
                    <a:pt x="1484" y="5657"/>
                    <a:pt x="1504" y="5672"/>
                    <a:pt x="1526" y="5688"/>
                  </a:cubicBezTo>
                  <a:cubicBezTo>
                    <a:pt x="1536" y="5696"/>
                    <a:pt x="1548" y="5704"/>
                    <a:pt x="1559" y="5712"/>
                  </a:cubicBezTo>
                  <a:cubicBezTo>
                    <a:pt x="1570" y="5720"/>
                    <a:pt x="1580" y="5727"/>
                    <a:pt x="1588" y="5735"/>
                  </a:cubicBezTo>
                  <a:cubicBezTo>
                    <a:pt x="1585" y="5720"/>
                    <a:pt x="1607" y="5746"/>
                    <a:pt x="1614" y="5740"/>
                  </a:cubicBezTo>
                  <a:cubicBezTo>
                    <a:pt x="1592" y="5725"/>
                    <a:pt x="1570" y="5711"/>
                    <a:pt x="1544" y="5699"/>
                  </a:cubicBezTo>
                  <a:cubicBezTo>
                    <a:pt x="1550" y="5674"/>
                    <a:pt x="1620" y="5734"/>
                    <a:pt x="1648" y="5746"/>
                  </a:cubicBezTo>
                  <a:cubicBezTo>
                    <a:pt x="1676" y="5776"/>
                    <a:pt x="1638" y="5760"/>
                    <a:pt x="1653" y="5781"/>
                  </a:cubicBezTo>
                  <a:cubicBezTo>
                    <a:pt x="1662" y="5774"/>
                    <a:pt x="1682" y="5804"/>
                    <a:pt x="1705" y="5807"/>
                  </a:cubicBezTo>
                  <a:cubicBezTo>
                    <a:pt x="1689" y="5799"/>
                    <a:pt x="1650" y="5769"/>
                    <a:pt x="1670" y="5771"/>
                  </a:cubicBezTo>
                  <a:cubicBezTo>
                    <a:pt x="1689" y="5796"/>
                    <a:pt x="1699" y="5782"/>
                    <a:pt x="1731" y="5812"/>
                  </a:cubicBezTo>
                  <a:cubicBezTo>
                    <a:pt x="1747" y="5828"/>
                    <a:pt x="1719" y="5816"/>
                    <a:pt x="1735" y="5833"/>
                  </a:cubicBezTo>
                  <a:lnTo>
                    <a:pt x="1765" y="5842"/>
                  </a:lnTo>
                  <a:cubicBezTo>
                    <a:pt x="1759" y="5835"/>
                    <a:pt x="1753" y="5829"/>
                    <a:pt x="1760" y="5830"/>
                  </a:cubicBezTo>
                  <a:cubicBezTo>
                    <a:pt x="1772" y="5836"/>
                    <a:pt x="1784" y="5842"/>
                    <a:pt x="1796" y="5848"/>
                  </a:cubicBezTo>
                  <a:cubicBezTo>
                    <a:pt x="1808" y="5854"/>
                    <a:pt x="1820" y="5860"/>
                    <a:pt x="1831" y="5867"/>
                  </a:cubicBezTo>
                  <a:cubicBezTo>
                    <a:pt x="1855" y="5879"/>
                    <a:pt x="1878" y="5892"/>
                    <a:pt x="1902" y="5903"/>
                  </a:cubicBezTo>
                  <a:cubicBezTo>
                    <a:pt x="1893" y="5888"/>
                    <a:pt x="1874" y="5885"/>
                    <a:pt x="1862" y="5874"/>
                  </a:cubicBezTo>
                  <a:cubicBezTo>
                    <a:pt x="1893" y="5885"/>
                    <a:pt x="1944" y="5910"/>
                    <a:pt x="1948" y="5926"/>
                  </a:cubicBezTo>
                  <a:cubicBezTo>
                    <a:pt x="1942" y="5922"/>
                    <a:pt x="1935" y="5919"/>
                    <a:pt x="1928" y="5916"/>
                  </a:cubicBezTo>
                  <a:cubicBezTo>
                    <a:pt x="1920" y="5913"/>
                    <a:pt x="1913" y="5911"/>
                    <a:pt x="1904" y="5910"/>
                  </a:cubicBezTo>
                  <a:cubicBezTo>
                    <a:pt x="1895" y="5912"/>
                    <a:pt x="1926" y="5925"/>
                    <a:pt x="1914" y="5926"/>
                  </a:cubicBezTo>
                  <a:cubicBezTo>
                    <a:pt x="1946" y="5941"/>
                    <a:pt x="1981" y="5943"/>
                    <a:pt x="1994" y="5967"/>
                  </a:cubicBezTo>
                  <a:cubicBezTo>
                    <a:pt x="2010" y="5968"/>
                    <a:pt x="2019" y="5977"/>
                    <a:pt x="2031" y="5984"/>
                  </a:cubicBezTo>
                  <a:cubicBezTo>
                    <a:pt x="2032" y="5982"/>
                    <a:pt x="2045" y="5985"/>
                    <a:pt x="2041" y="5980"/>
                  </a:cubicBezTo>
                  <a:cubicBezTo>
                    <a:pt x="2057" y="5992"/>
                    <a:pt x="2084" y="6002"/>
                    <a:pt x="2108" y="6012"/>
                  </a:cubicBezTo>
                  <a:cubicBezTo>
                    <a:pt x="2132" y="6022"/>
                    <a:pt x="2153" y="6032"/>
                    <a:pt x="2160" y="6042"/>
                  </a:cubicBezTo>
                  <a:cubicBezTo>
                    <a:pt x="2172" y="6047"/>
                    <a:pt x="2183" y="6051"/>
                    <a:pt x="2195" y="6056"/>
                  </a:cubicBezTo>
                  <a:lnTo>
                    <a:pt x="2231" y="6067"/>
                  </a:lnTo>
                  <a:cubicBezTo>
                    <a:pt x="2231" y="6070"/>
                    <a:pt x="2226" y="6071"/>
                    <a:pt x="2221" y="6072"/>
                  </a:cubicBezTo>
                  <a:cubicBezTo>
                    <a:pt x="2239" y="6083"/>
                    <a:pt x="2238" y="6072"/>
                    <a:pt x="2252" y="6075"/>
                  </a:cubicBezTo>
                  <a:cubicBezTo>
                    <a:pt x="2271" y="6088"/>
                    <a:pt x="2255" y="6088"/>
                    <a:pt x="2243" y="6090"/>
                  </a:cubicBezTo>
                  <a:cubicBezTo>
                    <a:pt x="2266" y="6102"/>
                    <a:pt x="2298" y="6111"/>
                    <a:pt x="2302" y="6124"/>
                  </a:cubicBezTo>
                  <a:cubicBezTo>
                    <a:pt x="2312" y="6121"/>
                    <a:pt x="2295" y="6107"/>
                    <a:pt x="2323" y="6110"/>
                  </a:cubicBezTo>
                  <a:cubicBezTo>
                    <a:pt x="2292" y="6092"/>
                    <a:pt x="2303" y="6118"/>
                    <a:pt x="2266" y="6095"/>
                  </a:cubicBezTo>
                  <a:cubicBezTo>
                    <a:pt x="2263" y="6087"/>
                    <a:pt x="2273" y="6086"/>
                    <a:pt x="2294" y="6091"/>
                  </a:cubicBezTo>
                  <a:cubicBezTo>
                    <a:pt x="2315" y="6098"/>
                    <a:pt x="2334" y="6109"/>
                    <a:pt x="2353" y="6119"/>
                  </a:cubicBezTo>
                  <a:cubicBezTo>
                    <a:pt x="2372" y="6129"/>
                    <a:pt x="2392" y="6138"/>
                    <a:pt x="2413" y="6143"/>
                  </a:cubicBezTo>
                  <a:cubicBezTo>
                    <a:pt x="2425" y="6157"/>
                    <a:pt x="2393" y="6142"/>
                    <a:pt x="2376" y="6141"/>
                  </a:cubicBezTo>
                  <a:cubicBezTo>
                    <a:pt x="2392" y="6152"/>
                    <a:pt x="2413" y="6153"/>
                    <a:pt x="2432" y="6156"/>
                  </a:cubicBezTo>
                  <a:cubicBezTo>
                    <a:pt x="2431" y="6154"/>
                    <a:pt x="2431" y="6151"/>
                    <a:pt x="2424" y="6147"/>
                  </a:cubicBezTo>
                  <a:cubicBezTo>
                    <a:pt x="2439" y="6150"/>
                    <a:pt x="2442" y="6157"/>
                    <a:pt x="2447" y="6151"/>
                  </a:cubicBezTo>
                  <a:cubicBezTo>
                    <a:pt x="2461" y="6159"/>
                    <a:pt x="2477" y="6162"/>
                    <a:pt x="2494" y="6165"/>
                  </a:cubicBezTo>
                  <a:cubicBezTo>
                    <a:pt x="2510" y="6168"/>
                    <a:pt x="2525" y="6172"/>
                    <a:pt x="2538" y="6184"/>
                  </a:cubicBezTo>
                  <a:cubicBezTo>
                    <a:pt x="2544" y="6177"/>
                    <a:pt x="2591" y="6189"/>
                    <a:pt x="2593" y="6199"/>
                  </a:cubicBezTo>
                  <a:cubicBezTo>
                    <a:pt x="2604" y="6194"/>
                    <a:pt x="2623" y="6196"/>
                    <a:pt x="2643" y="6200"/>
                  </a:cubicBezTo>
                  <a:cubicBezTo>
                    <a:pt x="2663" y="6204"/>
                    <a:pt x="2684" y="6210"/>
                    <a:pt x="2701" y="6217"/>
                  </a:cubicBezTo>
                  <a:cubicBezTo>
                    <a:pt x="2712" y="6217"/>
                    <a:pt x="2707" y="6213"/>
                    <a:pt x="2715" y="6212"/>
                  </a:cubicBezTo>
                  <a:cubicBezTo>
                    <a:pt x="2741" y="6224"/>
                    <a:pt x="2775" y="6227"/>
                    <a:pt x="2771" y="6238"/>
                  </a:cubicBezTo>
                  <a:cubicBezTo>
                    <a:pt x="2786" y="6237"/>
                    <a:pt x="2800" y="6235"/>
                    <a:pt x="2815" y="6233"/>
                  </a:cubicBezTo>
                  <a:cubicBezTo>
                    <a:pt x="2851" y="6246"/>
                    <a:pt x="2799" y="6243"/>
                    <a:pt x="2820" y="6252"/>
                  </a:cubicBezTo>
                  <a:cubicBezTo>
                    <a:pt x="2847" y="6249"/>
                    <a:pt x="2871" y="6255"/>
                    <a:pt x="2894" y="6263"/>
                  </a:cubicBezTo>
                  <a:cubicBezTo>
                    <a:pt x="2899" y="6258"/>
                    <a:pt x="2924" y="6256"/>
                    <a:pt x="2933" y="6252"/>
                  </a:cubicBezTo>
                  <a:cubicBezTo>
                    <a:pt x="2946" y="6261"/>
                    <a:pt x="2902" y="6261"/>
                    <a:pt x="2927" y="6272"/>
                  </a:cubicBezTo>
                  <a:cubicBezTo>
                    <a:pt x="2931" y="6256"/>
                    <a:pt x="3003" y="6265"/>
                    <a:pt x="3037" y="6277"/>
                  </a:cubicBezTo>
                  <a:cubicBezTo>
                    <a:pt x="3052" y="6277"/>
                    <a:pt x="3059" y="6274"/>
                    <a:pt x="3066" y="6273"/>
                  </a:cubicBezTo>
                  <a:cubicBezTo>
                    <a:pt x="3073" y="6271"/>
                    <a:pt x="3080" y="6270"/>
                    <a:pt x="3096" y="6273"/>
                  </a:cubicBezTo>
                  <a:cubicBezTo>
                    <a:pt x="3093" y="6279"/>
                    <a:pt x="3070" y="6284"/>
                    <a:pt x="3105" y="6284"/>
                  </a:cubicBezTo>
                  <a:cubicBezTo>
                    <a:pt x="3110" y="6289"/>
                    <a:pt x="3093" y="6294"/>
                    <a:pt x="3073" y="6297"/>
                  </a:cubicBezTo>
                  <a:cubicBezTo>
                    <a:pt x="3076" y="6299"/>
                    <a:pt x="3080" y="6299"/>
                    <a:pt x="3084" y="6298"/>
                  </a:cubicBezTo>
                  <a:cubicBezTo>
                    <a:pt x="3087" y="6299"/>
                    <a:pt x="3091" y="6301"/>
                    <a:pt x="3095" y="6302"/>
                  </a:cubicBezTo>
                  <a:cubicBezTo>
                    <a:pt x="3114" y="6299"/>
                    <a:pt x="3101" y="6294"/>
                    <a:pt x="3121" y="6290"/>
                  </a:cubicBezTo>
                  <a:cubicBezTo>
                    <a:pt x="3151" y="6287"/>
                    <a:pt x="3144" y="6301"/>
                    <a:pt x="3175" y="6308"/>
                  </a:cubicBezTo>
                  <a:cubicBezTo>
                    <a:pt x="3197" y="6302"/>
                    <a:pt x="3216" y="6314"/>
                    <a:pt x="3238" y="6310"/>
                  </a:cubicBezTo>
                  <a:cubicBezTo>
                    <a:pt x="3217" y="6300"/>
                    <a:pt x="3194" y="6300"/>
                    <a:pt x="3170" y="6302"/>
                  </a:cubicBezTo>
                  <a:cubicBezTo>
                    <a:pt x="3171" y="6298"/>
                    <a:pt x="3158" y="6294"/>
                    <a:pt x="3144" y="6288"/>
                  </a:cubicBezTo>
                  <a:cubicBezTo>
                    <a:pt x="3169" y="6292"/>
                    <a:pt x="3167" y="6284"/>
                    <a:pt x="3195" y="6294"/>
                  </a:cubicBezTo>
                  <a:cubicBezTo>
                    <a:pt x="3221" y="6292"/>
                    <a:pt x="3182" y="6286"/>
                    <a:pt x="3209" y="6284"/>
                  </a:cubicBezTo>
                  <a:cubicBezTo>
                    <a:pt x="3214" y="6287"/>
                    <a:pt x="3222" y="6289"/>
                    <a:pt x="3231" y="6291"/>
                  </a:cubicBezTo>
                  <a:cubicBezTo>
                    <a:pt x="3240" y="6292"/>
                    <a:pt x="3250" y="6293"/>
                    <a:pt x="3261" y="6293"/>
                  </a:cubicBezTo>
                  <a:cubicBezTo>
                    <a:pt x="3282" y="6294"/>
                    <a:pt x="3306" y="6295"/>
                    <a:pt x="3327" y="6297"/>
                  </a:cubicBezTo>
                  <a:cubicBezTo>
                    <a:pt x="3334" y="6292"/>
                    <a:pt x="3294" y="6290"/>
                    <a:pt x="3282" y="6292"/>
                  </a:cubicBezTo>
                  <a:cubicBezTo>
                    <a:pt x="3276" y="6279"/>
                    <a:pt x="3332" y="6281"/>
                    <a:pt x="3357" y="6285"/>
                  </a:cubicBezTo>
                  <a:cubicBezTo>
                    <a:pt x="3373" y="6294"/>
                    <a:pt x="3317" y="6285"/>
                    <a:pt x="3333" y="6292"/>
                  </a:cubicBezTo>
                  <a:cubicBezTo>
                    <a:pt x="3361" y="6301"/>
                    <a:pt x="3357" y="6286"/>
                    <a:pt x="3385" y="6291"/>
                  </a:cubicBezTo>
                  <a:cubicBezTo>
                    <a:pt x="3349" y="6308"/>
                    <a:pt x="3472" y="6286"/>
                    <a:pt x="3509" y="6301"/>
                  </a:cubicBezTo>
                  <a:cubicBezTo>
                    <a:pt x="3523" y="6294"/>
                    <a:pt x="3566" y="6286"/>
                    <a:pt x="3596" y="6276"/>
                  </a:cubicBezTo>
                  <a:cubicBezTo>
                    <a:pt x="3592" y="6291"/>
                    <a:pt x="3685" y="6271"/>
                    <a:pt x="3698" y="6263"/>
                  </a:cubicBezTo>
                  <a:cubicBezTo>
                    <a:pt x="3707" y="6264"/>
                    <a:pt x="3715" y="6265"/>
                    <a:pt x="3710" y="6269"/>
                  </a:cubicBezTo>
                  <a:cubicBezTo>
                    <a:pt x="3719" y="6262"/>
                    <a:pt x="3742" y="6265"/>
                    <a:pt x="3766" y="6254"/>
                  </a:cubicBezTo>
                  <a:cubicBezTo>
                    <a:pt x="3775" y="6260"/>
                    <a:pt x="3785" y="6258"/>
                    <a:pt x="3798" y="6255"/>
                  </a:cubicBezTo>
                  <a:cubicBezTo>
                    <a:pt x="3810" y="6252"/>
                    <a:pt x="3825" y="6245"/>
                    <a:pt x="3845" y="6239"/>
                  </a:cubicBezTo>
                  <a:cubicBezTo>
                    <a:pt x="3854" y="6242"/>
                    <a:pt x="3839" y="6249"/>
                    <a:pt x="3862" y="6249"/>
                  </a:cubicBezTo>
                  <a:cubicBezTo>
                    <a:pt x="3897" y="6238"/>
                    <a:pt x="3924" y="6233"/>
                    <a:pt x="3951" y="6228"/>
                  </a:cubicBezTo>
                  <a:cubicBezTo>
                    <a:pt x="3978" y="6223"/>
                    <a:pt x="4006" y="6217"/>
                    <a:pt x="4041" y="6206"/>
                  </a:cubicBezTo>
                  <a:cubicBezTo>
                    <a:pt x="4050" y="6209"/>
                    <a:pt x="4036" y="6216"/>
                    <a:pt x="4059" y="6211"/>
                  </a:cubicBezTo>
                  <a:cubicBezTo>
                    <a:pt x="4058" y="6196"/>
                    <a:pt x="4097" y="6197"/>
                    <a:pt x="4115" y="6201"/>
                  </a:cubicBezTo>
                  <a:cubicBezTo>
                    <a:pt x="4102" y="6194"/>
                    <a:pt x="4137" y="6176"/>
                    <a:pt x="4168" y="6172"/>
                  </a:cubicBezTo>
                  <a:cubicBezTo>
                    <a:pt x="4179" y="6178"/>
                    <a:pt x="4134" y="6182"/>
                    <a:pt x="4142" y="6188"/>
                  </a:cubicBezTo>
                  <a:cubicBezTo>
                    <a:pt x="4151" y="6189"/>
                    <a:pt x="4160" y="6185"/>
                    <a:pt x="4170" y="6186"/>
                  </a:cubicBezTo>
                  <a:cubicBezTo>
                    <a:pt x="4178" y="6179"/>
                    <a:pt x="4163" y="6179"/>
                    <a:pt x="4185" y="6172"/>
                  </a:cubicBezTo>
                  <a:cubicBezTo>
                    <a:pt x="4192" y="6173"/>
                    <a:pt x="4172" y="6182"/>
                    <a:pt x="4181" y="6183"/>
                  </a:cubicBezTo>
                  <a:cubicBezTo>
                    <a:pt x="4217" y="6177"/>
                    <a:pt x="4227" y="6169"/>
                    <a:pt x="4224" y="6163"/>
                  </a:cubicBezTo>
                  <a:cubicBezTo>
                    <a:pt x="4251" y="6153"/>
                    <a:pt x="4226" y="6175"/>
                    <a:pt x="4253" y="6164"/>
                  </a:cubicBezTo>
                  <a:cubicBezTo>
                    <a:pt x="4248" y="6157"/>
                    <a:pt x="4271" y="6146"/>
                    <a:pt x="4294" y="6136"/>
                  </a:cubicBezTo>
                  <a:cubicBezTo>
                    <a:pt x="4306" y="6143"/>
                    <a:pt x="4311" y="6130"/>
                    <a:pt x="4334" y="6132"/>
                  </a:cubicBezTo>
                  <a:cubicBezTo>
                    <a:pt x="4332" y="6124"/>
                    <a:pt x="4360" y="6116"/>
                    <a:pt x="4377" y="6114"/>
                  </a:cubicBezTo>
                  <a:cubicBezTo>
                    <a:pt x="4380" y="6117"/>
                    <a:pt x="4366" y="6120"/>
                    <a:pt x="4373" y="6124"/>
                  </a:cubicBezTo>
                  <a:cubicBezTo>
                    <a:pt x="4379" y="6111"/>
                    <a:pt x="4465" y="6090"/>
                    <a:pt x="4450" y="6079"/>
                  </a:cubicBezTo>
                  <a:cubicBezTo>
                    <a:pt x="4471" y="6076"/>
                    <a:pt x="4487" y="6053"/>
                    <a:pt x="4508" y="6051"/>
                  </a:cubicBezTo>
                  <a:cubicBezTo>
                    <a:pt x="4525" y="6052"/>
                    <a:pt x="4491" y="6063"/>
                    <a:pt x="4479" y="6077"/>
                  </a:cubicBezTo>
                  <a:cubicBezTo>
                    <a:pt x="4499" y="6072"/>
                    <a:pt x="4518" y="6061"/>
                    <a:pt x="4538" y="6055"/>
                  </a:cubicBezTo>
                  <a:cubicBezTo>
                    <a:pt x="4541" y="6030"/>
                    <a:pt x="4615" y="6009"/>
                    <a:pt x="4633" y="5996"/>
                  </a:cubicBezTo>
                  <a:cubicBezTo>
                    <a:pt x="4634" y="6003"/>
                    <a:pt x="4609" y="6017"/>
                    <a:pt x="4600" y="6024"/>
                  </a:cubicBezTo>
                  <a:cubicBezTo>
                    <a:pt x="4588" y="6026"/>
                    <a:pt x="4593" y="6022"/>
                    <a:pt x="4598" y="6017"/>
                  </a:cubicBezTo>
                  <a:cubicBezTo>
                    <a:pt x="4574" y="6023"/>
                    <a:pt x="4583" y="6029"/>
                    <a:pt x="4558" y="6042"/>
                  </a:cubicBezTo>
                  <a:cubicBezTo>
                    <a:pt x="4594" y="6029"/>
                    <a:pt x="4601" y="6023"/>
                    <a:pt x="4635" y="6023"/>
                  </a:cubicBezTo>
                  <a:cubicBezTo>
                    <a:pt x="4656" y="6010"/>
                    <a:pt x="4630" y="6017"/>
                    <a:pt x="4637" y="6009"/>
                  </a:cubicBezTo>
                  <a:cubicBezTo>
                    <a:pt x="4646" y="6009"/>
                    <a:pt x="4660" y="6004"/>
                    <a:pt x="4676" y="5996"/>
                  </a:cubicBezTo>
                  <a:cubicBezTo>
                    <a:pt x="4693" y="5989"/>
                    <a:pt x="4712" y="5979"/>
                    <a:pt x="4731" y="5968"/>
                  </a:cubicBezTo>
                  <a:cubicBezTo>
                    <a:pt x="4751" y="5958"/>
                    <a:pt x="4771" y="5947"/>
                    <a:pt x="4788" y="5937"/>
                  </a:cubicBezTo>
                  <a:cubicBezTo>
                    <a:pt x="4806" y="5927"/>
                    <a:pt x="4821" y="5918"/>
                    <a:pt x="4833" y="5913"/>
                  </a:cubicBezTo>
                  <a:cubicBezTo>
                    <a:pt x="4839" y="5909"/>
                    <a:pt x="4872" y="5884"/>
                    <a:pt x="4853" y="5888"/>
                  </a:cubicBezTo>
                  <a:cubicBezTo>
                    <a:pt x="4876" y="5866"/>
                    <a:pt x="4906" y="5867"/>
                    <a:pt x="4901" y="5853"/>
                  </a:cubicBezTo>
                  <a:cubicBezTo>
                    <a:pt x="4917" y="5849"/>
                    <a:pt x="4903" y="5863"/>
                    <a:pt x="4906" y="5866"/>
                  </a:cubicBezTo>
                  <a:cubicBezTo>
                    <a:pt x="4898" y="5873"/>
                    <a:pt x="4888" y="5873"/>
                    <a:pt x="4879" y="5876"/>
                  </a:cubicBezTo>
                  <a:cubicBezTo>
                    <a:pt x="4866" y="5891"/>
                    <a:pt x="4895" y="5879"/>
                    <a:pt x="4864" y="5900"/>
                  </a:cubicBezTo>
                  <a:cubicBezTo>
                    <a:pt x="4877" y="5893"/>
                    <a:pt x="4884" y="5887"/>
                    <a:pt x="4891" y="5881"/>
                  </a:cubicBezTo>
                  <a:cubicBezTo>
                    <a:pt x="4898" y="5875"/>
                    <a:pt x="4906" y="5868"/>
                    <a:pt x="4920" y="5856"/>
                  </a:cubicBezTo>
                  <a:cubicBezTo>
                    <a:pt x="4922" y="5857"/>
                    <a:pt x="4925" y="5858"/>
                    <a:pt x="4932" y="5856"/>
                  </a:cubicBezTo>
                  <a:cubicBezTo>
                    <a:pt x="4946" y="5840"/>
                    <a:pt x="4920" y="5858"/>
                    <a:pt x="4923" y="5848"/>
                  </a:cubicBezTo>
                  <a:cubicBezTo>
                    <a:pt x="4936" y="5836"/>
                    <a:pt x="4953" y="5832"/>
                    <a:pt x="4965" y="5816"/>
                  </a:cubicBezTo>
                  <a:cubicBezTo>
                    <a:pt x="4945" y="5825"/>
                    <a:pt x="4926" y="5835"/>
                    <a:pt x="4907" y="5846"/>
                  </a:cubicBezTo>
                  <a:cubicBezTo>
                    <a:pt x="4888" y="5856"/>
                    <a:pt x="4868" y="5865"/>
                    <a:pt x="4849" y="5876"/>
                  </a:cubicBezTo>
                  <a:cubicBezTo>
                    <a:pt x="4810" y="5895"/>
                    <a:pt x="4772" y="5918"/>
                    <a:pt x="4732" y="5936"/>
                  </a:cubicBezTo>
                  <a:cubicBezTo>
                    <a:pt x="4709" y="5944"/>
                    <a:pt x="4743" y="5923"/>
                    <a:pt x="4719" y="5931"/>
                  </a:cubicBezTo>
                  <a:cubicBezTo>
                    <a:pt x="4700" y="5940"/>
                    <a:pt x="4707" y="5941"/>
                    <a:pt x="4696" y="5952"/>
                  </a:cubicBezTo>
                  <a:cubicBezTo>
                    <a:pt x="4673" y="5955"/>
                    <a:pt x="4704" y="5932"/>
                    <a:pt x="4720" y="5917"/>
                  </a:cubicBezTo>
                  <a:cubicBezTo>
                    <a:pt x="4731" y="5911"/>
                    <a:pt x="4742" y="5907"/>
                    <a:pt x="4754" y="5902"/>
                  </a:cubicBezTo>
                  <a:cubicBezTo>
                    <a:pt x="4766" y="5898"/>
                    <a:pt x="4778" y="5893"/>
                    <a:pt x="4791" y="5887"/>
                  </a:cubicBezTo>
                  <a:cubicBezTo>
                    <a:pt x="4815" y="5877"/>
                    <a:pt x="4841" y="5863"/>
                    <a:pt x="4866" y="5843"/>
                  </a:cubicBezTo>
                  <a:cubicBezTo>
                    <a:pt x="4873" y="5839"/>
                    <a:pt x="4882" y="5836"/>
                    <a:pt x="4890" y="5833"/>
                  </a:cubicBezTo>
                  <a:cubicBezTo>
                    <a:pt x="4897" y="5830"/>
                    <a:pt x="4905" y="5827"/>
                    <a:pt x="4912" y="5822"/>
                  </a:cubicBezTo>
                  <a:cubicBezTo>
                    <a:pt x="4895" y="5823"/>
                    <a:pt x="4900" y="5822"/>
                    <a:pt x="4930" y="5807"/>
                  </a:cubicBezTo>
                  <a:cubicBezTo>
                    <a:pt x="4945" y="5793"/>
                    <a:pt x="4927" y="5800"/>
                    <a:pt x="4935" y="5791"/>
                  </a:cubicBezTo>
                  <a:cubicBezTo>
                    <a:pt x="4977" y="5781"/>
                    <a:pt x="4982" y="5767"/>
                    <a:pt x="5013" y="5746"/>
                  </a:cubicBezTo>
                  <a:cubicBezTo>
                    <a:pt x="5028" y="5740"/>
                    <a:pt x="5018" y="5751"/>
                    <a:pt x="5037" y="5743"/>
                  </a:cubicBezTo>
                  <a:cubicBezTo>
                    <a:pt x="5031" y="5737"/>
                    <a:pt x="5044" y="5722"/>
                    <a:pt x="5065" y="5712"/>
                  </a:cubicBezTo>
                  <a:cubicBezTo>
                    <a:pt x="5080" y="5706"/>
                    <a:pt x="5045" y="5735"/>
                    <a:pt x="5070" y="5721"/>
                  </a:cubicBezTo>
                  <a:cubicBezTo>
                    <a:pt x="5075" y="5714"/>
                    <a:pt x="5082" y="5711"/>
                    <a:pt x="5089" y="5709"/>
                  </a:cubicBezTo>
                  <a:cubicBezTo>
                    <a:pt x="5088" y="5706"/>
                    <a:pt x="5092" y="5700"/>
                    <a:pt x="5099" y="5691"/>
                  </a:cubicBezTo>
                  <a:cubicBezTo>
                    <a:pt x="5109" y="5685"/>
                    <a:pt x="5119" y="5680"/>
                    <a:pt x="5127" y="5675"/>
                  </a:cubicBezTo>
                  <a:cubicBezTo>
                    <a:pt x="5135" y="5670"/>
                    <a:pt x="5143" y="5665"/>
                    <a:pt x="5150" y="5661"/>
                  </a:cubicBezTo>
                  <a:cubicBezTo>
                    <a:pt x="5164" y="5652"/>
                    <a:pt x="5178" y="5644"/>
                    <a:pt x="5197" y="5635"/>
                  </a:cubicBezTo>
                  <a:cubicBezTo>
                    <a:pt x="5197" y="5617"/>
                    <a:pt x="5228" y="5616"/>
                    <a:pt x="5244" y="5593"/>
                  </a:cubicBezTo>
                  <a:cubicBezTo>
                    <a:pt x="5257" y="5591"/>
                    <a:pt x="5228" y="5608"/>
                    <a:pt x="5226" y="5618"/>
                  </a:cubicBezTo>
                  <a:cubicBezTo>
                    <a:pt x="5234" y="5611"/>
                    <a:pt x="5242" y="5604"/>
                    <a:pt x="5250" y="5598"/>
                  </a:cubicBezTo>
                  <a:cubicBezTo>
                    <a:pt x="5258" y="5591"/>
                    <a:pt x="5266" y="5585"/>
                    <a:pt x="5275" y="5580"/>
                  </a:cubicBezTo>
                  <a:cubicBezTo>
                    <a:pt x="5283" y="5571"/>
                    <a:pt x="5287" y="5556"/>
                    <a:pt x="5298" y="5552"/>
                  </a:cubicBezTo>
                  <a:cubicBezTo>
                    <a:pt x="5288" y="5549"/>
                    <a:pt x="5293" y="5545"/>
                    <a:pt x="5311" y="5520"/>
                  </a:cubicBezTo>
                  <a:cubicBezTo>
                    <a:pt x="5279" y="5550"/>
                    <a:pt x="5260" y="5552"/>
                    <a:pt x="5237" y="5581"/>
                  </a:cubicBezTo>
                  <a:cubicBezTo>
                    <a:pt x="5216" y="5587"/>
                    <a:pt x="5244" y="5567"/>
                    <a:pt x="5226" y="5574"/>
                  </a:cubicBezTo>
                  <a:cubicBezTo>
                    <a:pt x="5211" y="5592"/>
                    <a:pt x="5212" y="5598"/>
                    <a:pt x="5221" y="5598"/>
                  </a:cubicBezTo>
                  <a:cubicBezTo>
                    <a:pt x="5211" y="5608"/>
                    <a:pt x="5200" y="5614"/>
                    <a:pt x="5192" y="5626"/>
                  </a:cubicBezTo>
                  <a:cubicBezTo>
                    <a:pt x="5185" y="5617"/>
                    <a:pt x="5159" y="5644"/>
                    <a:pt x="5145" y="5658"/>
                  </a:cubicBezTo>
                  <a:cubicBezTo>
                    <a:pt x="5130" y="5660"/>
                    <a:pt x="5161" y="5637"/>
                    <a:pt x="5160" y="5627"/>
                  </a:cubicBezTo>
                  <a:cubicBezTo>
                    <a:pt x="5142" y="5639"/>
                    <a:pt x="5143" y="5642"/>
                    <a:pt x="5136" y="5654"/>
                  </a:cubicBezTo>
                  <a:cubicBezTo>
                    <a:pt x="5133" y="5655"/>
                    <a:pt x="5127" y="5656"/>
                    <a:pt x="5118" y="5660"/>
                  </a:cubicBezTo>
                  <a:cubicBezTo>
                    <a:pt x="5110" y="5663"/>
                    <a:pt x="5099" y="5668"/>
                    <a:pt x="5085" y="5677"/>
                  </a:cubicBezTo>
                  <a:cubicBezTo>
                    <a:pt x="5088" y="5681"/>
                    <a:pt x="5074" y="5696"/>
                    <a:pt x="5064" y="5709"/>
                  </a:cubicBezTo>
                  <a:cubicBezTo>
                    <a:pt x="5055" y="5708"/>
                    <a:pt x="5060" y="5698"/>
                    <a:pt x="5038" y="5706"/>
                  </a:cubicBezTo>
                  <a:cubicBezTo>
                    <a:pt x="5027" y="5719"/>
                    <a:pt x="5013" y="5723"/>
                    <a:pt x="5001" y="5732"/>
                  </a:cubicBezTo>
                  <a:cubicBezTo>
                    <a:pt x="5004" y="5725"/>
                    <a:pt x="4991" y="5729"/>
                    <a:pt x="4991" y="5724"/>
                  </a:cubicBezTo>
                  <a:cubicBezTo>
                    <a:pt x="4966" y="5742"/>
                    <a:pt x="4941" y="5757"/>
                    <a:pt x="4915" y="5772"/>
                  </a:cubicBezTo>
                  <a:cubicBezTo>
                    <a:pt x="4889" y="5787"/>
                    <a:pt x="4864" y="5802"/>
                    <a:pt x="4837" y="5814"/>
                  </a:cubicBezTo>
                  <a:cubicBezTo>
                    <a:pt x="4811" y="5841"/>
                    <a:pt x="4776" y="5843"/>
                    <a:pt x="4750" y="5867"/>
                  </a:cubicBezTo>
                  <a:cubicBezTo>
                    <a:pt x="4721" y="5872"/>
                    <a:pt x="4689" y="5890"/>
                    <a:pt x="4660" y="5907"/>
                  </a:cubicBezTo>
                  <a:cubicBezTo>
                    <a:pt x="4645" y="5916"/>
                    <a:pt x="4631" y="5924"/>
                    <a:pt x="4618" y="5929"/>
                  </a:cubicBezTo>
                  <a:cubicBezTo>
                    <a:pt x="4604" y="5935"/>
                    <a:pt x="4592" y="5938"/>
                    <a:pt x="4581" y="5936"/>
                  </a:cubicBezTo>
                  <a:cubicBezTo>
                    <a:pt x="4572" y="5947"/>
                    <a:pt x="4561" y="5947"/>
                    <a:pt x="4552" y="5956"/>
                  </a:cubicBezTo>
                  <a:cubicBezTo>
                    <a:pt x="4536" y="5956"/>
                    <a:pt x="4523" y="5962"/>
                    <a:pt x="4508" y="5964"/>
                  </a:cubicBezTo>
                  <a:cubicBezTo>
                    <a:pt x="4528" y="5951"/>
                    <a:pt x="4547" y="5950"/>
                    <a:pt x="4552" y="5936"/>
                  </a:cubicBezTo>
                  <a:cubicBezTo>
                    <a:pt x="4546" y="5949"/>
                    <a:pt x="4565" y="5934"/>
                    <a:pt x="4584" y="5929"/>
                  </a:cubicBezTo>
                  <a:cubicBezTo>
                    <a:pt x="4594" y="5916"/>
                    <a:pt x="4576" y="5927"/>
                    <a:pt x="4562" y="5931"/>
                  </a:cubicBezTo>
                  <a:cubicBezTo>
                    <a:pt x="4573" y="5922"/>
                    <a:pt x="4584" y="5916"/>
                    <a:pt x="4596" y="5911"/>
                  </a:cubicBezTo>
                  <a:cubicBezTo>
                    <a:pt x="4608" y="5906"/>
                    <a:pt x="4620" y="5901"/>
                    <a:pt x="4631" y="5895"/>
                  </a:cubicBezTo>
                  <a:cubicBezTo>
                    <a:pt x="4641" y="5894"/>
                    <a:pt x="4611" y="5912"/>
                    <a:pt x="4602" y="5913"/>
                  </a:cubicBezTo>
                  <a:cubicBezTo>
                    <a:pt x="4614" y="5918"/>
                    <a:pt x="4662" y="5883"/>
                    <a:pt x="4688" y="5873"/>
                  </a:cubicBezTo>
                  <a:cubicBezTo>
                    <a:pt x="4674" y="5873"/>
                    <a:pt x="4665" y="5886"/>
                    <a:pt x="4651" y="5886"/>
                  </a:cubicBezTo>
                  <a:cubicBezTo>
                    <a:pt x="4674" y="5875"/>
                    <a:pt x="4690" y="5866"/>
                    <a:pt x="4704" y="5856"/>
                  </a:cubicBezTo>
                  <a:cubicBezTo>
                    <a:pt x="4711" y="5851"/>
                    <a:pt x="4718" y="5847"/>
                    <a:pt x="4726" y="5842"/>
                  </a:cubicBezTo>
                  <a:cubicBezTo>
                    <a:pt x="4734" y="5836"/>
                    <a:pt x="4742" y="5830"/>
                    <a:pt x="4752" y="5824"/>
                  </a:cubicBezTo>
                  <a:cubicBezTo>
                    <a:pt x="4768" y="5820"/>
                    <a:pt x="4723" y="5850"/>
                    <a:pt x="4751" y="5838"/>
                  </a:cubicBezTo>
                  <a:cubicBezTo>
                    <a:pt x="4757" y="5833"/>
                    <a:pt x="4762" y="5827"/>
                    <a:pt x="4768" y="5821"/>
                  </a:cubicBezTo>
                  <a:cubicBezTo>
                    <a:pt x="4791" y="5813"/>
                    <a:pt x="4814" y="5800"/>
                    <a:pt x="4835" y="5787"/>
                  </a:cubicBezTo>
                  <a:cubicBezTo>
                    <a:pt x="4840" y="5783"/>
                    <a:pt x="4845" y="5780"/>
                    <a:pt x="4850" y="5777"/>
                  </a:cubicBezTo>
                  <a:cubicBezTo>
                    <a:pt x="4855" y="5773"/>
                    <a:pt x="4859" y="5770"/>
                    <a:pt x="4863" y="5766"/>
                  </a:cubicBezTo>
                  <a:cubicBezTo>
                    <a:pt x="4872" y="5759"/>
                    <a:pt x="4880" y="5753"/>
                    <a:pt x="4886" y="5747"/>
                  </a:cubicBezTo>
                  <a:cubicBezTo>
                    <a:pt x="4863" y="5773"/>
                    <a:pt x="4907" y="5742"/>
                    <a:pt x="4932" y="5728"/>
                  </a:cubicBezTo>
                  <a:cubicBezTo>
                    <a:pt x="4933" y="5723"/>
                    <a:pt x="4943" y="5712"/>
                    <a:pt x="4924" y="5723"/>
                  </a:cubicBezTo>
                  <a:cubicBezTo>
                    <a:pt x="4950" y="5691"/>
                    <a:pt x="4965" y="5707"/>
                    <a:pt x="4987" y="5678"/>
                  </a:cubicBezTo>
                  <a:cubicBezTo>
                    <a:pt x="5002" y="5674"/>
                    <a:pt x="4998" y="5683"/>
                    <a:pt x="4999" y="5689"/>
                  </a:cubicBezTo>
                  <a:cubicBezTo>
                    <a:pt x="5012" y="5683"/>
                    <a:pt x="5027" y="5659"/>
                    <a:pt x="5025" y="5656"/>
                  </a:cubicBezTo>
                  <a:cubicBezTo>
                    <a:pt x="5042" y="5639"/>
                    <a:pt x="5085" y="5628"/>
                    <a:pt x="5083" y="5614"/>
                  </a:cubicBezTo>
                  <a:cubicBezTo>
                    <a:pt x="5091" y="5608"/>
                    <a:pt x="5123" y="5589"/>
                    <a:pt x="5118" y="5598"/>
                  </a:cubicBezTo>
                  <a:cubicBezTo>
                    <a:pt x="5125" y="5588"/>
                    <a:pt x="5140" y="5573"/>
                    <a:pt x="5159" y="5557"/>
                  </a:cubicBezTo>
                  <a:cubicBezTo>
                    <a:pt x="5168" y="5550"/>
                    <a:pt x="5179" y="5542"/>
                    <a:pt x="5190" y="5534"/>
                  </a:cubicBezTo>
                  <a:cubicBezTo>
                    <a:pt x="5200" y="5527"/>
                    <a:pt x="5211" y="5519"/>
                    <a:pt x="5222" y="5512"/>
                  </a:cubicBezTo>
                  <a:cubicBezTo>
                    <a:pt x="5201" y="5535"/>
                    <a:pt x="5203" y="5532"/>
                    <a:pt x="5189" y="5555"/>
                  </a:cubicBezTo>
                  <a:cubicBezTo>
                    <a:pt x="5206" y="5547"/>
                    <a:pt x="5221" y="5537"/>
                    <a:pt x="5238" y="5528"/>
                  </a:cubicBezTo>
                  <a:cubicBezTo>
                    <a:pt x="5249" y="5516"/>
                    <a:pt x="5218" y="5529"/>
                    <a:pt x="5237" y="5517"/>
                  </a:cubicBezTo>
                  <a:cubicBezTo>
                    <a:pt x="5240" y="5503"/>
                    <a:pt x="5218" y="5534"/>
                    <a:pt x="5212" y="5539"/>
                  </a:cubicBezTo>
                  <a:cubicBezTo>
                    <a:pt x="5202" y="5532"/>
                    <a:pt x="5248" y="5484"/>
                    <a:pt x="5276" y="5475"/>
                  </a:cubicBezTo>
                  <a:cubicBezTo>
                    <a:pt x="5283" y="5469"/>
                    <a:pt x="5290" y="5462"/>
                    <a:pt x="5296" y="5455"/>
                  </a:cubicBezTo>
                  <a:cubicBezTo>
                    <a:pt x="5302" y="5447"/>
                    <a:pt x="5308" y="5439"/>
                    <a:pt x="5313" y="5431"/>
                  </a:cubicBezTo>
                  <a:cubicBezTo>
                    <a:pt x="5324" y="5415"/>
                    <a:pt x="5336" y="5400"/>
                    <a:pt x="5353" y="5392"/>
                  </a:cubicBezTo>
                  <a:cubicBezTo>
                    <a:pt x="5357" y="5386"/>
                    <a:pt x="5361" y="5379"/>
                    <a:pt x="5365" y="5372"/>
                  </a:cubicBezTo>
                  <a:cubicBezTo>
                    <a:pt x="5381" y="5362"/>
                    <a:pt x="5369" y="5378"/>
                    <a:pt x="5371" y="5380"/>
                  </a:cubicBezTo>
                  <a:cubicBezTo>
                    <a:pt x="5380" y="5374"/>
                    <a:pt x="5387" y="5364"/>
                    <a:pt x="5394" y="5355"/>
                  </a:cubicBezTo>
                  <a:cubicBezTo>
                    <a:pt x="5397" y="5350"/>
                    <a:pt x="5401" y="5345"/>
                    <a:pt x="5405" y="5342"/>
                  </a:cubicBezTo>
                  <a:cubicBezTo>
                    <a:pt x="5409" y="5337"/>
                    <a:pt x="5413" y="5334"/>
                    <a:pt x="5418" y="5331"/>
                  </a:cubicBezTo>
                  <a:cubicBezTo>
                    <a:pt x="5430" y="5328"/>
                    <a:pt x="5406" y="5350"/>
                    <a:pt x="5403" y="5358"/>
                  </a:cubicBezTo>
                  <a:cubicBezTo>
                    <a:pt x="5414" y="5347"/>
                    <a:pt x="5423" y="5334"/>
                    <a:pt x="5433" y="5323"/>
                  </a:cubicBezTo>
                  <a:cubicBezTo>
                    <a:pt x="5443" y="5311"/>
                    <a:pt x="5452" y="5300"/>
                    <a:pt x="5462" y="5290"/>
                  </a:cubicBezTo>
                  <a:cubicBezTo>
                    <a:pt x="5481" y="5270"/>
                    <a:pt x="5499" y="5253"/>
                    <a:pt x="5517" y="5244"/>
                  </a:cubicBezTo>
                  <a:cubicBezTo>
                    <a:pt x="5529" y="5229"/>
                    <a:pt x="5542" y="5217"/>
                    <a:pt x="5550" y="5197"/>
                  </a:cubicBezTo>
                  <a:cubicBezTo>
                    <a:pt x="5539" y="5204"/>
                    <a:pt x="5535" y="5204"/>
                    <a:pt x="5540" y="5194"/>
                  </a:cubicBezTo>
                  <a:cubicBezTo>
                    <a:pt x="5550" y="5189"/>
                    <a:pt x="5564" y="5173"/>
                    <a:pt x="5578" y="5156"/>
                  </a:cubicBezTo>
                  <a:cubicBezTo>
                    <a:pt x="5586" y="5147"/>
                    <a:pt x="5593" y="5138"/>
                    <a:pt x="5601" y="5129"/>
                  </a:cubicBezTo>
                  <a:cubicBezTo>
                    <a:pt x="5609" y="5121"/>
                    <a:pt x="5617" y="5113"/>
                    <a:pt x="5624" y="5107"/>
                  </a:cubicBezTo>
                  <a:cubicBezTo>
                    <a:pt x="5619" y="5120"/>
                    <a:pt x="5614" y="5134"/>
                    <a:pt x="5603" y="5141"/>
                  </a:cubicBezTo>
                  <a:cubicBezTo>
                    <a:pt x="5615" y="5137"/>
                    <a:pt x="5652" y="5090"/>
                    <a:pt x="5671" y="5068"/>
                  </a:cubicBezTo>
                  <a:cubicBezTo>
                    <a:pt x="5681" y="5041"/>
                    <a:pt x="5659" y="5083"/>
                    <a:pt x="5648" y="5083"/>
                  </a:cubicBezTo>
                  <a:cubicBezTo>
                    <a:pt x="5655" y="5064"/>
                    <a:pt x="5671" y="5054"/>
                    <a:pt x="5677" y="5035"/>
                  </a:cubicBezTo>
                  <a:cubicBezTo>
                    <a:pt x="5673" y="5036"/>
                    <a:pt x="5671" y="5034"/>
                    <a:pt x="5675" y="5024"/>
                  </a:cubicBezTo>
                  <a:cubicBezTo>
                    <a:pt x="5662" y="5032"/>
                    <a:pt x="5662" y="5040"/>
                    <a:pt x="5656" y="5036"/>
                  </a:cubicBezTo>
                  <a:cubicBezTo>
                    <a:pt x="5661" y="5030"/>
                    <a:pt x="5665" y="5024"/>
                    <a:pt x="5668" y="5017"/>
                  </a:cubicBezTo>
                  <a:cubicBezTo>
                    <a:pt x="5695" y="5004"/>
                    <a:pt x="5696" y="4994"/>
                    <a:pt x="5721" y="4970"/>
                  </a:cubicBezTo>
                  <a:cubicBezTo>
                    <a:pt x="5717" y="4991"/>
                    <a:pt x="5696" y="4996"/>
                    <a:pt x="5691" y="5017"/>
                  </a:cubicBezTo>
                  <a:cubicBezTo>
                    <a:pt x="5704" y="5011"/>
                    <a:pt x="5708" y="4998"/>
                    <a:pt x="5720" y="4992"/>
                  </a:cubicBezTo>
                  <a:cubicBezTo>
                    <a:pt x="5709" y="4996"/>
                    <a:pt x="5734" y="4951"/>
                    <a:pt x="5747" y="4933"/>
                  </a:cubicBezTo>
                  <a:cubicBezTo>
                    <a:pt x="5752" y="4931"/>
                    <a:pt x="5748" y="4941"/>
                    <a:pt x="5746" y="4947"/>
                  </a:cubicBezTo>
                  <a:cubicBezTo>
                    <a:pt x="5761" y="4941"/>
                    <a:pt x="5764" y="4924"/>
                    <a:pt x="5777" y="4916"/>
                  </a:cubicBezTo>
                  <a:cubicBezTo>
                    <a:pt x="5780" y="4906"/>
                    <a:pt x="5763" y="4924"/>
                    <a:pt x="5763" y="4918"/>
                  </a:cubicBezTo>
                  <a:cubicBezTo>
                    <a:pt x="5772" y="4900"/>
                    <a:pt x="5783" y="4884"/>
                    <a:pt x="5794" y="4868"/>
                  </a:cubicBezTo>
                  <a:cubicBezTo>
                    <a:pt x="5806" y="4853"/>
                    <a:pt x="5817" y="4837"/>
                    <a:pt x="5826" y="4819"/>
                  </a:cubicBezTo>
                  <a:cubicBezTo>
                    <a:pt x="5819" y="4813"/>
                    <a:pt x="5812" y="4844"/>
                    <a:pt x="5799" y="4854"/>
                  </a:cubicBezTo>
                  <a:cubicBezTo>
                    <a:pt x="5796" y="4856"/>
                    <a:pt x="5797" y="4852"/>
                    <a:pt x="5792" y="4855"/>
                  </a:cubicBezTo>
                  <a:cubicBezTo>
                    <a:pt x="5810" y="4834"/>
                    <a:pt x="5809" y="4823"/>
                    <a:pt x="5823" y="4795"/>
                  </a:cubicBezTo>
                  <a:cubicBezTo>
                    <a:pt x="5815" y="4790"/>
                    <a:pt x="5802" y="4815"/>
                    <a:pt x="5803" y="4829"/>
                  </a:cubicBezTo>
                  <a:cubicBezTo>
                    <a:pt x="5786" y="4847"/>
                    <a:pt x="5808" y="4801"/>
                    <a:pt x="5789" y="4831"/>
                  </a:cubicBezTo>
                  <a:cubicBezTo>
                    <a:pt x="5795" y="4813"/>
                    <a:pt x="5814" y="4780"/>
                    <a:pt x="5793" y="479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>
                <a:solidFill>
                  <a:prstClr val="black"/>
                </a:solidFill>
              </a:endParaRPr>
            </a:p>
          </p:txBody>
        </p:sp>
      </p:grpSp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6960739" y="767066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تشریح و تعریف مسئله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56233C0-BFB2-4ECF-BAEB-6328A24822C8}"/>
              </a:ext>
            </a:extLst>
          </p:cNvPr>
          <p:cNvSpPr txBox="1"/>
          <p:nvPr/>
        </p:nvSpPr>
        <p:spPr bwMode="auto">
          <a:xfrm>
            <a:off x="10336697" y="1087548"/>
            <a:ext cx="5572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defRPr/>
            </a:pPr>
            <a:r>
              <a:rPr lang="fa-IR" sz="2400" kern="0" dirty="0" smtClean="0">
                <a:solidFill>
                  <a:srgbClr val="0070C0"/>
                </a:solidFill>
                <a:ea typeface="Arial Unicode MS"/>
                <a:cs typeface="B Titr" panose="00000700000000000000" pitchFamily="2" charset="-78"/>
              </a:rPr>
              <a:t>17</a:t>
            </a:r>
            <a:endParaRPr lang="fa-IR" sz="2400" kern="0" dirty="0">
              <a:solidFill>
                <a:srgbClr val="0070C0"/>
              </a:solidFill>
              <a:ea typeface="Arial Unicode MS"/>
              <a:cs typeface="B Titr" panose="00000700000000000000" pitchFamily="2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7" y="3114594"/>
            <a:ext cx="340922" cy="34092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885" y="4343153"/>
            <a:ext cx="435183" cy="435183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946477" y="2769010"/>
            <a:ext cx="561759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>
              <a:lnSpc>
                <a:spcPct val="250000"/>
              </a:lnSpc>
              <a:defRPr/>
            </a:pPr>
            <a:r>
              <a:rPr lang="fa-IR" sz="20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هدف</a:t>
            </a:r>
            <a:endParaRPr lang="en-US" sz="2000" b="1" dirty="0" smtClean="0">
              <a:solidFill>
                <a:srgbClr val="000000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lvl="0" algn="ctr" rtl="1">
              <a:lnSpc>
                <a:spcPct val="150000"/>
              </a:lnSpc>
              <a:defRPr/>
            </a:pPr>
            <a:r>
              <a:rPr lang="fa-IR" sz="20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ساخت نشانگر خطا</a:t>
            </a:r>
          </a:p>
          <a:p>
            <a:pPr algn="r" rtl="1">
              <a:lnSpc>
                <a:spcPct val="250000"/>
              </a:lnSpc>
              <a:defRPr/>
            </a:pPr>
            <a:r>
              <a:rPr lang="fa-IR" sz="2000" b="1" dirty="0" smtClean="0">
                <a:solidFill>
                  <a:srgbClr val="C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مشکلات</a:t>
            </a:r>
            <a:endParaRPr lang="fa-IR" sz="2000" dirty="0" smtClean="0">
              <a:solidFill>
                <a:srgbClr val="C00000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lvl="0" algn="ctr" rtl="1">
              <a:lnSpc>
                <a:spcPct val="150000"/>
              </a:lnSpc>
              <a:defRPr/>
            </a:pPr>
            <a:r>
              <a:rPr lang="fa-IR" sz="20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تولید با کیفیت و قیمت مناسب </a:t>
            </a:r>
          </a:p>
        </p:txBody>
      </p:sp>
      <p:pic>
        <p:nvPicPr>
          <p:cNvPr id="27" name="Picture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44" y="2008415"/>
            <a:ext cx="3452968" cy="3289737"/>
          </a:xfrm>
          <a:prstGeom prst="ellipse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58944" y="1828988"/>
            <a:ext cx="12089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rtl="1">
              <a:defRPr/>
            </a:pPr>
            <a:r>
              <a:rPr lang="fa-IR" sz="2000" kern="0" dirty="0">
                <a:solidFill>
                  <a:srgbClr val="0070C0"/>
                </a:solidFill>
                <a:cs typeface="B Titr" panose="00000700000000000000" pitchFamily="2" charset="-78"/>
              </a:rPr>
              <a:t>نشانگر خطا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17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031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 animBg="1"/>
      <p:bldP spid="347" grpId="0" animBg="1"/>
      <p:bldP spid="40" grpId="0"/>
      <p:bldP spid="36" grpId="0"/>
      <p:bldP spid="21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056" y="814649"/>
            <a:ext cx="744794" cy="762001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45" name="Double Arrow"/>
          <p:cNvSpPr/>
          <p:nvPr/>
        </p:nvSpPr>
        <p:spPr>
          <a:xfrm>
            <a:off x="1638838" y="1996986"/>
            <a:ext cx="5856666" cy="901724"/>
          </a:xfrm>
          <a:prstGeom prst="leftRightArrow">
            <a:avLst>
              <a:gd name="adj1" fmla="val 96987"/>
              <a:gd name="adj2" fmla="val 35796"/>
            </a:avLst>
          </a:prstGeom>
          <a:gradFill>
            <a:gsLst>
              <a:gs pos="2419">
                <a:srgbClr val="FF8A00"/>
              </a:gs>
              <a:gs pos="29316">
                <a:srgbClr val="FFBA02"/>
              </a:gs>
              <a:gs pos="100000">
                <a:srgbClr val="FFEA03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 sz="2400">
              <a:cs typeface="B Titr" panose="00000700000000000000" pitchFamily="2" charset="-78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2156660" y="2268705"/>
            <a:ext cx="112721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100"/>
            </a:lvl1pPr>
          </a:lstStyle>
          <a:p>
            <a:r>
              <a:rPr lang="fa-IR" sz="2400" dirty="0" smtClean="0">
                <a:cs typeface="B Titr" panose="00000700000000000000" pitchFamily="2" charset="-78"/>
              </a:rPr>
              <a:t>1</a:t>
            </a:r>
            <a:endParaRPr sz="2400" dirty="0">
              <a:cs typeface="B Titr" panose="00000700000000000000" pitchFamily="2" charset="-78"/>
            </a:endParaRPr>
          </a:p>
        </p:txBody>
      </p:sp>
      <p:sp>
        <p:nvSpPr>
          <p:cNvPr id="53" name="Double Arrow"/>
          <p:cNvSpPr/>
          <p:nvPr/>
        </p:nvSpPr>
        <p:spPr>
          <a:xfrm>
            <a:off x="1641022" y="2926527"/>
            <a:ext cx="5854482" cy="901724"/>
          </a:xfrm>
          <a:prstGeom prst="leftRightArrow">
            <a:avLst>
              <a:gd name="adj1" fmla="val 96987"/>
              <a:gd name="adj2" fmla="val 35796"/>
            </a:avLst>
          </a:prstGeom>
          <a:gradFill>
            <a:gsLst>
              <a:gs pos="2716">
                <a:srgbClr val="FF0D3B"/>
              </a:gs>
              <a:gs pos="57310">
                <a:srgbClr val="FA0C51"/>
              </a:gs>
              <a:gs pos="100000">
                <a:srgbClr val="F50B67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 sz="2400">
              <a:cs typeface="B Titr" panose="00000700000000000000" pitchFamily="2" charset="-78"/>
            </a:endParaRPr>
          </a:p>
        </p:txBody>
      </p:sp>
      <p:sp>
        <p:nvSpPr>
          <p:cNvPr id="60" name="TextBox 52"/>
          <p:cNvSpPr txBox="1"/>
          <p:nvPr/>
        </p:nvSpPr>
        <p:spPr>
          <a:xfrm>
            <a:off x="2184160" y="3112279"/>
            <a:ext cx="112721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100"/>
            </a:lvl1pPr>
          </a:lstStyle>
          <a:p>
            <a:r>
              <a:rPr lang="fa-IR" sz="2400" dirty="0" smtClean="0">
                <a:cs typeface="B Titr" panose="00000700000000000000" pitchFamily="2" charset="-78"/>
              </a:rPr>
              <a:t>2</a:t>
            </a:r>
            <a:endParaRPr sz="2400" dirty="0">
              <a:cs typeface="B Titr" panose="00000700000000000000" pitchFamily="2" charset="-78"/>
            </a:endParaRPr>
          </a:p>
        </p:txBody>
      </p:sp>
      <p:sp>
        <p:nvSpPr>
          <p:cNvPr id="61" name="Double Arrow"/>
          <p:cNvSpPr/>
          <p:nvPr/>
        </p:nvSpPr>
        <p:spPr>
          <a:xfrm>
            <a:off x="1641022" y="3834770"/>
            <a:ext cx="5854482" cy="901724"/>
          </a:xfrm>
          <a:prstGeom prst="leftRightArrow">
            <a:avLst>
              <a:gd name="adj1" fmla="val 96987"/>
              <a:gd name="adj2" fmla="val 35796"/>
            </a:avLst>
          </a:prstGeom>
          <a:gradFill>
            <a:gsLst>
              <a:gs pos="1890">
                <a:srgbClr val="FF2A70"/>
              </a:gs>
              <a:gs pos="64135">
                <a:srgbClr val="E1359B"/>
              </a:gs>
              <a:gs pos="98899">
                <a:srgbClr val="C23FC6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 sz="2400">
              <a:cs typeface="B Titr" panose="00000700000000000000" pitchFamily="2" charset="-78"/>
            </a:endParaRPr>
          </a:p>
        </p:txBody>
      </p:sp>
      <p:sp>
        <p:nvSpPr>
          <p:cNvPr id="68" name="TextBox 52"/>
          <p:cNvSpPr txBox="1"/>
          <p:nvPr/>
        </p:nvSpPr>
        <p:spPr>
          <a:xfrm>
            <a:off x="2207217" y="4054800"/>
            <a:ext cx="112721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100"/>
            </a:lvl1pPr>
          </a:lstStyle>
          <a:p>
            <a:r>
              <a:rPr lang="fa-IR" sz="2400" dirty="0" smtClean="0">
                <a:cs typeface="B Titr" panose="00000700000000000000" pitchFamily="2" charset="-78"/>
              </a:rPr>
              <a:t>3</a:t>
            </a:r>
            <a:endParaRPr sz="2400" dirty="0">
              <a:cs typeface="B Titr" panose="00000700000000000000" pitchFamily="2" charset="-78"/>
            </a:endParaRPr>
          </a:p>
        </p:txBody>
      </p:sp>
      <p:sp>
        <p:nvSpPr>
          <p:cNvPr id="69" name="Double Arrow"/>
          <p:cNvSpPr/>
          <p:nvPr/>
        </p:nvSpPr>
        <p:spPr>
          <a:xfrm>
            <a:off x="1568546" y="4770830"/>
            <a:ext cx="5926958" cy="901724"/>
          </a:xfrm>
          <a:prstGeom prst="leftRightArrow">
            <a:avLst>
              <a:gd name="adj1" fmla="val 96987"/>
              <a:gd name="adj2" fmla="val 35796"/>
            </a:avLst>
          </a:prstGeom>
          <a:gradFill>
            <a:gsLst>
              <a:gs pos="1890">
                <a:srgbClr val="3D8CF2"/>
              </a:gs>
              <a:gs pos="48412">
                <a:srgbClr val="1FA8CF"/>
              </a:gs>
              <a:gs pos="98899">
                <a:srgbClr val="00C4AC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 sz="2400">
              <a:cs typeface="B Titr" panose="00000700000000000000" pitchFamily="2" charset="-78"/>
            </a:endParaRPr>
          </a:p>
        </p:txBody>
      </p:sp>
      <p:sp>
        <p:nvSpPr>
          <p:cNvPr id="76" name="TextBox 52"/>
          <p:cNvSpPr txBox="1"/>
          <p:nvPr/>
        </p:nvSpPr>
        <p:spPr>
          <a:xfrm>
            <a:off x="2184160" y="5054746"/>
            <a:ext cx="112721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100"/>
            </a:lvl1pPr>
          </a:lstStyle>
          <a:p>
            <a:r>
              <a:rPr lang="fa-IR" sz="2400" dirty="0" smtClean="0">
                <a:cs typeface="B Titr" panose="00000700000000000000" pitchFamily="2" charset="-78"/>
              </a:rPr>
              <a:t>4</a:t>
            </a:r>
            <a:endParaRPr sz="2400" dirty="0">
              <a:cs typeface="B Titr" panose="00000700000000000000" pitchFamily="2" charset="-78"/>
            </a:endParaRPr>
          </a:p>
        </p:txBody>
      </p:sp>
      <p:pic>
        <p:nvPicPr>
          <p:cNvPr id="81" name="Light bulb" descr="Light bulb"/>
          <p:cNvPicPr>
            <a:picLocks noChangeAspect="1"/>
          </p:cNvPicPr>
          <p:nvPr/>
        </p:nvPicPr>
        <p:blipFill>
          <a:blip r:embed="rId3">
            <a:extLst/>
          </a:blip>
          <a:srcRect l="8413" r="51154" b="3282"/>
          <a:stretch>
            <a:fillRect/>
          </a:stretch>
        </p:blipFill>
        <p:spPr>
          <a:xfrm>
            <a:off x="609596" y="1907428"/>
            <a:ext cx="1206417" cy="42947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3" name="TextBox 14"/>
          <p:cNvSpPr txBox="1">
            <a:spLocks noChangeArrowheads="1"/>
          </p:cNvSpPr>
          <p:nvPr/>
        </p:nvSpPr>
        <p:spPr bwMode="auto">
          <a:xfrm>
            <a:off x="8054482" y="780739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a-IR" sz="32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چرایی و دلیل مسئله</a:t>
            </a:r>
            <a:endParaRPr lang="fa-IR" sz="3200" dirty="0">
              <a:solidFill>
                <a:srgbClr val="954F72"/>
              </a:solidFill>
              <a:latin typeface="Raleway"/>
              <a:cs typeface="B Titr" panose="00000700000000000000" pitchFamily="2" charset="-78"/>
            </a:endParaRPr>
          </a:p>
        </p:txBody>
      </p:sp>
      <p:sp>
        <p:nvSpPr>
          <p:cNvPr id="84" name="Rectangle 7"/>
          <p:cNvSpPr>
            <a:spLocks noChangeArrowheads="1"/>
          </p:cNvSpPr>
          <p:nvPr/>
        </p:nvSpPr>
        <p:spPr bwMode="auto">
          <a:xfrm>
            <a:off x="1568546" y="2142846"/>
            <a:ext cx="52557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latin typeface="Calibri" panose="020F0502020204030204" pitchFamily="34" charset="0"/>
                <a:cs typeface="B Nazanin" panose="00000400000000000000" pitchFamily="2" charset="-78"/>
              </a:rPr>
              <a:t>افزایش کیفیت سرویس و  افزایش قابلیت اطمینان</a:t>
            </a:r>
          </a:p>
        </p:txBody>
      </p:sp>
      <p:sp>
        <p:nvSpPr>
          <p:cNvPr id="85" name="Rectangle 7"/>
          <p:cNvSpPr>
            <a:spLocks noChangeArrowheads="1"/>
          </p:cNvSpPr>
          <p:nvPr/>
        </p:nvSpPr>
        <p:spPr bwMode="auto">
          <a:xfrm>
            <a:off x="2156660" y="3962467"/>
            <a:ext cx="5136501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latin typeface="Calibri" panose="020F0502020204030204" pitchFamily="34" charset="0"/>
                <a:cs typeface="B Nazanin" panose="00000400000000000000" pitchFamily="2" charset="-78"/>
              </a:rPr>
              <a:t>تشخیص سریع و آسان محل خطا و همچنین انواع خطا</a:t>
            </a:r>
            <a:endParaRPr lang="en-US" sz="2000" b="1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86" name="Rectangle 7"/>
          <p:cNvSpPr>
            <a:spLocks noChangeArrowheads="1"/>
          </p:cNvSpPr>
          <p:nvPr/>
        </p:nvSpPr>
        <p:spPr bwMode="auto">
          <a:xfrm>
            <a:off x="2933646" y="3060743"/>
            <a:ext cx="281830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latin typeface="Calibri" panose="020F0502020204030204" pitchFamily="34" charset="0"/>
                <a:cs typeface="B Nazanin" panose="00000400000000000000" pitchFamily="2" charset="-78"/>
              </a:rPr>
              <a:t>کاهش زمان و هزینه خاموشی</a:t>
            </a:r>
          </a:p>
        </p:txBody>
      </p:sp>
      <p:sp>
        <p:nvSpPr>
          <p:cNvPr id="87" name="Rectangle 7"/>
          <p:cNvSpPr>
            <a:spLocks noChangeArrowheads="1"/>
          </p:cNvSpPr>
          <p:nvPr/>
        </p:nvSpPr>
        <p:spPr bwMode="auto">
          <a:xfrm>
            <a:off x="2968938" y="4930538"/>
            <a:ext cx="2702394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latin typeface="Calibri" panose="020F0502020204030204" pitchFamily="34" charset="0"/>
                <a:cs typeface="B Nazanin" panose="00000400000000000000" pitchFamily="2" charset="-78"/>
              </a:rPr>
              <a:t>افزایش رویت‌پذیری شبکه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17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088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4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 advAuto="0"/>
      <p:bldP spid="52" grpId="0" animBg="1" advAuto="0"/>
      <p:bldP spid="53" grpId="0" animBg="1" advAuto="0"/>
      <p:bldP spid="60" grpId="0" animBg="1" advAuto="0"/>
      <p:bldP spid="61" grpId="0" animBg="1" advAuto="0"/>
      <p:bldP spid="68" grpId="0" animBg="1" advAuto="0"/>
      <p:bldP spid="69" grpId="0" animBg="1" advAuto="0"/>
      <p:bldP spid="76" grpId="0" animBg="1" advAuto="0"/>
      <p:bldP spid="81" grpId="0" animBg="1" advAuto="0"/>
      <p:bldP spid="84" grpId="0"/>
      <p:bldP spid="85" grpId="0"/>
      <p:bldP spid="86" grpId="0"/>
      <p:bldP spid="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812471" y="3746546"/>
            <a:ext cx="876857" cy="769616"/>
            <a:chOff x="10812471" y="3746546"/>
            <a:chExt cx="876857" cy="769616"/>
          </a:xfrm>
        </p:grpSpPr>
        <p:sp>
          <p:nvSpPr>
            <p:cNvPr id="497" name="Freeform 448"/>
            <p:cNvSpPr>
              <a:spLocks/>
            </p:cNvSpPr>
            <p:nvPr/>
          </p:nvSpPr>
          <p:spPr bwMode="auto">
            <a:xfrm rot="16200000">
              <a:off x="10974121" y="3800955"/>
              <a:ext cx="769616" cy="660798"/>
            </a:xfrm>
            <a:custGeom>
              <a:avLst/>
              <a:gdLst>
                <a:gd name="T0" fmla="*/ 2105 w 2466"/>
                <a:gd name="T1" fmla="*/ 13 h 2118"/>
                <a:gd name="T2" fmla="*/ 1760 w 2466"/>
                <a:gd name="T3" fmla="*/ 358 h 2118"/>
                <a:gd name="T4" fmla="*/ 1978 w 2466"/>
                <a:gd name="T5" fmla="*/ 882 h 2118"/>
                <a:gd name="T6" fmla="*/ 1238 w 2466"/>
                <a:gd name="T7" fmla="*/ 1622 h 2118"/>
                <a:gd name="T8" fmla="*/ 497 w 2466"/>
                <a:gd name="T9" fmla="*/ 882 h 2118"/>
                <a:gd name="T10" fmla="*/ 720 w 2466"/>
                <a:gd name="T11" fmla="*/ 353 h 2118"/>
                <a:gd name="T12" fmla="*/ 374 w 2466"/>
                <a:gd name="T13" fmla="*/ 0 h 2118"/>
                <a:gd name="T14" fmla="*/ 0 w 2466"/>
                <a:gd name="T15" fmla="*/ 884 h 2118"/>
                <a:gd name="T16" fmla="*/ 1233 w 2466"/>
                <a:gd name="T17" fmla="*/ 2118 h 2118"/>
                <a:gd name="T18" fmla="*/ 2466 w 2466"/>
                <a:gd name="T19" fmla="*/ 884 h 2118"/>
                <a:gd name="T20" fmla="*/ 2105 w 2466"/>
                <a:gd name="T21" fmla="*/ 13 h 2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6" h="2118">
                  <a:moveTo>
                    <a:pt x="2105" y="13"/>
                  </a:moveTo>
                  <a:lnTo>
                    <a:pt x="1760" y="358"/>
                  </a:lnTo>
                  <a:cubicBezTo>
                    <a:pt x="1895" y="492"/>
                    <a:pt x="1978" y="677"/>
                    <a:pt x="1978" y="882"/>
                  </a:cubicBezTo>
                  <a:cubicBezTo>
                    <a:pt x="1978" y="1291"/>
                    <a:pt x="1647" y="1622"/>
                    <a:pt x="1238" y="1622"/>
                  </a:cubicBezTo>
                  <a:cubicBezTo>
                    <a:pt x="829" y="1622"/>
                    <a:pt x="497" y="1291"/>
                    <a:pt x="497" y="882"/>
                  </a:cubicBezTo>
                  <a:cubicBezTo>
                    <a:pt x="497" y="675"/>
                    <a:pt x="583" y="487"/>
                    <a:pt x="720" y="353"/>
                  </a:cubicBezTo>
                  <a:lnTo>
                    <a:pt x="374" y="0"/>
                  </a:lnTo>
                  <a:cubicBezTo>
                    <a:pt x="143" y="224"/>
                    <a:pt x="0" y="537"/>
                    <a:pt x="0" y="884"/>
                  </a:cubicBezTo>
                  <a:cubicBezTo>
                    <a:pt x="0" y="1565"/>
                    <a:pt x="552" y="2118"/>
                    <a:pt x="1233" y="2118"/>
                  </a:cubicBezTo>
                  <a:cubicBezTo>
                    <a:pt x="1914" y="2118"/>
                    <a:pt x="2466" y="1565"/>
                    <a:pt x="2466" y="884"/>
                  </a:cubicBezTo>
                  <a:cubicBezTo>
                    <a:pt x="2466" y="544"/>
                    <a:pt x="2328" y="236"/>
                    <a:pt x="2105" y="1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5" name="Freeform 486"/>
            <p:cNvSpPr>
              <a:spLocks noEditPoints="1"/>
            </p:cNvSpPr>
            <p:nvPr/>
          </p:nvSpPr>
          <p:spPr bwMode="auto">
            <a:xfrm rot="16200000">
              <a:off x="10577880" y="4052106"/>
              <a:ext cx="632410" cy="163228"/>
            </a:xfrm>
            <a:custGeom>
              <a:avLst/>
              <a:gdLst>
                <a:gd name="T0" fmla="*/ 1028 w 2028"/>
                <a:gd name="T1" fmla="*/ 137 h 522"/>
                <a:gd name="T2" fmla="*/ 980 w 2028"/>
                <a:gd name="T3" fmla="*/ 88 h 522"/>
                <a:gd name="T4" fmla="*/ 1028 w 2028"/>
                <a:gd name="T5" fmla="*/ 40 h 522"/>
                <a:gd name="T6" fmla="*/ 1077 w 2028"/>
                <a:gd name="T7" fmla="*/ 88 h 522"/>
                <a:gd name="T8" fmla="*/ 1028 w 2028"/>
                <a:gd name="T9" fmla="*/ 137 h 522"/>
                <a:gd name="T10" fmla="*/ 2018 w 2028"/>
                <a:gd name="T11" fmla="*/ 478 h 522"/>
                <a:gd name="T12" fmla="*/ 1115 w 2028"/>
                <a:gd name="T13" fmla="*/ 68 h 522"/>
                <a:gd name="T14" fmla="*/ 1028 w 2028"/>
                <a:gd name="T15" fmla="*/ 0 h 522"/>
                <a:gd name="T16" fmla="*/ 943 w 2028"/>
                <a:gd name="T17" fmla="*/ 66 h 522"/>
                <a:gd name="T18" fmla="*/ 10 w 2028"/>
                <a:gd name="T19" fmla="*/ 481 h 522"/>
                <a:gd name="T20" fmla="*/ 10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8 w 2028"/>
                <a:gd name="T29" fmla="*/ 177 h 522"/>
                <a:gd name="T30" fmla="*/ 1112 w 2028"/>
                <a:gd name="T31" fmla="*/ 116 h 522"/>
                <a:gd name="T32" fmla="*/ 1984 w 2028"/>
                <a:gd name="T33" fmla="*/ 513 h 522"/>
                <a:gd name="T34" fmla="*/ 2018 w 2028"/>
                <a:gd name="T35" fmla="*/ 513 h 522"/>
                <a:gd name="T36" fmla="*/ 2018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8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8" y="40"/>
                  </a:cubicBezTo>
                  <a:cubicBezTo>
                    <a:pt x="1055" y="40"/>
                    <a:pt x="1077" y="62"/>
                    <a:pt x="1077" y="88"/>
                  </a:cubicBezTo>
                  <a:cubicBezTo>
                    <a:pt x="1077" y="115"/>
                    <a:pt x="1055" y="137"/>
                    <a:pt x="1028" y="137"/>
                  </a:cubicBezTo>
                  <a:close/>
                  <a:moveTo>
                    <a:pt x="2018" y="478"/>
                  </a:moveTo>
                  <a:cubicBezTo>
                    <a:pt x="1774" y="235"/>
                    <a:pt x="1456" y="91"/>
                    <a:pt x="1115" y="68"/>
                  </a:cubicBezTo>
                  <a:cubicBezTo>
                    <a:pt x="1105" y="29"/>
                    <a:pt x="1070" y="0"/>
                    <a:pt x="1028" y="0"/>
                  </a:cubicBezTo>
                  <a:cubicBezTo>
                    <a:pt x="987" y="0"/>
                    <a:pt x="953" y="28"/>
                    <a:pt x="943" y="66"/>
                  </a:cubicBezTo>
                  <a:cubicBezTo>
                    <a:pt x="590" y="84"/>
                    <a:pt x="261" y="229"/>
                    <a:pt x="10" y="481"/>
                  </a:cubicBezTo>
                  <a:cubicBezTo>
                    <a:pt x="0" y="490"/>
                    <a:pt x="0" y="505"/>
                    <a:pt x="10" y="515"/>
                  </a:cubicBezTo>
                  <a:cubicBezTo>
                    <a:pt x="14" y="520"/>
                    <a:pt x="21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6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8" y="177"/>
                  </a:cubicBezTo>
                  <a:cubicBezTo>
                    <a:pt x="1067" y="177"/>
                    <a:pt x="1101" y="152"/>
                    <a:pt x="1112" y="116"/>
                  </a:cubicBezTo>
                  <a:cubicBezTo>
                    <a:pt x="1442" y="139"/>
                    <a:pt x="1748" y="278"/>
                    <a:pt x="1984" y="513"/>
                  </a:cubicBezTo>
                  <a:cubicBezTo>
                    <a:pt x="1994" y="522"/>
                    <a:pt x="2009" y="522"/>
                    <a:pt x="2018" y="513"/>
                  </a:cubicBezTo>
                  <a:cubicBezTo>
                    <a:pt x="2028" y="503"/>
                    <a:pt x="2028" y="488"/>
                    <a:pt x="2018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3" name="Oval 512"/>
            <p:cNvSpPr/>
            <p:nvPr/>
          </p:nvSpPr>
          <p:spPr>
            <a:xfrm rot="16200000">
              <a:off x="11139670" y="3951746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812471" y="2883094"/>
            <a:ext cx="876069" cy="769616"/>
            <a:chOff x="10812471" y="2883094"/>
            <a:chExt cx="876069" cy="769616"/>
          </a:xfrm>
        </p:grpSpPr>
        <p:sp>
          <p:nvSpPr>
            <p:cNvPr id="498" name="Freeform 449"/>
            <p:cNvSpPr>
              <a:spLocks/>
            </p:cNvSpPr>
            <p:nvPr/>
          </p:nvSpPr>
          <p:spPr bwMode="auto">
            <a:xfrm rot="16200000">
              <a:off x="10974122" y="2938291"/>
              <a:ext cx="769616" cy="659221"/>
            </a:xfrm>
            <a:custGeom>
              <a:avLst/>
              <a:gdLst>
                <a:gd name="T0" fmla="*/ 2103 w 2466"/>
                <a:gd name="T1" fmla="*/ 5 h 2112"/>
                <a:gd name="T2" fmla="*/ 1755 w 2466"/>
                <a:gd name="T3" fmla="*/ 352 h 2112"/>
                <a:gd name="T4" fmla="*/ 1975 w 2466"/>
                <a:gd name="T5" fmla="*/ 879 h 2112"/>
                <a:gd name="T6" fmla="*/ 1235 w 2466"/>
                <a:gd name="T7" fmla="*/ 1619 h 2112"/>
                <a:gd name="T8" fmla="*/ 494 w 2466"/>
                <a:gd name="T9" fmla="*/ 879 h 2112"/>
                <a:gd name="T10" fmla="*/ 715 w 2466"/>
                <a:gd name="T11" fmla="*/ 352 h 2112"/>
                <a:gd name="T12" fmla="*/ 369 w 2466"/>
                <a:gd name="T13" fmla="*/ 0 h 2112"/>
                <a:gd name="T14" fmla="*/ 0 w 2466"/>
                <a:gd name="T15" fmla="*/ 879 h 2112"/>
                <a:gd name="T16" fmla="*/ 1233 w 2466"/>
                <a:gd name="T17" fmla="*/ 2112 h 2112"/>
                <a:gd name="T18" fmla="*/ 2466 w 2466"/>
                <a:gd name="T19" fmla="*/ 879 h 2112"/>
                <a:gd name="T20" fmla="*/ 2103 w 2466"/>
                <a:gd name="T21" fmla="*/ 5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6" h="2112">
                  <a:moveTo>
                    <a:pt x="2103" y="5"/>
                  </a:moveTo>
                  <a:lnTo>
                    <a:pt x="1755" y="352"/>
                  </a:lnTo>
                  <a:cubicBezTo>
                    <a:pt x="1891" y="487"/>
                    <a:pt x="1975" y="673"/>
                    <a:pt x="1975" y="879"/>
                  </a:cubicBezTo>
                  <a:cubicBezTo>
                    <a:pt x="1975" y="1288"/>
                    <a:pt x="1644" y="1619"/>
                    <a:pt x="1235" y="1619"/>
                  </a:cubicBezTo>
                  <a:cubicBezTo>
                    <a:pt x="826" y="1619"/>
                    <a:pt x="494" y="1288"/>
                    <a:pt x="494" y="879"/>
                  </a:cubicBezTo>
                  <a:cubicBezTo>
                    <a:pt x="494" y="673"/>
                    <a:pt x="579" y="487"/>
                    <a:pt x="715" y="352"/>
                  </a:cubicBezTo>
                  <a:lnTo>
                    <a:pt x="369" y="0"/>
                  </a:lnTo>
                  <a:cubicBezTo>
                    <a:pt x="141" y="224"/>
                    <a:pt x="0" y="535"/>
                    <a:pt x="0" y="879"/>
                  </a:cubicBezTo>
                  <a:cubicBezTo>
                    <a:pt x="0" y="1560"/>
                    <a:pt x="552" y="2112"/>
                    <a:pt x="1233" y="2112"/>
                  </a:cubicBezTo>
                  <a:cubicBezTo>
                    <a:pt x="1914" y="2112"/>
                    <a:pt x="2466" y="1560"/>
                    <a:pt x="2466" y="879"/>
                  </a:cubicBezTo>
                  <a:cubicBezTo>
                    <a:pt x="2466" y="537"/>
                    <a:pt x="2327" y="228"/>
                    <a:pt x="2103" y="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6" name="Freeform 487"/>
            <p:cNvSpPr>
              <a:spLocks noEditPoints="1"/>
            </p:cNvSpPr>
            <p:nvPr/>
          </p:nvSpPr>
          <p:spPr bwMode="auto">
            <a:xfrm rot="16200000">
              <a:off x="10577485" y="3196932"/>
              <a:ext cx="633199" cy="163228"/>
            </a:xfrm>
            <a:custGeom>
              <a:avLst/>
              <a:gdLst>
                <a:gd name="T0" fmla="*/ 1028 w 2028"/>
                <a:gd name="T1" fmla="*/ 137 h 522"/>
                <a:gd name="T2" fmla="*/ 980 w 2028"/>
                <a:gd name="T3" fmla="*/ 88 h 522"/>
                <a:gd name="T4" fmla="*/ 1028 w 2028"/>
                <a:gd name="T5" fmla="*/ 40 h 522"/>
                <a:gd name="T6" fmla="*/ 1076 w 2028"/>
                <a:gd name="T7" fmla="*/ 88 h 522"/>
                <a:gd name="T8" fmla="*/ 1028 w 2028"/>
                <a:gd name="T9" fmla="*/ 137 h 522"/>
                <a:gd name="T10" fmla="*/ 2018 w 2028"/>
                <a:gd name="T11" fmla="*/ 478 h 522"/>
                <a:gd name="T12" fmla="*/ 1114 w 2028"/>
                <a:gd name="T13" fmla="*/ 68 h 522"/>
                <a:gd name="T14" fmla="*/ 1028 w 2028"/>
                <a:gd name="T15" fmla="*/ 0 h 522"/>
                <a:gd name="T16" fmla="*/ 943 w 2028"/>
                <a:gd name="T17" fmla="*/ 66 h 522"/>
                <a:gd name="T18" fmla="*/ 9 w 2028"/>
                <a:gd name="T19" fmla="*/ 481 h 522"/>
                <a:gd name="T20" fmla="*/ 9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8 w 2028"/>
                <a:gd name="T29" fmla="*/ 177 h 522"/>
                <a:gd name="T30" fmla="*/ 1112 w 2028"/>
                <a:gd name="T31" fmla="*/ 116 h 522"/>
                <a:gd name="T32" fmla="*/ 1984 w 2028"/>
                <a:gd name="T33" fmla="*/ 513 h 522"/>
                <a:gd name="T34" fmla="*/ 2018 w 2028"/>
                <a:gd name="T35" fmla="*/ 513 h 522"/>
                <a:gd name="T36" fmla="*/ 2018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8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8" y="40"/>
                  </a:cubicBezTo>
                  <a:cubicBezTo>
                    <a:pt x="1055" y="40"/>
                    <a:pt x="1076" y="62"/>
                    <a:pt x="1076" y="88"/>
                  </a:cubicBezTo>
                  <a:cubicBezTo>
                    <a:pt x="1076" y="115"/>
                    <a:pt x="1055" y="137"/>
                    <a:pt x="1028" y="137"/>
                  </a:cubicBezTo>
                  <a:close/>
                  <a:moveTo>
                    <a:pt x="2018" y="478"/>
                  </a:moveTo>
                  <a:cubicBezTo>
                    <a:pt x="1774" y="235"/>
                    <a:pt x="1456" y="91"/>
                    <a:pt x="1114" y="68"/>
                  </a:cubicBezTo>
                  <a:cubicBezTo>
                    <a:pt x="1105" y="29"/>
                    <a:pt x="1070" y="0"/>
                    <a:pt x="1028" y="0"/>
                  </a:cubicBezTo>
                  <a:cubicBezTo>
                    <a:pt x="987" y="0"/>
                    <a:pt x="953" y="28"/>
                    <a:pt x="943" y="66"/>
                  </a:cubicBezTo>
                  <a:cubicBezTo>
                    <a:pt x="590" y="84"/>
                    <a:pt x="261" y="229"/>
                    <a:pt x="9" y="481"/>
                  </a:cubicBezTo>
                  <a:cubicBezTo>
                    <a:pt x="0" y="490"/>
                    <a:pt x="0" y="505"/>
                    <a:pt x="9" y="515"/>
                  </a:cubicBezTo>
                  <a:cubicBezTo>
                    <a:pt x="14" y="520"/>
                    <a:pt x="20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6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8" y="177"/>
                  </a:cubicBezTo>
                  <a:cubicBezTo>
                    <a:pt x="1067" y="177"/>
                    <a:pt x="1100" y="152"/>
                    <a:pt x="1112" y="116"/>
                  </a:cubicBezTo>
                  <a:cubicBezTo>
                    <a:pt x="1441" y="139"/>
                    <a:pt x="1748" y="278"/>
                    <a:pt x="1984" y="513"/>
                  </a:cubicBezTo>
                  <a:cubicBezTo>
                    <a:pt x="1993" y="522"/>
                    <a:pt x="2009" y="522"/>
                    <a:pt x="2018" y="513"/>
                  </a:cubicBezTo>
                  <a:cubicBezTo>
                    <a:pt x="2028" y="503"/>
                    <a:pt x="2028" y="488"/>
                    <a:pt x="2018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4" name="Oval 513"/>
            <p:cNvSpPr/>
            <p:nvPr/>
          </p:nvSpPr>
          <p:spPr>
            <a:xfrm rot="16200000">
              <a:off x="11139670" y="3089082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812471" y="2029103"/>
            <a:ext cx="876069" cy="769616"/>
            <a:chOff x="10812471" y="2029103"/>
            <a:chExt cx="876069" cy="769616"/>
          </a:xfrm>
        </p:grpSpPr>
        <p:sp>
          <p:nvSpPr>
            <p:cNvPr id="502" name="Freeform 481"/>
            <p:cNvSpPr>
              <a:spLocks/>
            </p:cNvSpPr>
            <p:nvPr/>
          </p:nvSpPr>
          <p:spPr bwMode="auto">
            <a:xfrm rot="16200000">
              <a:off x="10974122" y="2084300"/>
              <a:ext cx="769616" cy="659221"/>
            </a:xfrm>
            <a:custGeom>
              <a:avLst/>
              <a:gdLst>
                <a:gd name="T0" fmla="*/ 2103 w 2467"/>
                <a:gd name="T1" fmla="*/ 5 h 2112"/>
                <a:gd name="T2" fmla="*/ 1755 w 2467"/>
                <a:gd name="T3" fmla="*/ 352 h 2112"/>
                <a:gd name="T4" fmla="*/ 1976 w 2467"/>
                <a:gd name="T5" fmla="*/ 879 h 2112"/>
                <a:gd name="T6" fmla="*/ 1235 w 2467"/>
                <a:gd name="T7" fmla="*/ 1619 h 2112"/>
                <a:gd name="T8" fmla="*/ 495 w 2467"/>
                <a:gd name="T9" fmla="*/ 879 h 2112"/>
                <a:gd name="T10" fmla="*/ 715 w 2467"/>
                <a:gd name="T11" fmla="*/ 352 h 2112"/>
                <a:gd name="T12" fmla="*/ 369 w 2467"/>
                <a:gd name="T13" fmla="*/ 0 h 2112"/>
                <a:gd name="T14" fmla="*/ 0 w 2467"/>
                <a:gd name="T15" fmla="*/ 879 h 2112"/>
                <a:gd name="T16" fmla="*/ 1234 w 2467"/>
                <a:gd name="T17" fmla="*/ 2112 h 2112"/>
                <a:gd name="T18" fmla="*/ 2467 w 2467"/>
                <a:gd name="T19" fmla="*/ 879 h 2112"/>
                <a:gd name="T20" fmla="*/ 2103 w 2467"/>
                <a:gd name="T21" fmla="*/ 5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7" h="2112">
                  <a:moveTo>
                    <a:pt x="2103" y="5"/>
                  </a:moveTo>
                  <a:lnTo>
                    <a:pt x="1755" y="352"/>
                  </a:lnTo>
                  <a:cubicBezTo>
                    <a:pt x="1891" y="487"/>
                    <a:pt x="1976" y="673"/>
                    <a:pt x="1976" y="879"/>
                  </a:cubicBezTo>
                  <a:cubicBezTo>
                    <a:pt x="1976" y="1288"/>
                    <a:pt x="1644" y="1619"/>
                    <a:pt x="1235" y="1619"/>
                  </a:cubicBezTo>
                  <a:cubicBezTo>
                    <a:pt x="826" y="1619"/>
                    <a:pt x="495" y="1288"/>
                    <a:pt x="495" y="879"/>
                  </a:cubicBezTo>
                  <a:cubicBezTo>
                    <a:pt x="495" y="673"/>
                    <a:pt x="579" y="487"/>
                    <a:pt x="715" y="352"/>
                  </a:cubicBezTo>
                  <a:lnTo>
                    <a:pt x="369" y="0"/>
                  </a:lnTo>
                  <a:cubicBezTo>
                    <a:pt x="142" y="224"/>
                    <a:pt x="0" y="535"/>
                    <a:pt x="0" y="879"/>
                  </a:cubicBezTo>
                  <a:cubicBezTo>
                    <a:pt x="0" y="1560"/>
                    <a:pt x="553" y="2112"/>
                    <a:pt x="1234" y="2112"/>
                  </a:cubicBezTo>
                  <a:cubicBezTo>
                    <a:pt x="1915" y="2112"/>
                    <a:pt x="2467" y="1560"/>
                    <a:pt x="2467" y="879"/>
                  </a:cubicBezTo>
                  <a:cubicBezTo>
                    <a:pt x="2467" y="537"/>
                    <a:pt x="2328" y="228"/>
                    <a:pt x="2103" y="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8" name="Freeform 489"/>
            <p:cNvSpPr>
              <a:spLocks noEditPoints="1"/>
            </p:cNvSpPr>
            <p:nvPr/>
          </p:nvSpPr>
          <p:spPr bwMode="auto">
            <a:xfrm rot="16200000">
              <a:off x="10577880" y="2343336"/>
              <a:ext cx="632410" cy="163228"/>
            </a:xfrm>
            <a:custGeom>
              <a:avLst/>
              <a:gdLst>
                <a:gd name="T0" fmla="*/ 1029 w 2028"/>
                <a:gd name="T1" fmla="*/ 137 h 522"/>
                <a:gd name="T2" fmla="*/ 980 w 2028"/>
                <a:gd name="T3" fmla="*/ 88 h 522"/>
                <a:gd name="T4" fmla="*/ 1029 w 2028"/>
                <a:gd name="T5" fmla="*/ 40 h 522"/>
                <a:gd name="T6" fmla="*/ 1077 w 2028"/>
                <a:gd name="T7" fmla="*/ 88 h 522"/>
                <a:gd name="T8" fmla="*/ 1029 w 2028"/>
                <a:gd name="T9" fmla="*/ 137 h 522"/>
                <a:gd name="T10" fmla="*/ 2019 w 2028"/>
                <a:gd name="T11" fmla="*/ 478 h 522"/>
                <a:gd name="T12" fmla="*/ 1115 w 2028"/>
                <a:gd name="T13" fmla="*/ 68 h 522"/>
                <a:gd name="T14" fmla="*/ 1029 w 2028"/>
                <a:gd name="T15" fmla="*/ 0 h 522"/>
                <a:gd name="T16" fmla="*/ 943 w 2028"/>
                <a:gd name="T17" fmla="*/ 66 h 522"/>
                <a:gd name="T18" fmla="*/ 10 w 2028"/>
                <a:gd name="T19" fmla="*/ 481 h 522"/>
                <a:gd name="T20" fmla="*/ 10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9 w 2028"/>
                <a:gd name="T29" fmla="*/ 177 h 522"/>
                <a:gd name="T30" fmla="*/ 1113 w 2028"/>
                <a:gd name="T31" fmla="*/ 116 h 522"/>
                <a:gd name="T32" fmla="*/ 1984 w 2028"/>
                <a:gd name="T33" fmla="*/ 513 h 522"/>
                <a:gd name="T34" fmla="*/ 2019 w 2028"/>
                <a:gd name="T35" fmla="*/ 513 h 522"/>
                <a:gd name="T36" fmla="*/ 2019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9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9" y="40"/>
                  </a:cubicBezTo>
                  <a:cubicBezTo>
                    <a:pt x="1055" y="40"/>
                    <a:pt x="1077" y="62"/>
                    <a:pt x="1077" y="88"/>
                  </a:cubicBezTo>
                  <a:cubicBezTo>
                    <a:pt x="1077" y="115"/>
                    <a:pt x="1055" y="137"/>
                    <a:pt x="1029" y="137"/>
                  </a:cubicBezTo>
                  <a:close/>
                  <a:moveTo>
                    <a:pt x="2019" y="478"/>
                  </a:moveTo>
                  <a:cubicBezTo>
                    <a:pt x="1774" y="235"/>
                    <a:pt x="1456" y="91"/>
                    <a:pt x="1115" y="68"/>
                  </a:cubicBezTo>
                  <a:cubicBezTo>
                    <a:pt x="1105" y="29"/>
                    <a:pt x="1070" y="0"/>
                    <a:pt x="1029" y="0"/>
                  </a:cubicBezTo>
                  <a:cubicBezTo>
                    <a:pt x="988" y="0"/>
                    <a:pt x="953" y="28"/>
                    <a:pt x="943" y="66"/>
                  </a:cubicBezTo>
                  <a:cubicBezTo>
                    <a:pt x="590" y="84"/>
                    <a:pt x="261" y="229"/>
                    <a:pt x="10" y="481"/>
                  </a:cubicBezTo>
                  <a:cubicBezTo>
                    <a:pt x="0" y="490"/>
                    <a:pt x="0" y="505"/>
                    <a:pt x="10" y="515"/>
                  </a:cubicBezTo>
                  <a:cubicBezTo>
                    <a:pt x="15" y="520"/>
                    <a:pt x="21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7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9" y="177"/>
                  </a:cubicBezTo>
                  <a:cubicBezTo>
                    <a:pt x="1068" y="177"/>
                    <a:pt x="1101" y="152"/>
                    <a:pt x="1113" y="116"/>
                  </a:cubicBezTo>
                  <a:cubicBezTo>
                    <a:pt x="1442" y="139"/>
                    <a:pt x="1748" y="278"/>
                    <a:pt x="1984" y="513"/>
                  </a:cubicBezTo>
                  <a:cubicBezTo>
                    <a:pt x="1994" y="522"/>
                    <a:pt x="2009" y="522"/>
                    <a:pt x="2019" y="513"/>
                  </a:cubicBezTo>
                  <a:cubicBezTo>
                    <a:pt x="2028" y="503"/>
                    <a:pt x="2028" y="488"/>
                    <a:pt x="2019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5" name="Oval 514"/>
            <p:cNvSpPr/>
            <p:nvPr/>
          </p:nvSpPr>
          <p:spPr>
            <a:xfrm rot="16200000">
              <a:off x="11139670" y="2235092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4"/>
          <a:stretch/>
        </p:blipFill>
        <p:spPr>
          <a:xfrm>
            <a:off x="10620081" y="506431"/>
            <a:ext cx="1069247" cy="1044806"/>
          </a:xfrm>
          <a:prstGeom prst="rect">
            <a:avLst/>
          </a:prstGeom>
        </p:spPr>
      </p:pic>
      <p:sp>
        <p:nvSpPr>
          <p:cNvPr id="46" name="TextBox 14"/>
          <p:cNvSpPr txBox="1">
            <a:spLocks noChangeArrowheads="1"/>
          </p:cNvSpPr>
          <p:nvPr/>
        </p:nvSpPr>
        <p:spPr bwMode="auto">
          <a:xfrm>
            <a:off x="6397264" y="727222"/>
            <a:ext cx="4497607" cy="83099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موانع و محدودیت‌های موجود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4307568" y="2094893"/>
            <a:ext cx="630933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محدود بودن سازنده داخلی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4307568" y="3817515"/>
            <a:ext cx="63093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لزوم کارکرد تجهیز برای مدت طولانی بد ون نیاز به تعویض باطری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4830468" y="2843726"/>
            <a:ext cx="578643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>
              <a:lnSpc>
                <a:spcPct val="150000"/>
              </a:lnSpc>
            </a:pPr>
            <a:r>
              <a:rPr lang="fa-IR" sz="2000" b="1" dirty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لزوم به استفاده در شرایط سخت محیطی و جوی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17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905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1" grpId="0"/>
      <p:bldP spid="22" grpId="0"/>
      <p:bldP spid="25" grpId="0"/>
    </p:bldLst>
  </p:timing>
</p:sld>
</file>

<file path=ppt/theme/theme1.xml><?xml version="1.0" encoding="utf-8"?>
<a:theme xmlns:a="http://schemas.openxmlformats.org/drawingml/2006/main" name="1_Office Theme">
  <a:themeElements>
    <a:clrScheme name="velvo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954F72"/>
      </a:accent1>
      <a:accent2>
        <a:srgbClr val="954F72"/>
      </a:accent2>
      <a:accent3>
        <a:srgbClr val="954F72"/>
      </a:accent3>
      <a:accent4>
        <a:srgbClr val="954F72"/>
      </a:accent4>
      <a:accent5>
        <a:srgbClr val="954F72"/>
      </a:accent5>
      <a:accent6>
        <a:srgbClr val="954F7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velvo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954F72"/>
      </a:accent1>
      <a:accent2>
        <a:srgbClr val="954F72"/>
      </a:accent2>
      <a:accent3>
        <a:srgbClr val="954F72"/>
      </a:accent3>
      <a:accent4>
        <a:srgbClr val="954F72"/>
      </a:accent4>
      <a:accent5>
        <a:srgbClr val="954F72"/>
      </a:accent5>
      <a:accent6>
        <a:srgbClr val="954F72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832</Words>
  <Application>Microsoft Office PowerPoint</Application>
  <PresentationFormat>Widescreen</PresentationFormat>
  <Paragraphs>144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Arial Unicode MS</vt:lpstr>
      <vt:lpstr>맑은 고딕</vt:lpstr>
      <vt:lpstr>A Iranian Sans</vt:lpstr>
      <vt:lpstr>Arial</vt:lpstr>
      <vt:lpstr>Arial Rounded MT Bold</vt:lpstr>
      <vt:lpstr>B Mitra</vt:lpstr>
      <vt:lpstr>B Nazanin</vt:lpstr>
      <vt:lpstr>B Titr</vt:lpstr>
      <vt:lpstr>Calibri</vt:lpstr>
      <vt:lpstr>Calibri Light</vt:lpstr>
      <vt:lpstr>Lato</vt:lpstr>
      <vt:lpstr>Myriad عربي</vt:lpstr>
      <vt:lpstr>Raleway</vt:lpstr>
      <vt:lpstr>Source Sans Pro</vt:lpstr>
      <vt:lpstr>Times New Roman</vt:lpstr>
      <vt:lpstr>Titr</vt:lpstr>
      <vt:lpstr>Wingdings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Niroo Research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Mehdi Rezaei</dc:creator>
  <cp:lastModifiedBy>Hoda Maraghei</cp:lastModifiedBy>
  <cp:revision>56</cp:revision>
  <dcterms:created xsi:type="dcterms:W3CDTF">2020-02-20T08:50:25Z</dcterms:created>
  <dcterms:modified xsi:type="dcterms:W3CDTF">2020-07-14T05:39:12Z</dcterms:modified>
</cp:coreProperties>
</file>